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C8D8B-6459-6E26-F613-B0C7FEDC5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6C3FA4-656D-CC3B-7F91-A186F7CB1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9EE686-C051-1E16-F79D-A7F952373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1DF5D6-570A-6FAD-67D7-67FB1C2B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653FFC-10C7-22E5-47CB-6A197C7C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43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00DCE-3B24-338B-EF22-6106C115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F17E0C-137E-9E96-9DDC-7C1AAF470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A2E86C-096C-3148-07AD-9FE00028B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8746F5-8DDD-E5E6-860A-F0A19494B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FE52D5-8FCE-6AF7-D7B5-760F58340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15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014052-99BC-E5C9-19CE-826CE35F1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0B74FA-13A5-EC3A-84D7-F52607024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4164B-3A02-0706-38D1-C3BCD45F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AE5463-C87A-4710-5EC0-520551F5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DC54B3-F75A-6951-29CD-73969D27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20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E2C89-60AC-99DC-1D5B-D2ED95E9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A86F27-3AD3-CA06-B1E1-07D09566A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726AF5-AC0E-4A1B-ED3B-3ABEF35E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9DFE76-AFAA-955A-1CDD-18B1687C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F1541E-C712-D06A-7F4B-E55242F1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20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C9639-FEA5-FB8A-D37D-6899A4562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D02B19-3F15-2DCF-6167-4949B6DF3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78E3B4-A029-5746-3E73-FF249AEE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644E32-AFC6-0344-5CDD-5E6E950D5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F2E5C6-02BA-3EEF-A0AB-D2A096E3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06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59EA5-6FCD-9379-A98A-9A72CBCE7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7E1A4C-FB5A-34A9-9FFC-E91E9FA41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EE78C2-EA34-7805-6F9A-8A032CA62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8CA506-6C00-D13C-67C2-B37BC3F2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D6BC76-BD14-A845-5E97-CCEA2D09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150000-4D4B-B352-9117-B0667CFF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7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AC83C-7D58-F5C0-F807-E0A990EC0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2991FE-9DFA-9D16-90BD-41F4356BF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46D24B-C093-4885-C379-7DEB23E45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2973918-A933-EDD1-DB1F-9A6129921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E161C2-5084-8933-9D40-D76089C30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9E8A73-28B9-1601-0D0F-C900F010B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FFF947-51DB-DF43-4282-4801FA8C8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997521-AC81-17B9-76E3-FA99282A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3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A35CB-5778-7DD7-30FB-9DCEB478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F1D8DD-FB54-B4D8-2E1A-057B160F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BBDC8E-FFAF-5680-61BA-191CD43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C57BEA-FD2D-106A-9A21-C9C05103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02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737B780-9249-F4B4-B4D8-1217C540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EE07A0C-8264-1055-9625-8D6A783B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21ACF73-6AB3-95DE-663B-FE157C735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19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BDA7F-D4E4-20CF-AC0B-2ABEA4E87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DB2D8-5736-9C1D-B269-17F661B4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E6A682-F0A9-3E90-DC53-64E6E7AA6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B2D83E-B20D-6A89-0AEB-43B414BDE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20F6B0-A194-054E-6490-D0B87E7E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31CEA9-27DB-60C4-68DA-AC896A5F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87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C2587-7132-F67F-53D8-3C47D1A1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5B30D1-005B-BFAE-0D37-BF379973D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6BA810-2CF2-8AC4-178C-E00C9DBF6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E2AB4F-C64D-0763-5BF3-B2BF0BC2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5DAA31-7A94-AC39-0A65-84343E75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281F26-9A55-5587-F1BC-61D3FEB5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68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2739BB-24EC-48E3-0F8C-B1E15809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20CC8B-8626-E1EC-D4CB-A62C48E6A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C33318-EA81-A298-C680-BB10AFF4B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C768F-44BB-46FF-9FAA-72201F5157D4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36E7CB-89A1-9556-0DED-3AFEF3B9F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401C17-5DC9-0AD7-A211-C0DBFBAF7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2C496-4A0D-4B07-8E12-9BDABC9A7E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1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67735-F861-1D1D-DEE1-B67FF9F51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133" y="1214438"/>
            <a:ext cx="9973733" cy="2387600"/>
          </a:xfrm>
        </p:spPr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Středověké divadelní performance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„inscenovaná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devoce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“;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performativita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středověké literatury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7841D5-B854-8131-552F-7F7526E43C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554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doplňování motivů, přidávání dalších epizod, přidávání sekulárních postav (vojáci, mastičkář, …)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sklon k samostatné existenci jako hra (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sč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Mastičkář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(zlomky Muzejní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Drkolenský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staročeské drama je jev primárně neliterární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914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náboženské hry v češtině: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sč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 veselé Magdalény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(druhá polovina 14. století)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sč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Hra o Kristovu zmrtvýchvstání i o jeho oslavení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(cca přelom 14. a 15. století)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471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Vánoční hry: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centrem jesličky, vychází z biblického textu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pastýřská hra (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officium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pastorum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vánoční tropus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Quem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queritis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praesepe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pastores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hra tříkrálová (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officium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stellae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officium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regum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trium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Ordo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Rachelis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 českých vánočních hrách pramenné doklady až z počátku 15. století: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česko-latinské provozovací návody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zlomek vánoční hry (snad opis textu ze 14. století)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07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Další „divadelní“ útvary s různým stupněm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performativity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(mirákl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hra o zázracích světců)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(mystérium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výpravné hry biblických a eschatologických námětů)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plankt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pláč /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žaloščenie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planctus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/lat./)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nářek P. Marie, Máří Magdalény, Jana Evangelisty pod křížem nad smrtí Krista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lyrický monolog nebo dialog dvou osob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literární pendant vizuální piety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373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 latině: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Svatojiřské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plankty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 češtině: zčásti zpívané, zčásti recitované 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Plankt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Šafaříkův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(monolog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Pláči mému hodina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Plankt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roudnický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plakty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 Hradeckého rukopisu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Plankt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nebo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žaloščenie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Matky Boží u Veliký pátek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 němčině: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Böhmische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Prager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Marienklage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5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improvizované, ústně tradované výstupy a scénky předváděné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žáky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profesionálními herci –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jokulátor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žertéř /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žakéř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445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různé stupně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performativity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středověkých textů (tiché čtení ↔ rozvinutá divadelní performance)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multiperformativita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středověkých textů – potenciál realizace téhož textu více performativními způsoby</a:t>
            </a:r>
          </a:p>
          <a:p>
            <a:pPr marL="2209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výzva k performativnímu pohledu na středověkou literaturu: momentální, dialogický a tělesný aspekt středověké textové kultury</a:t>
            </a:r>
          </a:p>
          <a:p>
            <a:pPr marL="2209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estetika účinku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54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Stehlíková, Eva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co když je to divadlo? Několikero zastavení nad středověkým latinským dramatem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Institut umění – Divadelní ústav – 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Koniasch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Latin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1998.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Černý,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Dějiny českého divadla 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Academia, Praha 1968.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Černý,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Stredoveká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dráma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Slovenské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vydavatel'stvo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krásnej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literatúry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Bratislava 1964.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Jakubcová, Alena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Starší divadlo v českých zemích do konce 18. století. Osobnosti a díla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Academia, Praha 2007.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Poláčková, Eliška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Verbum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caro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factum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Performativita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 14. století pohledem divadelní vědy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Filosofia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2019.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Svejkovský,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Z dějin českého dramatu.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Universitatis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Carolinae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Philologica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Monografia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1966.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Inscenovaná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devoce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Ukazování ostatků v Českém Krumlově ve druhé polovině 14. a na počátku 15. století.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Nahlédnutí do středověku. Mluva písma a četba obrazů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Karolinum, Praha 2017, s. 145–168.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Uličný, Petr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Prostor a rituál. Velikonoční slavnosti v bazilice sv. Jiří na Pražském hradě.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mediaevalia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Bohemica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2012, č. 1, s. 7–37.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Veltruská, Jarmila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Posvátné a světské. Osm studií o starém českém divadle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Divadelní ústav, Praha 2006.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90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fenomén divadla není samozřejmým vlastnictvím všech kultur a všech dob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středověk nemá vyhrazené místo pro divadlo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žádný „divadelní“ systém organizovaný profesionály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širší významové pole pojmu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divadlo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speculum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30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nepevná a málo zřetelná hranice mezi „divadelní“ performancí a jinými performativními aktivitami v kultuře středověké Evropy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středověká performance = aktivita jedince nebo skupiny před publikem v konkrétním prostoru, která může obsahovat slovo, hudbu, pohyb, vizuální aspekt, předem daný scénář nebo improvizaci, …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nemožnost vymezit v dochovaném korpusu středověkých textů texty určené primárně pro divadelní performanci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nezřetelná hranice mezi „divadelním“ a nedivadelním prostorem, mezi jevištěm a hledištěm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78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dominantní divadelní projev středověku =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náboženské divadlo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srov. spektakulární charakter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křesťanské liturgie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zpráva galské poutnice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Etherie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(4. století) 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zpřítomňovacích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postupech jeruzalémské liturgie, jimiž oživovány biblické události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viz též zvláštní obřady (svěcení kostela, procesí na Květnou neděli, mytí nohou na Zelený čtvrtek, liturgická procesí aj.) a předměty, u nichž lze poznat performativní potenciál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19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Liturgické drama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dialogizované a mimetické zpodobení významných obřadních textů, jež tvoří nedílnou součást křesťanské liturgie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představuje klíčová místa křesťanské věrouky (zejm. události kolem zmrtvýchvstání a narození Krista)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geneticky vychází z liturgických zpěvů (tropy = doplnění mešního textu melodickými a textovými vsuvkami)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hry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velikonoční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hry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vánoční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(hry s jinými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biblickými motivy)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- 9. – 14. století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15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latina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zpívaná realizace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podřízenost liturgii (oficium)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biblická, příp. apokryfní tematika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prováděli je kněží, klerici, žáci i laici v kostele na určitém, pevně vymezeném místě se skromnou výpravou a rekvizitami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59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Velikonoční hry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tropus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queritis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velikonočního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neděli Vzkříšení (klášter v St.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10. století)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příhrobní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scéna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16,6–7;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28,5–7;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24,5–8)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apoštolská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 učedníky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20,4–8)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magdalénská / zahradnická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Hortulanus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Zahradník;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Nedotýkej se mne)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20,11–18)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Visitatio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sepulchri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(Návštěva u hrobu)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pramenné doklady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bohemikálním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prostředí od 12. století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Svatojiřské 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officium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(přelom 12. a 13. století)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nová redakce za abatyše Kunhuty na počátku 14. století a poté na počátku 15. století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vymezený reálný čas a místo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účinkují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muži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(klerici, mniši) i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ženy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(jeptišky)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dvouvrstevnatost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textů – scénické poznámky mimo hlavní text v tzv.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rubrice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notace → liturgické drama je „hudební drama“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děj výjevu je víceméně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předzjednaný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→ text jako koláž biblických textů, antifon, hymnů, liturgických modliteb – lyricko-epický charakter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představa o lineárním vývoji od jedné scény k prezentaci o třech scénách překonána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75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23DFA-D9D6-589B-EB4A-6CA22CE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C9A298-2D80-A50C-FFBE-526BECCB1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tradiční teze o lineárním vývoji (1. fáze: oficium – 2. fáze: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ludus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překonána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pronikání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jazyků (hry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bilingvní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ve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jazyce)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bilingvní hry nejsou pouhým přechodným útvarem ke hrám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přesun z chrámového prostředí před kostel a na náměstí?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vkládání komických, parodických i obscénních prvků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staví vedle sebe (způsobem pro naše estetické cítění až šokujícím) nejhlubší vážnost a křiklavou komiku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snaha o posilování spektakulární (divadelní) složky: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rozvoj dialogů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omezování hudební složky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upozaďování prozaických liturgických částí ve prospěch částí veršovaných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nárůst výtvarných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9567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1205</Words>
  <Application>Microsoft Office PowerPoint</Application>
  <PresentationFormat>Širokoúhlá obrazovka</PresentationFormat>
  <Paragraphs>144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Motiv Office</vt:lpstr>
      <vt:lpstr>Středověké divadelní performance a „inscenovaná devoce“; performativita středověké literatury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divadelní performance a „inscenovaná devoce“; performativita středověké literatury</dc:title>
  <dc:creator>Činčurová, Bára</dc:creator>
  <cp:lastModifiedBy>Činčurová, Bára</cp:lastModifiedBy>
  <cp:revision>2</cp:revision>
  <dcterms:created xsi:type="dcterms:W3CDTF">2023-08-01T15:13:06Z</dcterms:created>
  <dcterms:modified xsi:type="dcterms:W3CDTF">2023-08-02T22:28:22Z</dcterms:modified>
</cp:coreProperties>
</file>