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Garamond" panose="02020404030301010803" pitchFamily="18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Garamond" panose="020204040303010108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39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44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6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30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Garamond" panose="02020404030301010803" pitchFamily="18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63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05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Garamond" panose="020204040303010108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Garamond" panose="020204040303010108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2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65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98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3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5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29858-4170-466D-B785-4B1434D57635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2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Příprava lingvistické </a:t>
            </a:r>
            <a:br>
              <a:rPr lang="cs-CZ" smtClean="0"/>
            </a:br>
            <a:r>
              <a:rPr lang="cs-CZ" smtClean="0"/>
              <a:t>únikové hry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Mgr. Jan Chromý, Ph.D.</a:t>
            </a:r>
          </a:p>
          <a:p>
            <a:endParaRPr lang="cs-CZ"/>
          </a:p>
          <a:p>
            <a:r>
              <a:rPr lang="cs-CZ" smtClean="0"/>
              <a:t>15. 3. 2017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Příběh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příště (22. 3.)</a:t>
            </a:r>
          </a:p>
          <a:p>
            <a:pPr lvl="1"/>
            <a:r>
              <a:rPr lang="cs-CZ" dirty="0" smtClean="0"/>
              <a:t>návrhy na obecné „zastřešení</a:t>
            </a:r>
            <a:r>
              <a:rPr lang="cs-CZ" dirty="0" smtClean="0"/>
              <a:t>“ </a:t>
            </a:r>
            <a:r>
              <a:rPr lang="cs-CZ" dirty="0" err="1" smtClean="0"/>
              <a:t>únikovky</a:t>
            </a:r>
            <a:endParaRPr lang="cs-CZ" dirty="0" smtClean="0"/>
          </a:p>
          <a:p>
            <a:pPr lvl="1"/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273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Technické řešení</a:t>
            </a:r>
            <a:endParaRPr lang="en-US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700" y="1219994"/>
            <a:ext cx="5562600" cy="5562600"/>
          </a:xfrm>
        </p:spPr>
      </p:pic>
    </p:spTree>
    <p:extLst>
      <p:ext uri="{BB962C8B-B14F-4D97-AF65-F5344CB8AC3E}">
        <p14:creationId xmlns:p14="http://schemas.microsoft.com/office/powerpoint/2010/main" val="2815520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Vybavení místnosti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základní vybavení</a:t>
            </a:r>
          </a:p>
          <a:p>
            <a:pPr lvl="1"/>
            <a:r>
              <a:rPr lang="cs-CZ" smtClean="0"/>
              <a:t>2 kamery na sledování, co tam ti lidi dělají</a:t>
            </a:r>
          </a:p>
          <a:p>
            <a:pPr lvl="1"/>
            <a:r>
              <a:rPr lang="cs-CZ" smtClean="0"/>
              <a:t>dveře mezi vstupní a hlavní místnost</a:t>
            </a:r>
          </a:p>
          <a:p>
            <a:pPr lvl="1"/>
            <a:r>
              <a:rPr lang="cs-CZ" smtClean="0"/>
              <a:t>dveře mezi hlavní a dlouhou místnost</a:t>
            </a:r>
          </a:p>
          <a:p>
            <a:pPr lvl="1"/>
            <a:r>
              <a:rPr lang="cs-CZ" smtClean="0"/>
              <a:t>vysílačky?</a:t>
            </a:r>
          </a:p>
          <a:p>
            <a:pPr lvl="1"/>
            <a:r>
              <a:rPr lang="cs-CZ" smtClean="0"/>
              <a:t>nábytek</a:t>
            </a:r>
          </a:p>
          <a:p>
            <a:pPr lvl="2"/>
            <a:r>
              <a:rPr lang="cs-CZ" smtClean="0"/>
              <a:t>dva stoly, skříně, židle</a:t>
            </a:r>
          </a:p>
          <a:p>
            <a:pPr lvl="2"/>
            <a:endParaRPr lang="cs-CZ"/>
          </a:p>
          <a:p>
            <a:pPr lvl="1"/>
            <a:endParaRPr lang="cs-CZ" smtClean="0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373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Vybavení místnosti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doplňkové vybavení</a:t>
            </a:r>
          </a:p>
          <a:p>
            <a:pPr lvl="1"/>
            <a:r>
              <a:rPr lang="cs-CZ" smtClean="0"/>
              <a:t>úkol z minula</a:t>
            </a:r>
          </a:p>
          <a:p>
            <a:pPr lvl="1"/>
            <a:r>
              <a:rPr lang="cs-CZ" smtClean="0"/>
              <a:t>„Každý </a:t>
            </a:r>
            <a:r>
              <a:rPr lang="cs-CZ"/>
              <a:t>přijde s určitou věcí, kterou bychom mohli zakomponovat do místnosti (nemusíte ji nutně nosit fyzicky na seminář, stačí třeba fotka nebo ústní popis</a:t>
            </a:r>
            <a:r>
              <a:rPr lang="cs-CZ" smtClean="0"/>
              <a:t>)“</a:t>
            </a:r>
            <a:endParaRPr lang="cs-CZ"/>
          </a:p>
          <a:p>
            <a:pPr lvl="2"/>
            <a:endParaRPr lang="cs-CZ"/>
          </a:p>
          <a:p>
            <a:pPr lvl="1"/>
            <a:endParaRPr lang="cs-CZ" smtClean="0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48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budeme potřebovat testování</a:t>
            </a:r>
          </a:p>
          <a:p>
            <a:pPr lvl="1"/>
            <a:r>
              <a:rPr lang="cs-CZ" smtClean="0"/>
              <a:t>do příště se poptat, jestli by nám někdo nepomohl</a:t>
            </a:r>
          </a:p>
          <a:p>
            <a:pPr lvl="1"/>
            <a:r>
              <a:rPr lang="cs-CZ" smtClean="0"/>
              <a:t>ideálně nelingvisté</a:t>
            </a:r>
          </a:p>
          <a:p>
            <a:pPr lvl="1"/>
            <a:endParaRPr lang="cs-CZ"/>
          </a:p>
          <a:p>
            <a:r>
              <a:rPr lang="cs-CZ" smtClean="0"/>
              <a:t>Ondřej Šmejkal</a:t>
            </a:r>
          </a:p>
          <a:p>
            <a:pPr lvl="1"/>
            <a:r>
              <a:rPr lang="cs-CZ" smtClean="0"/>
              <a:t>zajistí testery zhruba na konec bžezna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74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Termíny a přihlašování na hru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termíny</a:t>
            </a:r>
          </a:p>
          <a:p>
            <a:pPr lvl="1"/>
            <a:r>
              <a:rPr lang="cs-CZ"/>
              <a:t>pondělí 10. 4. </a:t>
            </a:r>
            <a:r>
              <a:rPr lang="cs-CZ" smtClean="0"/>
              <a:t>10:30-18:30</a:t>
            </a:r>
          </a:p>
          <a:p>
            <a:pPr lvl="1"/>
            <a:r>
              <a:rPr lang="cs-CZ" smtClean="0"/>
              <a:t>úterý </a:t>
            </a:r>
            <a:r>
              <a:rPr lang="cs-CZ"/>
              <a:t>11. 4. </a:t>
            </a:r>
            <a:r>
              <a:rPr lang="cs-CZ" smtClean="0"/>
              <a:t>10:30-18:30</a:t>
            </a:r>
          </a:p>
          <a:p>
            <a:pPr lvl="1"/>
            <a:r>
              <a:rPr lang="cs-CZ" smtClean="0"/>
              <a:t>středa </a:t>
            </a:r>
            <a:r>
              <a:rPr lang="cs-CZ"/>
              <a:t>12.4. </a:t>
            </a:r>
            <a:r>
              <a:rPr lang="cs-CZ" smtClean="0"/>
              <a:t>10:30-15:00</a:t>
            </a:r>
          </a:p>
          <a:p>
            <a:pPr lvl="1"/>
            <a:r>
              <a:rPr lang="cs-CZ" smtClean="0"/>
              <a:t>čtvrtek </a:t>
            </a:r>
            <a:r>
              <a:rPr lang="cs-CZ"/>
              <a:t>13. 4. </a:t>
            </a:r>
            <a:r>
              <a:rPr lang="cs-CZ" smtClean="0"/>
              <a:t>10:30-18:30</a:t>
            </a:r>
            <a:endParaRPr lang="cs-CZ"/>
          </a:p>
          <a:p>
            <a:r>
              <a:rPr lang="cs-CZ" smtClean="0"/>
              <a:t>přihlašování po vlastní ose</a:t>
            </a:r>
          </a:p>
          <a:p>
            <a:pPr lvl="1"/>
            <a:r>
              <a:rPr lang="cs-CZ" smtClean="0"/>
              <a:t>zkušenost s rezervačními systémy?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938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příště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úkoly</a:t>
            </a:r>
          </a:p>
          <a:p>
            <a:pPr lvl="1"/>
            <a:r>
              <a:rPr lang="cs-CZ" dirty="0" smtClean="0"/>
              <a:t>všichni </a:t>
            </a:r>
            <a:r>
              <a:rPr lang="cs-CZ" dirty="0"/>
              <a:t>zkusí dokončit a na známých otestovat svoje </a:t>
            </a:r>
            <a:r>
              <a:rPr lang="cs-CZ" dirty="0" smtClean="0"/>
              <a:t>úlohy</a:t>
            </a:r>
          </a:p>
          <a:p>
            <a:pPr lvl="1"/>
            <a:r>
              <a:rPr lang="cs-CZ" dirty="0" smtClean="0"/>
              <a:t>do </a:t>
            </a:r>
            <a:r>
              <a:rPr lang="cs-CZ" dirty="0" err="1" smtClean="0"/>
              <a:t>Moodlu</a:t>
            </a:r>
            <a:r>
              <a:rPr lang="cs-CZ" dirty="0" smtClean="0"/>
              <a:t> do neděle 19. 3. do 23:59 odevzdat</a:t>
            </a:r>
          </a:p>
          <a:p>
            <a:pPr lvl="2"/>
            <a:r>
              <a:rPr lang="cs-CZ" dirty="0" smtClean="0"/>
              <a:t>může být i více variant úlohy</a:t>
            </a:r>
            <a:endParaRPr lang="cs-CZ" dirty="0"/>
          </a:p>
          <a:p>
            <a:pPr lvl="1"/>
            <a:r>
              <a:rPr lang="cs-CZ" dirty="0"/>
              <a:t>připravit </a:t>
            </a:r>
            <a:r>
              <a:rPr lang="cs-CZ" dirty="0" smtClean="0"/>
              <a:t>ke své úloze nápovědu (případně nápovědy)</a:t>
            </a:r>
            <a:endParaRPr lang="cs-CZ" dirty="0"/>
          </a:p>
          <a:p>
            <a:pPr lvl="1"/>
            <a:r>
              <a:rPr lang="cs-CZ" dirty="0" smtClean="0"/>
              <a:t>vymyslet návrh </a:t>
            </a:r>
            <a:r>
              <a:rPr lang="cs-CZ" dirty="0"/>
              <a:t>obecného zastřešení příběhu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9727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Dnešní program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co je potřeba</a:t>
            </a:r>
          </a:p>
          <a:p>
            <a:endParaRPr lang="cs-CZ"/>
          </a:p>
          <a:p>
            <a:r>
              <a:rPr lang="cs-CZ" smtClean="0"/>
              <a:t>práce na úlohách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139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Co musíme udělat?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věci</a:t>
            </a:r>
          </a:p>
          <a:p>
            <a:pPr lvl="1"/>
            <a:r>
              <a:rPr lang="en-US" dirty="0" err="1" smtClean="0"/>
              <a:t>vytvoření</a:t>
            </a:r>
            <a:r>
              <a:rPr lang="en-US" dirty="0" smtClean="0"/>
              <a:t> </a:t>
            </a:r>
            <a:r>
              <a:rPr lang="en-US" dirty="0" err="1" smtClean="0"/>
              <a:t>úloh</a:t>
            </a:r>
            <a:r>
              <a:rPr lang="cs-CZ" dirty="0" smtClean="0"/>
              <a:t> a nápověd</a:t>
            </a:r>
            <a:endParaRPr lang="en-US" dirty="0"/>
          </a:p>
          <a:p>
            <a:pPr lvl="1"/>
            <a:r>
              <a:rPr lang="en-US" dirty="0" err="1" smtClean="0"/>
              <a:t>výběr</a:t>
            </a:r>
            <a:r>
              <a:rPr lang="en-US" dirty="0" smtClean="0"/>
              <a:t> </a:t>
            </a:r>
            <a:r>
              <a:rPr lang="en-US" dirty="0" err="1" smtClean="0"/>
              <a:t>úloh</a:t>
            </a:r>
            <a:r>
              <a:rPr lang="cs-CZ" dirty="0" smtClean="0"/>
              <a:t> pro hru a jejich ztvárnění</a:t>
            </a:r>
            <a:endParaRPr lang="en-US" dirty="0"/>
          </a:p>
          <a:p>
            <a:pPr lvl="1"/>
            <a:r>
              <a:rPr lang="en-US" dirty="0" err="1" smtClean="0"/>
              <a:t>herní</a:t>
            </a:r>
            <a:r>
              <a:rPr lang="en-US" dirty="0" smtClean="0"/>
              <a:t> </a:t>
            </a:r>
            <a:r>
              <a:rPr lang="en-US" dirty="0" err="1" smtClean="0"/>
              <a:t>postup</a:t>
            </a:r>
            <a:r>
              <a:rPr lang="cs-CZ" dirty="0" smtClean="0"/>
              <a:t> (následnost úloh)</a:t>
            </a:r>
            <a:endParaRPr lang="en-US" dirty="0"/>
          </a:p>
          <a:p>
            <a:pPr lvl="1"/>
            <a:r>
              <a:rPr lang="en-US" dirty="0" err="1"/>
              <a:t>vybavení</a:t>
            </a:r>
            <a:r>
              <a:rPr lang="en-US" dirty="0"/>
              <a:t> </a:t>
            </a:r>
            <a:r>
              <a:rPr lang="en-US" dirty="0" err="1"/>
              <a:t>místnosti</a:t>
            </a:r>
            <a:endParaRPr lang="en-US" dirty="0"/>
          </a:p>
          <a:p>
            <a:pPr lvl="1"/>
            <a:r>
              <a:rPr lang="en-US" dirty="0" err="1" smtClean="0"/>
              <a:t>příběh</a:t>
            </a:r>
            <a:endParaRPr lang="cs-CZ" dirty="0" smtClean="0"/>
          </a:p>
          <a:p>
            <a:pPr lvl="1"/>
            <a:r>
              <a:rPr lang="en-US" dirty="0" err="1"/>
              <a:t>technické</a:t>
            </a:r>
            <a:r>
              <a:rPr lang="en-US" dirty="0"/>
              <a:t> </a:t>
            </a:r>
            <a:r>
              <a:rPr lang="en-US" dirty="0" err="1" smtClean="0"/>
              <a:t>řešení</a:t>
            </a:r>
            <a:endParaRPr lang="cs-CZ" dirty="0" smtClean="0"/>
          </a:p>
          <a:p>
            <a:pPr lvl="1"/>
            <a:r>
              <a:rPr lang="en-US" dirty="0" err="1" smtClean="0"/>
              <a:t>informace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 smtClean="0"/>
              <a:t>úlohách</a:t>
            </a:r>
            <a:endParaRPr lang="cs-CZ" dirty="0" smtClean="0"/>
          </a:p>
          <a:p>
            <a:pPr lvl="1"/>
            <a:r>
              <a:rPr lang="cs-CZ" dirty="0" smtClean="0"/>
              <a:t>testování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131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Čas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Týdne diverzity už </a:t>
            </a:r>
            <a:r>
              <a:rPr lang="cs-CZ" dirty="0"/>
              <a:t>jenom tři semináře</a:t>
            </a:r>
          </a:p>
          <a:p>
            <a:pPr lvl="1"/>
            <a:r>
              <a:rPr lang="cs-CZ" dirty="0"/>
              <a:t>22. 3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29</a:t>
            </a:r>
            <a:r>
              <a:rPr lang="cs-CZ" dirty="0"/>
              <a:t>. 3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5</a:t>
            </a:r>
            <a:r>
              <a:rPr lang="cs-CZ" dirty="0"/>
              <a:t>. 4.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210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Vytvoření funkčních úloh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do příště (22. 3.)</a:t>
            </a:r>
          </a:p>
          <a:p>
            <a:pPr lvl="1"/>
            <a:r>
              <a:rPr lang="cs-CZ" smtClean="0"/>
              <a:t>čas řešení: ideálně do 5 minut </a:t>
            </a:r>
          </a:p>
          <a:p>
            <a:pPr lvl="1"/>
            <a:r>
              <a:rPr lang="cs-CZ" smtClean="0"/>
              <a:t>lze přijít s variantami úlohy</a:t>
            </a:r>
          </a:p>
          <a:p>
            <a:pPr lvl="1"/>
            <a:r>
              <a:rPr lang="cs-CZ" smtClean="0"/>
              <a:t>připravit k tomu nápovědu (případně nápovědy, pokud by to bylo složitější)</a:t>
            </a:r>
          </a:p>
          <a:p>
            <a:pPr lvl="1"/>
            <a:endParaRPr lang="cs-CZ" smtClean="0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2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Nápovědy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podoba</a:t>
            </a:r>
          </a:p>
          <a:p>
            <a:pPr lvl="1"/>
            <a:r>
              <a:rPr lang="cs-CZ" smtClean="0"/>
              <a:t>ideálně kartičky, které bude možné podstrčit pod dveřmi</a:t>
            </a:r>
          </a:p>
          <a:p>
            <a:pPr lvl="1"/>
            <a:r>
              <a:rPr lang="cs-CZ" smtClean="0"/>
              <a:t>podle toho dimenzovat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129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Výběr úloh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základní výběr provedeme příště</a:t>
            </a:r>
          </a:p>
          <a:p>
            <a:pPr lvl="1"/>
            <a:r>
              <a:rPr lang="cs-CZ" smtClean="0"/>
              <a:t>22. 3.</a:t>
            </a:r>
          </a:p>
          <a:p>
            <a:pPr lvl="1"/>
            <a:endParaRPr lang="cs-CZ"/>
          </a:p>
          <a:p>
            <a:r>
              <a:rPr lang="cs-CZ" smtClean="0"/>
              <a:t>klíč</a:t>
            </a:r>
          </a:p>
          <a:p>
            <a:pPr lvl="1"/>
            <a:r>
              <a:rPr lang="cs-CZ" smtClean="0"/>
              <a:t>úlohy, které budou už teď dobře fungovat</a:t>
            </a:r>
          </a:p>
          <a:p>
            <a:pPr lvl="1"/>
            <a:endParaRPr lang="cs-CZ"/>
          </a:p>
          <a:p>
            <a:r>
              <a:rPr lang="cs-CZ" smtClean="0"/>
              <a:t>testování</a:t>
            </a:r>
          </a:p>
          <a:p>
            <a:pPr lvl="1"/>
            <a:r>
              <a:rPr lang="cs-CZ" smtClean="0"/>
              <a:t>další možná redukce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02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Forma úloh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zvolené úlohy</a:t>
            </a:r>
          </a:p>
          <a:p>
            <a:pPr lvl="1"/>
            <a:r>
              <a:rPr lang="cs-CZ" smtClean="0"/>
              <a:t>promyslet, jak by měly být prezentovány</a:t>
            </a:r>
          </a:p>
          <a:p>
            <a:pPr lvl="1"/>
            <a:r>
              <a:rPr lang="cs-CZ" smtClean="0"/>
              <a:t>propojit s vybavením místnosti</a:t>
            </a:r>
          </a:p>
          <a:p>
            <a:pPr lvl="1"/>
            <a:r>
              <a:rPr lang="cs-CZ" smtClean="0"/>
              <a:t>do 29. 3.</a:t>
            </a:r>
          </a:p>
          <a:p>
            <a:endParaRPr lang="cs-CZ" smtClean="0"/>
          </a:p>
          <a:p>
            <a:r>
              <a:rPr lang="cs-CZ" smtClean="0"/>
              <a:t>na tomto základě budeme 29. 3. řešit následnost úloh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095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Informace o úlohách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 absolvování únikovky</a:t>
            </a:r>
          </a:p>
          <a:p>
            <a:pPr lvl="1"/>
            <a:r>
              <a:rPr lang="cs-CZ" smtClean="0"/>
              <a:t>dostanou brožurku, kde bude vysvětlení principu fungování jednotlivých úloh</a:t>
            </a:r>
          </a:p>
          <a:p>
            <a:pPr lvl="1"/>
            <a:endParaRPr lang="cs-CZ"/>
          </a:p>
          <a:p>
            <a:r>
              <a:rPr lang="cs-CZ" smtClean="0"/>
              <a:t>každý vytvoří ke své úloze</a:t>
            </a:r>
          </a:p>
          <a:p>
            <a:pPr lvl="1"/>
            <a:r>
              <a:rPr lang="cs-CZ" smtClean="0"/>
              <a:t>do 29. 3.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469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Vlastní 1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211F4032-6A0E-41A7-9EF2-E98DE40CC523}" vid="{89DAB141-D265-4857-B4BC-E5C2BBED188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161</TotalTime>
  <Words>396</Words>
  <Application>Microsoft Office PowerPoint</Application>
  <PresentationFormat>Širokoúhlá obrazovka</PresentationFormat>
  <Paragraphs>94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Garamond</vt:lpstr>
      <vt:lpstr>Motiv Office</vt:lpstr>
      <vt:lpstr>Příprava lingvistické  únikové hry</vt:lpstr>
      <vt:lpstr>Dnešní program</vt:lpstr>
      <vt:lpstr>Co musíme udělat?</vt:lpstr>
      <vt:lpstr>Čas</vt:lpstr>
      <vt:lpstr>Vytvoření funkčních úloh</vt:lpstr>
      <vt:lpstr>Nápovědy</vt:lpstr>
      <vt:lpstr>Výběr úloh</vt:lpstr>
      <vt:lpstr>Forma úloh</vt:lpstr>
      <vt:lpstr>Informace o úlohách</vt:lpstr>
      <vt:lpstr>Příběh</vt:lpstr>
      <vt:lpstr>Technické řešení</vt:lpstr>
      <vt:lpstr>Vybavení místnosti</vt:lpstr>
      <vt:lpstr>Vybavení místnosti</vt:lpstr>
      <vt:lpstr>Testování</vt:lpstr>
      <vt:lpstr>Termíny a přihlašování na hru</vt:lpstr>
      <vt:lpstr>Na příště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lingvistické  únikové hry</dc:title>
  <dc:creator>Jan Chromý</dc:creator>
  <cp:lastModifiedBy>FFUK</cp:lastModifiedBy>
  <cp:revision>13</cp:revision>
  <dcterms:created xsi:type="dcterms:W3CDTF">2017-03-15T09:39:52Z</dcterms:created>
  <dcterms:modified xsi:type="dcterms:W3CDTF">2017-03-15T13:03:04Z</dcterms:modified>
</cp:coreProperties>
</file>