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75" d="100"/>
          <a:sy n="75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13.12.2021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Jištění a </a:t>
            </a:r>
            <a:r>
              <a:rPr lang="cs-CZ" dirty="0" smtClean="0"/>
              <a:t>lezení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13.12.2021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hodiny je získat základní povědomí o odlišných rolích ve dvojčlenném lezeckém družstvu.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Odlišné lezecké techniky (komín, rozpor, tření,…)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Použití jistících prostředků </a:t>
            </a:r>
            <a:r>
              <a:rPr lang="cs-CZ" dirty="0" smtClean="0"/>
              <a:t>pro lezení TR i OS).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Navázání prvolezce </a:t>
            </a:r>
            <a:r>
              <a:rPr lang="cs-CZ" dirty="0"/>
              <a:t>(UIAA, plochou </a:t>
            </a:r>
            <a:r>
              <a:rPr lang="cs-CZ" dirty="0" err="1"/>
              <a:t>smycí</a:t>
            </a:r>
            <a:r>
              <a:rPr lang="cs-CZ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Jištění shora (</a:t>
            </a:r>
            <a:r>
              <a:rPr lang="cs-CZ" dirty="0" err="1" smtClean="0"/>
              <a:t>půllodní</a:t>
            </a:r>
            <a:r>
              <a:rPr lang="cs-CZ" dirty="0" smtClean="0"/>
              <a:t> uzel) a činnost na </a:t>
            </a:r>
            <a:r>
              <a:rPr lang="cs-CZ" smtClean="0"/>
              <a:t>jistícím stanovišti.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2182ec3ddecf41b0afdc471c58791184">
  <xsd:schema xmlns:xsd="http://www.w3.org/2001/XMLSchema" xmlns:xs="http://www.w3.org/2001/XMLSchema" xmlns:p="http://schemas.microsoft.com/office/2006/metadata/properties" xmlns:ns2="e2285f5f-a0f1-4742-bd8a-8c092caa1a6e" xmlns:ns3="786dd7ff-425c-4d0d-8299-61bc4fece3fc" targetNamespace="http://schemas.microsoft.com/office/2006/metadata/properties" ma:root="true" ma:fieldsID="cf2bf133cf7a19d2b5a69bd4a55658b9" ns2:_="" ns3:_="">
    <xsd:import namespace="e2285f5f-a0f1-4742-bd8a-8c092caa1a6e"/>
    <xsd:import namespace="786dd7ff-425c-4d0d-8299-61bc4fece3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dd7ff-425c-4d0d-8299-61bc4fece3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44D0A0-6A34-4659-A6E1-7F2DE887160D}"/>
</file>

<file path=customXml/itemProps2.xml><?xml version="1.0" encoding="utf-8"?>
<ds:datastoreItem xmlns:ds="http://schemas.openxmlformats.org/officeDocument/2006/customXml" ds:itemID="{116C4D8A-9A0A-4B86-B989-6BEF1D9B80B9}"/>
</file>

<file path=customXml/itemProps3.xml><?xml version="1.0" encoding="utf-8"?>
<ds:datastoreItem xmlns:ds="http://schemas.openxmlformats.org/officeDocument/2006/customXml" ds:itemID="{3C8902EA-3CDD-4B7E-9385-7B8F2F822F72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160</TotalTime>
  <Words>251</Words>
  <Application>Microsoft Office PowerPoint</Application>
  <PresentationFormat>Předvádění na obrazovce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Ladyk</cp:lastModifiedBy>
  <cp:revision>31</cp:revision>
  <dcterms:modified xsi:type="dcterms:W3CDTF">2021-12-13T20:06:08Z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