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14C535-66C5-2E4A-8AE8-9A1DE449437D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EEC85B-C2D7-C54D-858B-1E5F3167006E}">
      <dgm:prSet phldrT="[Text]" custT="1"/>
      <dgm:spPr/>
      <dgm:t>
        <a:bodyPr/>
        <a:lstStyle/>
        <a:p>
          <a:r>
            <a:rPr lang="en-US" sz="1800" dirty="0" err="1" smtClean="0">
              <a:latin typeface="Arial"/>
              <a:cs typeface="Arial"/>
            </a:rPr>
            <a:t>nové</a:t>
          </a:r>
          <a:r>
            <a:rPr lang="en-US" sz="1800" dirty="0" smtClean="0">
              <a:latin typeface="Arial"/>
              <a:cs typeface="Arial"/>
            </a:rPr>
            <a:t> </a:t>
          </a:r>
          <a:r>
            <a:rPr lang="en-US" sz="1800" dirty="0" err="1" smtClean="0">
              <a:latin typeface="Arial"/>
              <a:cs typeface="Arial"/>
            </a:rPr>
            <a:t>informace</a:t>
          </a:r>
          <a:endParaRPr lang="en-US" sz="1800" dirty="0">
            <a:latin typeface="Arial"/>
            <a:cs typeface="Arial"/>
          </a:endParaRPr>
        </a:p>
      </dgm:t>
    </dgm:pt>
    <dgm:pt modelId="{11B4B7A8-5EFD-924B-A9A0-8507EEC26608}" type="parTrans" cxnId="{74CF3AB1-D11B-B54D-B5CF-D98F6C8BF2C5}">
      <dgm:prSet/>
      <dgm:spPr/>
      <dgm:t>
        <a:bodyPr/>
        <a:lstStyle/>
        <a:p>
          <a:endParaRPr lang="en-US"/>
        </a:p>
      </dgm:t>
    </dgm:pt>
    <dgm:pt modelId="{C7A092E8-6BAA-F64D-BD7E-4E50341A891A}" type="sibTrans" cxnId="{74CF3AB1-D11B-B54D-B5CF-D98F6C8BF2C5}">
      <dgm:prSet/>
      <dgm:spPr/>
      <dgm:t>
        <a:bodyPr/>
        <a:lstStyle/>
        <a:p>
          <a:endParaRPr lang="en-US"/>
        </a:p>
      </dgm:t>
    </dgm:pt>
    <dgm:pt modelId="{6D2FA3E3-0EAF-394B-A521-8E5DAB5C0B0E}">
      <dgm:prSet phldrT="[Text]" custT="1"/>
      <dgm:spPr/>
      <dgm:t>
        <a:bodyPr/>
        <a:lstStyle/>
        <a:p>
          <a:r>
            <a:rPr lang="en-US" sz="2000" dirty="0" err="1" smtClean="0">
              <a:latin typeface="Arial"/>
              <a:cs typeface="Arial"/>
            </a:rPr>
            <a:t>motivaci</a:t>
          </a:r>
          <a:endParaRPr lang="en-US" sz="2000" dirty="0">
            <a:latin typeface="Arial"/>
            <a:cs typeface="Arial"/>
          </a:endParaRPr>
        </a:p>
      </dgm:t>
    </dgm:pt>
    <dgm:pt modelId="{01D15398-B42D-7B4C-89DD-BD86C3C184CA}" type="parTrans" cxnId="{04339E31-E084-164A-B6CB-6B5FA454683A}">
      <dgm:prSet/>
      <dgm:spPr/>
      <dgm:t>
        <a:bodyPr/>
        <a:lstStyle/>
        <a:p>
          <a:endParaRPr lang="en-US"/>
        </a:p>
      </dgm:t>
    </dgm:pt>
    <dgm:pt modelId="{E8B8B076-05D3-C342-8667-D153BA5D7927}" type="sibTrans" cxnId="{04339E31-E084-164A-B6CB-6B5FA454683A}">
      <dgm:prSet/>
      <dgm:spPr/>
      <dgm:t>
        <a:bodyPr/>
        <a:lstStyle/>
        <a:p>
          <a:endParaRPr lang="en-US"/>
        </a:p>
      </dgm:t>
    </dgm:pt>
    <dgm:pt modelId="{4CAE4045-D351-8D4D-88B9-D11DD17B97AE}">
      <dgm:prSet phldrT="[Text]" custT="1"/>
      <dgm:spPr/>
      <dgm:t>
        <a:bodyPr/>
        <a:lstStyle/>
        <a:p>
          <a:r>
            <a:rPr lang="en-US" sz="2000" dirty="0" err="1" smtClean="0">
              <a:latin typeface="Arial"/>
              <a:cs typeface="Arial"/>
            </a:rPr>
            <a:t>poučení</a:t>
          </a:r>
          <a:endParaRPr lang="en-US" sz="2000" dirty="0">
            <a:latin typeface="Arial"/>
            <a:cs typeface="Arial"/>
          </a:endParaRPr>
        </a:p>
      </dgm:t>
    </dgm:pt>
    <dgm:pt modelId="{F411C150-348D-DB40-9F67-B54E0F5CA65A}" type="parTrans" cxnId="{35D5751F-DF3E-0F4E-A4E8-AE8040E08D54}">
      <dgm:prSet/>
      <dgm:spPr/>
      <dgm:t>
        <a:bodyPr/>
        <a:lstStyle/>
        <a:p>
          <a:endParaRPr lang="en-US"/>
        </a:p>
      </dgm:t>
    </dgm:pt>
    <dgm:pt modelId="{D08E0089-5F4F-5544-A26C-2B84A34C035A}" type="sibTrans" cxnId="{35D5751F-DF3E-0F4E-A4E8-AE8040E08D54}">
      <dgm:prSet/>
      <dgm:spPr/>
      <dgm:t>
        <a:bodyPr/>
        <a:lstStyle/>
        <a:p>
          <a:endParaRPr lang="en-US"/>
        </a:p>
      </dgm:t>
    </dgm:pt>
    <dgm:pt modelId="{5A9F4FA1-CDAB-074A-A5FE-59FA61F1DEC7}">
      <dgm:prSet phldrT="[Text]" custT="1"/>
      <dgm:spPr/>
      <dgm:t>
        <a:bodyPr/>
        <a:lstStyle/>
        <a:p>
          <a:r>
            <a:rPr lang="en-US" sz="2000" dirty="0" err="1" smtClean="0">
              <a:latin typeface="Arial"/>
              <a:cs typeface="Arial"/>
            </a:rPr>
            <a:t>nové</a:t>
          </a:r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000" dirty="0" err="1" smtClean="0">
              <a:latin typeface="Arial"/>
              <a:cs typeface="Arial"/>
            </a:rPr>
            <a:t>přátele</a:t>
          </a:r>
          <a:endParaRPr lang="en-US" sz="2000" dirty="0">
            <a:latin typeface="Arial"/>
            <a:cs typeface="Arial"/>
          </a:endParaRPr>
        </a:p>
      </dgm:t>
    </dgm:pt>
    <dgm:pt modelId="{47F7195B-29E3-3347-BB47-3A7E1CA77137}" type="parTrans" cxnId="{1F28356E-0CED-AC43-9C36-884F2CD65C12}">
      <dgm:prSet/>
      <dgm:spPr/>
      <dgm:t>
        <a:bodyPr/>
        <a:lstStyle/>
        <a:p>
          <a:endParaRPr lang="en-US"/>
        </a:p>
      </dgm:t>
    </dgm:pt>
    <dgm:pt modelId="{4ACB6815-8C9D-B543-A31E-EEE7C5E4C158}" type="sibTrans" cxnId="{1F28356E-0CED-AC43-9C36-884F2CD65C12}">
      <dgm:prSet/>
      <dgm:spPr/>
      <dgm:t>
        <a:bodyPr/>
        <a:lstStyle/>
        <a:p>
          <a:endParaRPr lang="en-US"/>
        </a:p>
      </dgm:t>
    </dgm:pt>
    <dgm:pt modelId="{93477549-2B6F-7144-A89F-D0FB8276AB15}">
      <dgm:prSet phldrT="[Text]" custT="1"/>
      <dgm:spPr/>
      <dgm:t>
        <a:bodyPr/>
        <a:lstStyle/>
        <a:p>
          <a:r>
            <a:rPr lang="en-US" sz="2000" dirty="0" err="1" smtClean="0">
              <a:latin typeface="Arial"/>
              <a:cs typeface="Arial"/>
            </a:rPr>
            <a:t>vůli</a:t>
          </a:r>
          <a:endParaRPr lang="en-US" sz="2000" dirty="0">
            <a:latin typeface="Arial"/>
            <a:cs typeface="Arial"/>
          </a:endParaRPr>
        </a:p>
      </dgm:t>
    </dgm:pt>
    <dgm:pt modelId="{757B9C5B-1109-1041-A4F9-7B0837C5ADBF}" type="parTrans" cxnId="{210B98E3-AB8C-E043-9192-87C770D10308}">
      <dgm:prSet/>
      <dgm:spPr/>
      <dgm:t>
        <a:bodyPr/>
        <a:lstStyle/>
        <a:p>
          <a:endParaRPr lang="en-US"/>
        </a:p>
      </dgm:t>
    </dgm:pt>
    <dgm:pt modelId="{80B70FF5-1587-994F-95C5-4DE010F93DA5}" type="sibTrans" cxnId="{210B98E3-AB8C-E043-9192-87C770D10308}">
      <dgm:prSet/>
      <dgm:spPr/>
      <dgm:t>
        <a:bodyPr/>
        <a:lstStyle/>
        <a:p>
          <a:endParaRPr lang="en-US"/>
        </a:p>
      </dgm:t>
    </dgm:pt>
    <dgm:pt modelId="{9C5568C0-3CB1-1E4B-ABCD-5283096C378F}" type="pres">
      <dgm:prSet presAssocID="{5114C535-66C5-2E4A-8AE8-9A1DE44943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05FBBF-CE8B-3B4D-BE2A-6C8FEDC4BD8B}" type="pres">
      <dgm:prSet presAssocID="{09EEC85B-C2D7-C54D-858B-1E5F3167006E}" presName="node" presStyleLbl="node1" presStyleIdx="0" presStyleCnt="5" custScaleX="130369" custScaleY="130663" custRadScaleRad="78134" custRadScaleInc="8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1AFB0-9F78-4640-B36A-2DC0257ED77B}" type="pres">
      <dgm:prSet presAssocID="{C7A092E8-6BAA-F64D-BD7E-4E50341A891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9710A660-3599-C545-AAE6-7D9695BBA138}" type="pres">
      <dgm:prSet presAssocID="{C7A092E8-6BAA-F64D-BD7E-4E50341A891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1F67458-F5C8-2444-A589-F226821E86F2}" type="pres">
      <dgm:prSet presAssocID="{6D2FA3E3-0EAF-394B-A521-8E5DAB5C0B0E}" presName="node" presStyleLbl="node1" presStyleIdx="1" presStyleCnt="5" custScaleX="110292" custScaleY="104726" custRadScaleRad="201225" custRadScaleInc="39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7672B-1585-8F41-9F94-29F6ADE35A01}" type="pres">
      <dgm:prSet presAssocID="{E8B8B076-05D3-C342-8667-D153BA5D792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3A6A344-B3AF-EF41-BC93-C442D98B0AF0}" type="pres">
      <dgm:prSet presAssocID="{E8B8B076-05D3-C342-8667-D153BA5D792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AEBEFC5-AAE3-354B-A3F5-F7F361A9584E}" type="pres">
      <dgm:prSet presAssocID="{4CAE4045-D351-8D4D-88B9-D11DD17B97AE}" presName="node" presStyleLbl="node1" presStyleIdx="2" presStyleCnt="5" custScaleX="106338" custScaleY="109002" custRadScaleRad="86902" custRadScaleInc="-55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84C0D-2FAB-1E4A-86EB-8096EC994C2E}" type="pres">
      <dgm:prSet presAssocID="{D08E0089-5F4F-5544-A26C-2B84A34C035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DFBF7A8-397C-9D4A-BB6B-82299B76EAD9}" type="pres">
      <dgm:prSet presAssocID="{D08E0089-5F4F-5544-A26C-2B84A34C035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11AD553-E32B-5243-98F3-6FF57A26B5CE}" type="pres">
      <dgm:prSet presAssocID="{5A9F4FA1-CDAB-074A-A5FE-59FA61F1DEC7}" presName="node" presStyleLbl="node1" presStyleIdx="3" presStyleCnt="5" custScaleX="116250" custScaleY="112806" custRadScaleRad="96902" custRadScaleInc="74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6BABF-3326-034B-8EFF-908D15316B9A}" type="pres">
      <dgm:prSet presAssocID="{4ACB6815-8C9D-B543-A31E-EEE7C5E4C15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55A0A08-6911-B84F-A299-120350A4327B}" type="pres">
      <dgm:prSet presAssocID="{4ACB6815-8C9D-B543-A31E-EEE7C5E4C15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8E08710-67CB-A54F-B5BE-E21FDC75C36A}" type="pres">
      <dgm:prSet presAssocID="{93477549-2B6F-7144-A89F-D0FB8276AB15}" presName="node" presStyleLbl="node1" presStyleIdx="4" presStyleCnt="5" custScaleX="105231" custScaleY="105875" custRadScaleRad="213118" custRadScaleInc="-31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D81D3-15B3-644E-A2C0-C3AA7FBCB39C}" type="pres">
      <dgm:prSet presAssocID="{80B70FF5-1587-994F-95C5-4DE010F93DA5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E79BCC7-A0EE-BA4C-9080-500F03ED7E96}" type="pres">
      <dgm:prSet presAssocID="{80B70FF5-1587-994F-95C5-4DE010F93DA5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F28356E-0CED-AC43-9C36-884F2CD65C12}" srcId="{5114C535-66C5-2E4A-8AE8-9A1DE449437D}" destId="{5A9F4FA1-CDAB-074A-A5FE-59FA61F1DEC7}" srcOrd="3" destOrd="0" parTransId="{47F7195B-29E3-3347-BB47-3A7E1CA77137}" sibTransId="{4ACB6815-8C9D-B543-A31E-EEE7C5E4C158}"/>
    <dgm:cxn modelId="{6DF7C291-09BE-584E-8422-4AB2D7B2CDBB}" type="presOf" srcId="{80B70FF5-1587-994F-95C5-4DE010F93DA5}" destId="{B4ED81D3-15B3-644E-A2C0-C3AA7FBCB39C}" srcOrd="0" destOrd="0" presId="urn:microsoft.com/office/officeart/2005/8/layout/cycle2"/>
    <dgm:cxn modelId="{E0F35631-4DB5-6C4C-BD41-3782DB1CB304}" type="presOf" srcId="{09EEC85B-C2D7-C54D-858B-1E5F3167006E}" destId="{8605FBBF-CE8B-3B4D-BE2A-6C8FEDC4BD8B}" srcOrd="0" destOrd="0" presId="urn:microsoft.com/office/officeart/2005/8/layout/cycle2"/>
    <dgm:cxn modelId="{4DC8997E-C5DB-B349-9AE7-1EE322BCA106}" type="presOf" srcId="{5A9F4FA1-CDAB-074A-A5FE-59FA61F1DEC7}" destId="{111AD553-E32B-5243-98F3-6FF57A26B5CE}" srcOrd="0" destOrd="0" presId="urn:microsoft.com/office/officeart/2005/8/layout/cycle2"/>
    <dgm:cxn modelId="{210B98E3-AB8C-E043-9192-87C770D10308}" srcId="{5114C535-66C5-2E4A-8AE8-9A1DE449437D}" destId="{93477549-2B6F-7144-A89F-D0FB8276AB15}" srcOrd="4" destOrd="0" parTransId="{757B9C5B-1109-1041-A4F9-7B0837C5ADBF}" sibTransId="{80B70FF5-1587-994F-95C5-4DE010F93DA5}"/>
    <dgm:cxn modelId="{74CF3AB1-D11B-B54D-B5CF-D98F6C8BF2C5}" srcId="{5114C535-66C5-2E4A-8AE8-9A1DE449437D}" destId="{09EEC85B-C2D7-C54D-858B-1E5F3167006E}" srcOrd="0" destOrd="0" parTransId="{11B4B7A8-5EFD-924B-A9A0-8507EEC26608}" sibTransId="{C7A092E8-6BAA-F64D-BD7E-4E50341A891A}"/>
    <dgm:cxn modelId="{FA2688EA-7632-DA4F-BF34-42AF6CAF2051}" type="presOf" srcId="{C7A092E8-6BAA-F64D-BD7E-4E50341A891A}" destId="{9710A660-3599-C545-AAE6-7D9695BBA138}" srcOrd="1" destOrd="0" presId="urn:microsoft.com/office/officeart/2005/8/layout/cycle2"/>
    <dgm:cxn modelId="{D9BF895B-2249-EE4F-B3B4-D2D6ABE5E80C}" type="presOf" srcId="{D08E0089-5F4F-5544-A26C-2B84A34C035A}" destId="{92184C0D-2FAB-1E4A-86EB-8096EC994C2E}" srcOrd="0" destOrd="0" presId="urn:microsoft.com/office/officeart/2005/8/layout/cycle2"/>
    <dgm:cxn modelId="{5B7208A8-1682-DB4D-A91D-5BF3E845CFB1}" type="presOf" srcId="{6D2FA3E3-0EAF-394B-A521-8E5DAB5C0B0E}" destId="{61F67458-F5C8-2444-A589-F226821E86F2}" srcOrd="0" destOrd="0" presId="urn:microsoft.com/office/officeart/2005/8/layout/cycle2"/>
    <dgm:cxn modelId="{35D5751F-DF3E-0F4E-A4E8-AE8040E08D54}" srcId="{5114C535-66C5-2E4A-8AE8-9A1DE449437D}" destId="{4CAE4045-D351-8D4D-88B9-D11DD17B97AE}" srcOrd="2" destOrd="0" parTransId="{F411C150-348D-DB40-9F67-B54E0F5CA65A}" sibTransId="{D08E0089-5F4F-5544-A26C-2B84A34C035A}"/>
    <dgm:cxn modelId="{00907639-3DEE-7940-8E53-980D3BC5E725}" type="presOf" srcId="{4ACB6815-8C9D-B543-A31E-EEE7C5E4C158}" destId="{555A0A08-6911-B84F-A299-120350A4327B}" srcOrd="1" destOrd="0" presId="urn:microsoft.com/office/officeart/2005/8/layout/cycle2"/>
    <dgm:cxn modelId="{8244BC25-D5A3-FF42-8072-5D4A9A189BC3}" type="presOf" srcId="{5114C535-66C5-2E4A-8AE8-9A1DE449437D}" destId="{9C5568C0-3CB1-1E4B-ABCD-5283096C378F}" srcOrd="0" destOrd="0" presId="urn:microsoft.com/office/officeart/2005/8/layout/cycle2"/>
    <dgm:cxn modelId="{FEED8377-7B3C-0A4A-9FA6-455D039840F3}" type="presOf" srcId="{E8B8B076-05D3-C342-8667-D153BA5D7927}" destId="{AD77672B-1585-8F41-9F94-29F6ADE35A01}" srcOrd="0" destOrd="0" presId="urn:microsoft.com/office/officeart/2005/8/layout/cycle2"/>
    <dgm:cxn modelId="{91F9A988-1F11-9D4C-BE12-44BBF87C4137}" type="presOf" srcId="{E8B8B076-05D3-C342-8667-D153BA5D7927}" destId="{B3A6A344-B3AF-EF41-BC93-C442D98B0AF0}" srcOrd="1" destOrd="0" presId="urn:microsoft.com/office/officeart/2005/8/layout/cycle2"/>
    <dgm:cxn modelId="{3658767C-E7CD-9F4B-B23D-99ED6A807C23}" type="presOf" srcId="{4ACB6815-8C9D-B543-A31E-EEE7C5E4C158}" destId="{C3F6BABF-3326-034B-8EFF-908D15316B9A}" srcOrd="0" destOrd="0" presId="urn:microsoft.com/office/officeart/2005/8/layout/cycle2"/>
    <dgm:cxn modelId="{8AC3598B-D021-1C47-9C32-12886639F400}" type="presOf" srcId="{D08E0089-5F4F-5544-A26C-2B84A34C035A}" destId="{DDFBF7A8-397C-9D4A-BB6B-82299B76EAD9}" srcOrd="1" destOrd="0" presId="urn:microsoft.com/office/officeart/2005/8/layout/cycle2"/>
    <dgm:cxn modelId="{A4977BFB-5863-F24C-8F6C-A9956DCF1972}" type="presOf" srcId="{80B70FF5-1587-994F-95C5-4DE010F93DA5}" destId="{CE79BCC7-A0EE-BA4C-9080-500F03ED7E96}" srcOrd="1" destOrd="0" presId="urn:microsoft.com/office/officeart/2005/8/layout/cycle2"/>
    <dgm:cxn modelId="{D8444246-7639-3B45-9EFD-68E5B11D2EA4}" type="presOf" srcId="{C7A092E8-6BAA-F64D-BD7E-4E50341A891A}" destId="{AA11AFB0-9F78-4640-B36A-2DC0257ED77B}" srcOrd="0" destOrd="0" presId="urn:microsoft.com/office/officeart/2005/8/layout/cycle2"/>
    <dgm:cxn modelId="{52B63B7A-DBE4-1A42-8775-6E052D45D70C}" type="presOf" srcId="{4CAE4045-D351-8D4D-88B9-D11DD17B97AE}" destId="{AAEBEFC5-AAE3-354B-A3F5-F7F361A9584E}" srcOrd="0" destOrd="0" presId="urn:microsoft.com/office/officeart/2005/8/layout/cycle2"/>
    <dgm:cxn modelId="{04339E31-E084-164A-B6CB-6B5FA454683A}" srcId="{5114C535-66C5-2E4A-8AE8-9A1DE449437D}" destId="{6D2FA3E3-0EAF-394B-A521-8E5DAB5C0B0E}" srcOrd="1" destOrd="0" parTransId="{01D15398-B42D-7B4C-89DD-BD86C3C184CA}" sibTransId="{E8B8B076-05D3-C342-8667-D153BA5D7927}"/>
    <dgm:cxn modelId="{0C0E95A1-B9D1-214B-81FA-E48C00A1DC5A}" type="presOf" srcId="{93477549-2B6F-7144-A89F-D0FB8276AB15}" destId="{F8E08710-67CB-A54F-B5BE-E21FDC75C36A}" srcOrd="0" destOrd="0" presId="urn:microsoft.com/office/officeart/2005/8/layout/cycle2"/>
    <dgm:cxn modelId="{D40D3818-8549-CF44-AD94-C09F4E1994DC}" type="presParOf" srcId="{9C5568C0-3CB1-1E4B-ABCD-5283096C378F}" destId="{8605FBBF-CE8B-3B4D-BE2A-6C8FEDC4BD8B}" srcOrd="0" destOrd="0" presId="urn:microsoft.com/office/officeart/2005/8/layout/cycle2"/>
    <dgm:cxn modelId="{CC9B2AC2-7DED-084C-A81F-7069C251C2A2}" type="presParOf" srcId="{9C5568C0-3CB1-1E4B-ABCD-5283096C378F}" destId="{AA11AFB0-9F78-4640-B36A-2DC0257ED77B}" srcOrd="1" destOrd="0" presId="urn:microsoft.com/office/officeart/2005/8/layout/cycle2"/>
    <dgm:cxn modelId="{E9D4CD44-6498-3D4A-A71F-BF83A00D01C6}" type="presParOf" srcId="{AA11AFB0-9F78-4640-B36A-2DC0257ED77B}" destId="{9710A660-3599-C545-AAE6-7D9695BBA138}" srcOrd="0" destOrd="0" presId="urn:microsoft.com/office/officeart/2005/8/layout/cycle2"/>
    <dgm:cxn modelId="{45092FDF-621F-3740-9DE4-A7F487D7F42B}" type="presParOf" srcId="{9C5568C0-3CB1-1E4B-ABCD-5283096C378F}" destId="{61F67458-F5C8-2444-A589-F226821E86F2}" srcOrd="2" destOrd="0" presId="urn:microsoft.com/office/officeart/2005/8/layout/cycle2"/>
    <dgm:cxn modelId="{1F77E259-A7A7-4243-A026-DA59D9B46985}" type="presParOf" srcId="{9C5568C0-3CB1-1E4B-ABCD-5283096C378F}" destId="{AD77672B-1585-8F41-9F94-29F6ADE35A01}" srcOrd="3" destOrd="0" presId="urn:microsoft.com/office/officeart/2005/8/layout/cycle2"/>
    <dgm:cxn modelId="{4083B57C-02E8-CB40-8DD9-5722EB54C855}" type="presParOf" srcId="{AD77672B-1585-8F41-9F94-29F6ADE35A01}" destId="{B3A6A344-B3AF-EF41-BC93-C442D98B0AF0}" srcOrd="0" destOrd="0" presId="urn:microsoft.com/office/officeart/2005/8/layout/cycle2"/>
    <dgm:cxn modelId="{8E083AA7-69B2-394C-846D-D3DB428CFAC7}" type="presParOf" srcId="{9C5568C0-3CB1-1E4B-ABCD-5283096C378F}" destId="{AAEBEFC5-AAE3-354B-A3F5-F7F361A9584E}" srcOrd="4" destOrd="0" presId="urn:microsoft.com/office/officeart/2005/8/layout/cycle2"/>
    <dgm:cxn modelId="{BE80ECBE-B88A-5047-9061-22E833A3CDA5}" type="presParOf" srcId="{9C5568C0-3CB1-1E4B-ABCD-5283096C378F}" destId="{92184C0D-2FAB-1E4A-86EB-8096EC994C2E}" srcOrd="5" destOrd="0" presId="urn:microsoft.com/office/officeart/2005/8/layout/cycle2"/>
    <dgm:cxn modelId="{3BA8004D-636E-A341-AA89-458651D9ECD7}" type="presParOf" srcId="{92184C0D-2FAB-1E4A-86EB-8096EC994C2E}" destId="{DDFBF7A8-397C-9D4A-BB6B-82299B76EAD9}" srcOrd="0" destOrd="0" presId="urn:microsoft.com/office/officeart/2005/8/layout/cycle2"/>
    <dgm:cxn modelId="{6C4C2F1A-4F62-7243-93FF-B698628C8E88}" type="presParOf" srcId="{9C5568C0-3CB1-1E4B-ABCD-5283096C378F}" destId="{111AD553-E32B-5243-98F3-6FF57A26B5CE}" srcOrd="6" destOrd="0" presId="urn:microsoft.com/office/officeart/2005/8/layout/cycle2"/>
    <dgm:cxn modelId="{834E4A13-9ED9-814A-9809-253B9D6DB724}" type="presParOf" srcId="{9C5568C0-3CB1-1E4B-ABCD-5283096C378F}" destId="{C3F6BABF-3326-034B-8EFF-908D15316B9A}" srcOrd="7" destOrd="0" presId="urn:microsoft.com/office/officeart/2005/8/layout/cycle2"/>
    <dgm:cxn modelId="{62001E68-EDC3-BB41-9A86-4ECF078889C8}" type="presParOf" srcId="{C3F6BABF-3326-034B-8EFF-908D15316B9A}" destId="{555A0A08-6911-B84F-A299-120350A4327B}" srcOrd="0" destOrd="0" presId="urn:microsoft.com/office/officeart/2005/8/layout/cycle2"/>
    <dgm:cxn modelId="{0731E32A-480B-F141-BE3E-D8C921D7A6E9}" type="presParOf" srcId="{9C5568C0-3CB1-1E4B-ABCD-5283096C378F}" destId="{F8E08710-67CB-A54F-B5BE-E21FDC75C36A}" srcOrd="8" destOrd="0" presId="urn:microsoft.com/office/officeart/2005/8/layout/cycle2"/>
    <dgm:cxn modelId="{8EEED2DA-CCD1-0F4F-956E-E5C8AE489E26}" type="presParOf" srcId="{9C5568C0-3CB1-1E4B-ABCD-5283096C378F}" destId="{B4ED81D3-15B3-644E-A2C0-C3AA7FBCB39C}" srcOrd="9" destOrd="0" presId="urn:microsoft.com/office/officeart/2005/8/layout/cycle2"/>
    <dgm:cxn modelId="{6CD1D614-81C1-8F4B-900A-262FC769E561}" type="presParOf" srcId="{B4ED81D3-15B3-644E-A2C0-C3AA7FBCB39C}" destId="{CE79BCC7-A0EE-BA4C-9080-500F03ED7E9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DF31B-502C-134E-BA8C-3D0B2F8A81E8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D04269-E378-2E40-8D5C-2FB9C879FBD9}">
      <dgm:prSet phldrT="[Text]"/>
      <dgm:spPr/>
      <dgm:t>
        <a:bodyPr/>
        <a:lstStyle/>
        <a:p>
          <a:r>
            <a:rPr lang="en-US" dirty="0" smtClean="0"/>
            <a:t>KYBERŠIKANA</a:t>
          </a:r>
          <a:endParaRPr lang="en-US" dirty="0"/>
        </a:p>
      </dgm:t>
    </dgm:pt>
    <dgm:pt modelId="{69C8DC65-4D11-1C48-B3F1-AEA24F4BDA4B}" type="parTrans" cxnId="{13928FB4-CB0D-EA41-A415-A8538515FDC6}">
      <dgm:prSet/>
      <dgm:spPr/>
      <dgm:t>
        <a:bodyPr/>
        <a:lstStyle/>
        <a:p>
          <a:endParaRPr lang="en-US"/>
        </a:p>
      </dgm:t>
    </dgm:pt>
    <dgm:pt modelId="{FF0B0FFE-EA28-5A47-99D7-B148224928B8}" type="sibTrans" cxnId="{13928FB4-CB0D-EA41-A415-A8538515FDC6}">
      <dgm:prSet/>
      <dgm:spPr/>
      <dgm:t>
        <a:bodyPr/>
        <a:lstStyle/>
        <a:p>
          <a:endParaRPr lang="en-US"/>
        </a:p>
      </dgm:t>
    </dgm:pt>
    <dgm:pt modelId="{44A04AF3-1D4C-984B-B780-210B0CF1422B}">
      <dgm:prSet phldrT="[Text]"/>
      <dgm:spPr/>
      <dgm:t>
        <a:bodyPr/>
        <a:lstStyle/>
        <a:p>
          <a:r>
            <a:rPr lang="en-US" dirty="0" smtClean="0"/>
            <a:t>GROOMING</a:t>
          </a:r>
          <a:endParaRPr lang="en-US" dirty="0"/>
        </a:p>
      </dgm:t>
    </dgm:pt>
    <dgm:pt modelId="{3117F6FA-07BF-4F44-A5B2-9A0463B6405E}" type="parTrans" cxnId="{5694FD6C-B172-2C4A-9229-2DC5A56351D2}">
      <dgm:prSet/>
      <dgm:spPr/>
      <dgm:t>
        <a:bodyPr/>
        <a:lstStyle/>
        <a:p>
          <a:endParaRPr lang="en-US"/>
        </a:p>
      </dgm:t>
    </dgm:pt>
    <dgm:pt modelId="{DA27D5D2-F37C-1748-A191-55E466D79C4E}" type="sibTrans" cxnId="{5694FD6C-B172-2C4A-9229-2DC5A56351D2}">
      <dgm:prSet/>
      <dgm:spPr/>
      <dgm:t>
        <a:bodyPr/>
        <a:lstStyle/>
        <a:p>
          <a:endParaRPr lang="en-US"/>
        </a:p>
      </dgm:t>
    </dgm:pt>
    <dgm:pt modelId="{EF06DE3B-9D0A-BE42-A001-F3C0B9870F56}">
      <dgm:prSet phldrT="[Text]"/>
      <dgm:spPr/>
      <dgm:t>
        <a:bodyPr/>
        <a:lstStyle/>
        <a:p>
          <a:r>
            <a:rPr lang="en-US" dirty="0" smtClean="0"/>
            <a:t>SEXTING</a:t>
          </a:r>
          <a:endParaRPr lang="en-US" dirty="0"/>
        </a:p>
      </dgm:t>
    </dgm:pt>
    <dgm:pt modelId="{B55E8B46-80C4-5749-A639-320650969645}" type="parTrans" cxnId="{23197B5E-29AB-D541-AA3A-3034A7849349}">
      <dgm:prSet/>
      <dgm:spPr/>
      <dgm:t>
        <a:bodyPr/>
        <a:lstStyle/>
        <a:p>
          <a:endParaRPr lang="en-US"/>
        </a:p>
      </dgm:t>
    </dgm:pt>
    <dgm:pt modelId="{B458D0CC-BE83-3B46-B57D-C5D156C120F9}" type="sibTrans" cxnId="{23197B5E-29AB-D541-AA3A-3034A7849349}">
      <dgm:prSet/>
      <dgm:spPr/>
      <dgm:t>
        <a:bodyPr/>
        <a:lstStyle/>
        <a:p>
          <a:endParaRPr lang="en-US"/>
        </a:p>
      </dgm:t>
    </dgm:pt>
    <dgm:pt modelId="{76C5BE18-3C59-3F44-96DD-4D90F2951490}">
      <dgm:prSet phldrT="[Text]"/>
      <dgm:spPr/>
      <dgm:t>
        <a:bodyPr/>
        <a:lstStyle/>
        <a:p>
          <a:r>
            <a:rPr lang="en-US" dirty="0" smtClean="0"/>
            <a:t>PHISING</a:t>
          </a:r>
          <a:endParaRPr lang="en-US" dirty="0"/>
        </a:p>
      </dgm:t>
    </dgm:pt>
    <dgm:pt modelId="{7DD037A4-8053-3C40-95EA-6C19FFBD87FC}" type="parTrans" cxnId="{4CD9D1BE-26E1-5340-9D0A-9664F3DC5697}">
      <dgm:prSet/>
      <dgm:spPr/>
      <dgm:t>
        <a:bodyPr/>
        <a:lstStyle/>
        <a:p>
          <a:endParaRPr lang="en-US"/>
        </a:p>
      </dgm:t>
    </dgm:pt>
    <dgm:pt modelId="{9E26679D-14CF-7944-9181-85A76312B617}" type="sibTrans" cxnId="{4CD9D1BE-26E1-5340-9D0A-9664F3DC5697}">
      <dgm:prSet/>
      <dgm:spPr/>
      <dgm:t>
        <a:bodyPr/>
        <a:lstStyle/>
        <a:p>
          <a:endParaRPr lang="en-US"/>
        </a:p>
      </dgm:t>
    </dgm:pt>
    <dgm:pt modelId="{CB7F630A-A72F-164E-8C4F-237061415EE2}">
      <dgm:prSet phldrT="[Text]"/>
      <dgm:spPr/>
      <dgm:t>
        <a:bodyPr/>
        <a:lstStyle/>
        <a:p>
          <a:r>
            <a:rPr lang="en-US" smtClean="0"/>
            <a:t>HOAX</a:t>
          </a:r>
          <a:endParaRPr lang="en-US"/>
        </a:p>
      </dgm:t>
    </dgm:pt>
    <dgm:pt modelId="{7639AE7C-BED6-264F-AD3B-4D708EC0E2F3}" type="parTrans" cxnId="{363D8F82-9054-3746-AD6E-2C601C75C911}">
      <dgm:prSet/>
      <dgm:spPr/>
      <dgm:t>
        <a:bodyPr/>
        <a:lstStyle/>
        <a:p>
          <a:endParaRPr lang="en-US"/>
        </a:p>
      </dgm:t>
    </dgm:pt>
    <dgm:pt modelId="{A6F52403-AFD2-7348-B323-0F66CB0F11F8}" type="sibTrans" cxnId="{363D8F82-9054-3746-AD6E-2C601C75C911}">
      <dgm:prSet/>
      <dgm:spPr/>
      <dgm:t>
        <a:bodyPr/>
        <a:lstStyle/>
        <a:p>
          <a:endParaRPr lang="en-US"/>
        </a:p>
      </dgm:t>
    </dgm:pt>
    <dgm:pt modelId="{CA662655-3FF2-FE4C-B00A-CF7AF251E158}" type="pres">
      <dgm:prSet presAssocID="{58CDF31B-502C-134E-BA8C-3D0B2F8A81E8}" presName="cycle" presStyleCnt="0">
        <dgm:presLayoutVars>
          <dgm:dir/>
          <dgm:resizeHandles val="exact"/>
        </dgm:presLayoutVars>
      </dgm:prSet>
      <dgm:spPr/>
    </dgm:pt>
    <dgm:pt modelId="{E5DCFC4E-82A2-2241-8981-FFEFFEF6D154}" type="pres">
      <dgm:prSet presAssocID="{85D04269-E378-2E40-8D5C-2FB9C879FBD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F6C7B-61E1-C649-87EB-1C3D3E8C5AB9}" type="pres">
      <dgm:prSet presAssocID="{FF0B0FFE-EA28-5A47-99D7-B148224928B8}" presName="sibTrans" presStyleLbl="sibTrans2D1" presStyleIdx="0" presStyleCnt="5"/>
      <dgm:spPr/>
    </dgm:pt>
    <dgm:pt modelId="{7B58ED36-E490-B147-85A0-5D045901D25B}" type="pres">
      <dgm:prSet presAssocID="{FF0B0FFE-EA28-5A47-99D7-B148224928B8}" presName="connectorText" presStyleLbl="sibTrans2D1" presStyleIdx="0" presStyleCnt="5"/>
      <dgm:spPr/>
    </dgm:pt>
    <dgm:pt modelId="{5EB11E38-8DE4-2E44-9C57-7A22D365F472}" type="pres">
      <dgm:prSet presAssocID="{44A04AF3-1D4C-984B-B780-210B0CF1422B}" presName="node" presStyleLbl="node1" presStyleIdx="1" presStyleCnt="5">
        <dgm:presLayoutVars>
          <dgm:bulletEnabled val="1"/>
        </dgm:presLayoutVars>
      </dgm:prSet>
      <dgm:spPr/>
    </dgm:pt>
    <dgm:pt modelId="{23E9AFDD-FA0C-5E4D-8848-67FA08286A0E}" type="pres">
      <dgm:prSet presAssocID="{DA27D5D2-F37C-1748-A191-55E466D79C4E}" presName="sibTrans" presStyleLbl="sibTrans2D1" presStyleIdx="1" presStyleCnt="5"/>
      <dgm:spPr/>
    </dgm:pt>
    <dgm:pt modelId="{3026245E-9F60-1249-A029-6D57A508EB1E}" type="pres">
      <dgm:prSet presAssocID="{DA27D5D2-F37C-1748-A191-55E466D79C4E}" presName="connectorText" presStyleLbl="sibTrans2D1" presStyleIdx="1" presStyleCnt="5"/>
      <dgm:spPr/>
    </dgm:pt>
    <dgm:pt modelId="{0A588F0A-4D2E-514C-A99E-FC4EC0CA1AE8}" type="pres">
      <dgm:prSet presAssocID="{EF06DE3B-9D0A-BE42-A001-F3C0B9870F56}" presName="node" presStyleLbl="node1" presStyleIdx="2" presStyleCnt="5">
        <dgm:presLayoutVars>
          <dgm:bulletEnabled val="1"/>
        </dgm:presLayoutVars>
      </dgm:prSet>
      <dgm:spPr/>
    </dgm:pt>
    <dgm:pt modelId="{57182996-C22A-644D-9DDA-7168DBEBC4EF}" type="pres">
      <dgm:prSet presAssocID="{B458D0CC-BE83-3B46-B57D-C5D156C120F9}" presName="sibTrans" presStyleLbl="sibTrans2D1" presStyleIdx="2" presStyleCnt="5"/>
      <dgm:spPr/>
    </dgm:pt>
    <dgm:pt modelId="{C4D0937D-C1B7-4642-88DA-DC3985C9689E}" type="pres">
      <dgm:prSet presAssocID="{B458D0CC-BE83-3B46-B57D-C5D156C120F9}" presName="connectorText" presStyleLbl="sibTrans2D1" presStyleIdx="2" presStyleCnt="5"/>
      <dgm:spPr/>
    </dgm:pt>
    <dgm:pt modelId="{190EB190-CD4C-DE48-9677-573323DD21A8}" type="pres">
      <dgm:prSet presAssocID="{76C5BE18-3C59-3F44-96DD-4D90F2951490}" presName="node" presStyleLbl="node1" presStyleIdx="3" presStyleCnt="5">
        <dgm:presLayoutVars>
          <dgm:bulletEnabled val="1"/>
        </dgm:presLayoutVars>
      </dgm:prSet>
      <dgm:spPr/>
    </dgm:pt>
    <dgm:pt modelId="{7800784A-086B-EA4E-BBBF-CAF49BCB35FA}" type="pres">
      <dgm:prSet presAssocID="{9E26679D-14CF-7944-9181-85A76312B617}" presName="sibTrans" presStyleLbl="sibTrans2D1" presStyleIdx="3" presStyleCnt="5"/>
      <dgm:spPr/>
    </dgm:pt>
    <dgm:pt modelId="{05B0D3C3-FA63-EC4E-B326-E85B94555065}" type="pres">
      <dgm:prSet presAssocID="{9E26679D-14CF-7944-9181-85A76312B617}" presName="connectorText" presStyleLbl="sibTrans2D1" presStyleIdx="3" presStyleCnt="5"/>
      <dgm:spPr/>
    </dgm:pt>
    <dgm:pt modelId="{83BF3094-79ED-B943-AAA9-3EC917E23AEA}" type="pres">
      <dgm:prSet presAssocID="{CB7F630A-A72F-164E-8C4F-237061415EE2}" presName="node" presStyleLbl="node1" presStyleIdx="4" presStyleCnt="5">
        <dgm:presLayoutVars>
          <dgm:bulletEnabled val="1"/>
        </dgm:presLayoutVars>
      </dgm:prSet>
      <dgm:spPr/>
    </dgm:pt>
    <dgm:pt modelId="{2C0F58A8-1F5C-8A42-8DC7-076149B6EE97}" type="pres">
      <dgm:prSet presAssocID="{A6F52403-AFD2-7348-B323-0F66CB0F11F8}" presName="sibTrans" presStyleLbl="sibTrans2D1" presStyleIdx="4" presStyleCnt="5"/>
      <dgm:spPr/>
    </dgm:pt>
    <dgm:pt modelId="{50D4CB0C-8E5C-9049-ABD4-2A2D50B70A43}" type="pres">
      <dgm:prSet presAssocID="{A6F52403-AFD2-7348-B323-0F66CB0F11F8}" presName="connectorText" presStyleLbl="sibTrans2D1" presStyleIdx="4" presStyleCnt="5"/>
      <dgm:spPr/>
    </dgm:pt>
  </dgm:ptLst>
  <dgm:cxnLst>
    <dgm:cxn modelId="{8686DF11-FB4B-9741-8130-9B6B787949D7}" type="presOf" srcId="{58CDF31B-502C-134E-BA8C-3D0B2F8A81E8}" destId="{CA662655-3FF2-FE4C-B00A-CF7AF251E158}" srcOrd="0" destOrd="0" presId="urn:microsoft.com/office/officeart/2005/8/layout/cycle2"/>
    <dgm:cxn modelId="{A25C98F4-4BE5-BC42-9B96-C4C056C7DCA0}" type="presOf" srcId="{85D04269-E378-2E40-8D5C-2FB9C879FBD9}" destId="{E5DCFC4E-82A2-2241-8981-FFEFFEF6D154}" srcOrd="0" destOrd="0" presId="urn:microsoft.com/office/officeart/2005/8/layout/cycle2"/>
    <dgm:cxn modelId="{414363F4-B935-6F4E-82AD-A7ED2C94AD0E}" type="presOf" srcId="{FF0B0FFE-EA28-5A47-99D7-B148224928B8}" destId="{355F6C7B-61E1-C649-87EB-1C3D3E8C5AB9}" srcOrd="0" destOrd="0" presId="urn:microsoft.com/office/officeart/2005/8/layout/cycle2"/>
    <dgm:cxn modelId="{04FF5E1A-C977-4C4B-B72F-C828A671C52E}" type="presOf" srcId="{CB7F630A-A72F-164E-8C4F-237061415EE2}" destId="{83BF3094-79ED-B943-AAA9-3EC917E23AEA}" srcOrd="0" destOrd="0" presId="urn:microsoft.com/office/officeart/2005/8/layout/cycle2"/>
    <dgm:cxn modelId="{3A5C0C19-F000-CD48-91B4-C304BF167655}" type="presOf" srcId="{9E26679D-14CF-7944-9181-85A76312B617}" destId="{7800784A-086B-EA4E-BBBF-CAF49BCB35FA}" srcOrd="0" destOrd="0" presId="urn:microsoft.com/office/officeart/2005/8/layout/cycle2"/>
    <dgm:cxn modelId="{5694FD6C-B172-2C4A-9229-2DC5A56351D2}" srcId="{58CDF31B-502C-134E-BA8C-3D0B2F8A81E8}" destId="{44A04AF3-1D4C-984B-B780-210B0CF1422B}" srcOrd="1" destOrd="0" parTransId="{3117F6FA-07BF-4F44-A5B2-9A0463B6405E}" sibTransId="{DA27D5D2-F37C-1748-A191-55E466D79C4E}"/>
    <dgm:cxn modelId="{5C2B3928-89DF-BD4D-9102-52B33D8B7CBD}" type="presOf" srcId="{B458D0CC-BE83-3B46-B57D-C5D156C120F9}" destId="{57182996-C22A-644D-9DDA-7168DBEBC4EF}" srcOrd="0" destOrd="0" presId="urn:microsoft.com/office/officeart/2005/8/layout/cycle2"/>
    <dgm:cxn modelId="{4CD9D1BE-26E1-5340-9D0A-9664F3DC5697}" srcId="{58CDF31B-502C-134E-BA8C-3D0B2F8A81E8}" destId="{76C5BE18-3C59-3F44-96DD-4D90F2951490}" srcOrd="3" destOrd="0" parTransId="{7DD037A4-8053-3C40-95EA-6C19FFBD87FC}" sibTransId="{9E26679D-14CF-7944-9181-85A76312B617}"/>
    <dgm:cxn modelId="{75E101DF-E894-D541-B1C8-5EACAD016F5B}" type="presOf" srcId="{DA27D5D2-F37C-1748-A191-55E466D79C4E}" destId="{23E9AFDD-FA0C-5E4D-8848-67FA08286A0E}" srcOrd="0" destOrd="0" presId="urn:microsoft.com/office/officeart/2005/8/layout/cycle2"/>
    <dgm:cxn modelId="{2EA05F32-07B2-BD49-A885-F23C9FAF6C6E}" type="presOf" srcId="{76C5BE18-3C59-3F44-96DD-4D90F2951490}" destId="{190EB190-CD4C-DE48-9677-573323DD21A8}" srcOrd="0" destOrd="0" presId="urn:microsoft.com/office/officeart/2005/8/layout/cycle2"/>
    <dgm:cxn modelId="{363D8F82-9054-3746-AD6E-2C601C75C911}" srcId="{58CDF31B-502C-134E-BA8C-3D0B2F8A81E8}" destId="{CB7F630A-A72F-164E-8C4F-237061415EE2}" srcOrd="4" destOrd="0" parTransId="{7639AE7C-BED6-264F-AD3B-4D708EC0E2F3}" sibTransId="{A6F52403-AFD2-7348-B323-0F66CB0F11F8}"/>
    <dgm:cxn modelId="{27C5752F-4354-0F4F-BB55-FEBA4FE084F6}" type="presOf" srcId="{A6F52403-AFD2-7348-B323-0F66CB0F11F8}" destId="{50D4CB0C-8E5C-9049-ABD4-2A2D50B70A43}" srcOrd="1" destOrd="0" presId="urn:microsoft.com/office/officeart/2005/8/layout/cycle2"/>
    <dgm:cxn modelId="{23197B5E-29AB-D541-AA3A-3034A7849349}" srcId="{58CDF31B-502C-134E-BA8C-3D0B2F8A81E8}" destId="{EF06DE3B-9D0A-BE42-A001-F3C0B9870F56}" srcOrd="2" destOrd="0" parTransId="{B55E8B46-80C4-5749-A639-320650969645}" sibTransId="{B458D0CC-BE83-3B46-B57D-C5D156C120F9}"/>
    <dgm:cxn modelId="{22E91A25-FDDE-8B47-AEB6-09240DDD75AE}" type="presOf" srcId="{FF0B0FFE-EA28-5A47-99D7-B148224928B8}" destId="{7B58ED36-E490-B147-85A0-5D045901D25B}" srcOrd="1" destOrd="0" presId="urn:microsoft.com/office/officeart/2005/8/layout/cycle2"/>
    <dgm:cxn modelId="{EBBA0AF1-CBAB-0947-889B-F274EEA17DD7}" type="presOf" srcId="{44A04AF3-1D4C-984B-B780-210B0CF1422B}" destId="{5EB11E38-8DE4-2E44-9C57-7A22D365F472}" srcOrd="0" destOrd="0" presId="urn:microsoft.com/office/officeart/2005/8/layout/cycle2"/>
    <dgm:cxn modelId="{A2A7AEB2-78C2-2E41-8766-329946680294}" type="presOf" srcId="{B458D0CC-BE83-3B46-B57D-C5D156C120F9}" destId="{C4D0937D-C1B7-4642-88DA-DC3985C9689E}" srcOrd="1" destOrd="0" presId="urn:microsoft.com/office/officeart/2005/8/layout/cycle2"/>
    <dgm:cxn modelId="{32A815B1-AEF1-1046-86A3-03B9BC4F000B}" type="presOf" srcId="{9E26679D-14CF-7944-9181-85A76312B617}" destId="{05B0D3C3-FA63-EC4E-B326-E85B94555065}" srcOrd="1" destOrd="0" presId="urn:microsoft.com/office/officeart/2005/8/layout/cycle2"/>
    <dgm:cxn modelId="{1E68D5FB-4838-AC46-8813-092E0029AE75}" type="presOf" srcId="{A6F52403-AFD2-7348-B323-0F66CB0F11F8}" destId="{2C0F58A8-1F5C-8A42-8DC7-076149B6EE97}" srcOrd="0" destOrd="0" presId="urn:microsoft.com/office/officeart/2005/8/layout/cycle2"/>
    <dgm:cxn modelId="{13928FB4-CB0D-EA41-A415-A8538515FDC6}" srcId="{58CDF31B-502C-134E-BA8C-3D0B2F8A81E8}" destId="{85D04269-E378-2E40-8D5C-2FB9C879FBD9}" srcOrd="0" destOrd="0" parTransId="{69C8DC65-4D11-1C48-B3F1-AEA24F4BDA4B}" sibTransId="{FF0B0FFE-EA28-5A47-99D7-B148224928B8}"/>
    <dgm:cxn modelId="{44B849B7-12C3-8F4D-A58E-E0CF739A4E14}" type="presOf" srcId="{DA27D5D2-F37C-1748-A191-55E466D79C4E}" destId="{3026245E-9F60-1249-A029-6D57A508EB1E}" srcOrd="1" destOrd="0" presId="urn:microsoft.com/office/officeart/2005/8/layout/cycle2"/>
    <dgm:cxn modelId="{30693A1F-E531-1C4A-9B28-863FADFA6B60}" type="presOf" srcId="{EF06DE3B-9D0A-BE42-A001-F3C0B9870F56}" destId="{0A588F0A-4D2E-514C-A99E-FC4EC0CA1AE8}" srcOrd="0" destOrd="0" presId="urn:microsoft.com/office/officeart/2005/8/layout/cycle2"/>
    <dgm:cxn modelId="{E347E12C-4DE5-2342-9297-B230E83B1D78}" type="presParOf" srcId="{CA662655-3FF2-FE4C-B00A-CF7AF251E158}" destId="{E5DCFC4E-82A2-2241-8981-FFEFFEF6D154}" srcOrd="0" destOrd="0" presId="urn:microsoft.com/office/officeart/2005/8/layout/cycle2"/>
    <dgm:cxn modelId="{229613C0-B528-CD42-B97F-35BE2BCEA71A}" type="presParOf" srcId="{CA662655-3FF2-FE4C-B00A-CF7AF251E158}" destId="{355F6C7B-61E1-C649-87EB-1C3D3E8C5AB9}" srcOrd="1" destOrd="0" presId="urn:microsoft.com/office/officeart/2005/8/layout/cycle2"/>
    <dgm:cxn modelId="{172CE948-BE7D-354F-88D2-D3EEED8768A5}" type="presParOf" srcId="{355F6C7B-61E1-C649-87EB-1C3D3E8C5AB9}" destId="{7B58ED36-E490-B147-85A0-5D045901D25B}" srcOrd="0" destOrd="0" presId="urn:microsoft.com/office/officeart/2005/8/layout/cycle2"/>
    <dgm:cxn modelId="{2B71BA90-D74D-EE4A-A566-DCFA2729DE4E}" type="presParOf" srcId="{CA662655-3FF2-FE4C-B00A-CF7AF251E158}" destId="{5EB11E38-8DE4-2E44-9C57-7A22D365F472}" srcOrd="2" destOrd="0" presId="urn:microsoft.com/office/officeart/2005/8/layout/cycle2"/>
    <dgm:cxn modelId="{B5499F83-3346-A244-B882-74A4CA7404ED}" type="presParOf" srcId="{CA662655-3FF2-FE4C-B00A-CF7AF251E158}" destId="{23E9AFDD-FA0C-5E4D-8848-67FA08286A0E}" srcOrd="3" destOrd="0" presId="urn:microsoft.com/office/officeart/2005/8/layout/cycle2"/>
    <dgm:cxn modelId="{BE377F1B-D205-7D47-85C9-C40F4F6E9337}" type="presParOf" srcId="{23E9AFDD-FA0C-5E4D-8848-67FA08286A0E}" destId="{3026245E-9F60-1249-A029-6D57A508EB1E}" srcOrd="0" destOrd="0" presId="urn:microsoft.com/office/officeart/2005/8/layout/cycle2"/>
    <dgm:cxn modelId="{71FD2235-CC53-BE45-AD8C-BD9D808AB93A}" type="presParOf" srcId="{CA662655-3FF2-FE4C-B00A-CF7AF251E158}" destId="{0A588F0A-4D2E-514C-A99E-FC4EC0CA1AE8}" srcOrd="4" destOrd="0" presId="urn:microsoft.com/office/officeart/2005/8/layout/cycle2"/>
    <dgm:cxn modelId="{EB0EC532-0199-0E43-81BB-909774B20D83}" type="presParOf" srcId="{CA662655-3FF2-FE4C-B00A-CF7AF251E158}" destId="{57182996-C22A-644D-9DDA-7168DBEBC4EF}" srcOrd="5" destOrd="0" presId="urn:microsoft.com/office/officeart/2005/8/layout/cycle2"/>
    <dgm:cxn modelId="{B9E9A5EF-6874-6742-8927-E750E417F4ED}" type="presParOf" srcId="{57182996-C22A-644D-9DDA-7168DBEBC4EF}" destId="{C4D0937D-C1B7-4642-88DA-DC3985C9689E}" srcOrd="0" destOrd="0" presId="urn:microsoft.com/office/officeart/2005/8/layout/cycle2"/>
    <dgm:cxn modelId="{1E729605-BB01-EB46-8AD4-8755FD91A23B}" type="presParOf" srcId="{CA662655-3FF2-FE4C-B00A-CF7AF251E158}" destId="{190EB190-CD4C-DE48-9677-573323DD21A8}" srcOrd="6" destOrd="0" presId="urn:microsoft.com/office/officeart/2005/8/layout/cycle2"/>
    <dgm:cxn modelId="{C2420145-5CC7-2344-87A7-65CEBED71DC0}" type="presParOf" srcId="{CA662655-3FF2-FE4C-B00A-CF7AF251E158}" destId="{7800784A-086B-EA4E-BBBF-CAF49BCB35FA}" srcOrd="7" destOrd="0" presId="urn:microsoft.com/office/officeart/2005/8/layout/cycle2"/>
    <dgm:cxn modelId="{7B9439BA-31E3-A248-B0D7-2F22E39982B2}" type="presParOf" srcId="{7800784A-086B-EA4E-BBBF-CAF49BCB35FA}" destId="{05B0D3C3-FA63-EC4E-B326-E85B94555065}" srcOrd="0" destOrd="0" presId="urn:microsoft.com/office/officeart/2005/8/layout/cycle2"/>
    <dgm:cxn modelId="{C759116B-096A-0A43-83F7-638688448834}" type="presParOf" srcId="{CA662655-3FF2-FE4C-B00A-CF7AF251E158}" destId="{83BF3094-79ED-B943-AAA9-3EC917E23AEA}" srcOrd="8" destOrd="0" presId="urn:microsoft.com/office/officeart/2005/8/layout/cycle2"/>
    <dgm:cxn modelId="{5604D97B-C6CA-BB46-983C-1A40479849B1}" type="presParOf" srcId="{CA662655-3FF2-FE4C-B00A-CF7AF251E158}" destId="{2C0F58A8-1F5C-8A42-8DC7-076149B6EE97}" srcOrd="9" destOrd="0" presId="urn:microsoft.com/office/officeart/2005/8/layout/cycle2"/>
    <dgm:cxn modelId="{45897D1E-CD2E-0649-A6E1-9744F5BBD215}" type="presParOf" srcId="{2C0F58A8-1F5C-8A42-8DC7-076149B6EE97}" destId="{50D4CB0C-8E5C-9049-ABD4-2A2D50B70A4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361410-C6A1-7F46-9464-BA7CF8491ADA}" type="doc">
      <dgm:prSet loTypeId="urn:microsoft.com/office/officeart/2005/8/layout/venn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209880-781F-3147-B285-6EB1D71C1356}">
      <dgm:prSet phldrT="[Text]" custT="1"/>
      <dgm:spPr/>
      <dgm:t>
        <a:bodyPr/>
        <a:lstStyle/>
        <a:p>
          <a:r>
            <a:rPr lang="en-US" sz="1800" dirty="0" err="1" smtClean="0">
              <a:latin typeface="Arial"/>
              <a:cs typeface="Arial"/>
            </a:rPr>
            <a:t>zkušenosti</a:t>
          </a:r>
          <a:endParaRPr lang="en-US" sz="1800" dirty="0">
            <a:latin typeface="Arial"/>
            <a:cs typeface="Arial"/>
          </a:endParaRPr>
        </a:p>
      </dgm:t>
    </dgm:pt>
    <dgm:pt modelId="{E913910D-7A6D-1041-9812-A04E213C8683}" type="parTrans" cxnId="{599AA118-D3E6-344B-BF70-CD58BE515B4F}">
      <dgm:prSet/>
      <dgm:spPr/>
      <dgm:t>
        <a:bodyPr/>
        <a:lstStyle/>
        <a:p>
          <a:endParaRPr lang="en-US"/>
        </a:p>
      </dgm:t>
    </dgm:pt>
    <dgm:pt modelId="{D588545F-5B06-FA41-86C9-66207FA26F9E}" type="sibTrans" cxnId="{599AA118-D3E6-344B-BF70-CD58BE515B4F}">
      <dgm:prSet/>
      <dgm:spPr/>
      <dgm:t>
        <a:bodyPr/>
        <a:lstStyle/>
        <a:p>
          <a:endParaRPr lang="en-US"/>
        </a:p>
      </dgm:t>
    </dgm:pt>
    <dgm:pt modelId="{D2EC5FEC-F05C-FE49-A8C9-BFCFBE6B9B1B}">
      <dgm:prSet phldrT="[Text]" custT="1"/>
      <dgm:spPr/>
      <dgm:t>
        <a:bodyPr/>
        <a:lstStyle/>
        <a:p>
          <a:r>
            <a:rPr lang="en-US" sz="1800" dirty="0" err="1" smtClean="0">
              <a:latin typeface="Arial"/>
              <a:cs typeface="Arial"/>
            </a:rPr>
            <a:t>vzdělání</a:t>
          </a:r>
          <a:endParaRPr lang="en-US" sz="1800" dirty="0">
            <a:latin typeface="Arial"/>
            <a:cs typeface="Arial"/>
          </a:endParaRPr>
        </a:p>
      </dgm:t>
    </dgm:pt>
    <dgm:pt modelId="{300DD115-335A-734B-B388-EB0AA08339D9}" type="parTrans" cxnId="{B1DE1304-EFFD-E644-B1EB-53A7B79E864F}">
      <dgm:prSet/>
      <dgm:spPr/>
      <dgm:t>
        <a:bodyPr/>
        <a:lstStyle/>
        <a:p>
          <a:endParaRPr lang="en-US"/>
        </a:p>
      </dgm:t>
    </dgm:pt>
    <dgm:pt modelId="{101B514F-F07C-654D-B0BD-2BD97BBBD61A}" type="sibTrans" cxnId="{B1DE1304-EFFD-E644-B1EB-53A7B79E864F}">
      <dgm:prSet/>
      <dgm:spPr/>
      <dgm:t>
        <a:bodyPr/>
        <a:lstStyle/>
        <a:p>
          <a:endParaRPr lang="en-US"/>
        </a:p>
      </dgm:t>
    </dgm:pt>
    <dgm:pt modelId="{7CA7DF4E-590E-AB49-84EF-D0D664E24E9E}">
      <dgm:prSet phldrT="[Text]" custT="1"/>
      <dgm:spPr/>
      <dgm:t>
        <a:bodyPr/>
        <a:lstStyle/>
        <a:p>
          <a:r>
            <a:rPr lang="en-US" sz="1800" dirty="0" err="1" smtClean="0">
              <a:latin typeface="Arial"/>
              <a:cs typeface="Arial"/>
            </a:rPr>
            <a:t>zábava</a:t>
          </a:r>
          <a:endParaRPr lang="en-US" sz="1800" dirty="0">
            <a:latin typeface="Arial"/>
            <a:cs typeface="Arial"/>
          </a:endParaRPr>
        </a:p>
      </dgm:t>
    </dgm:pt>
    <dgm:pt modelId="{A8E3A7D2-9062-BA46-8CCF-D1F15589A4BB}" type="parTrans" cxnId="{1894818C-4C2F-904F-B179-30C6243163BC}">
      <dgm:prSet/>
      <dgm:spPr/>
      <dgm:t>
        <a:bodyPr/>
        <a:lstStyle/>
        <a:p>
          <a:endParaRPr lang="en-US"/>
        </a:p>
      </dgm:t>
    </dgm:pt>
    <dgm:pt modelId="{1D13CA39-314A-CB42-ADCF-7ABE5D43864B}" type="sibTrans" cxnId="{1894818C-4C2F-904F-B179-30C6243163BC}">
      <dgm:prSet/>
      <dgm:spPr/>
      <dgm:t>
        <a:bodyPr/>
        <a:lstStyle/>
        <a:p>
          <a:endParaRPr lang="en-US"/>
        </a:p>
      </dgm:t>
    </dgm:pt>
    <dgm:pt modelId="{63605834-D2A2-9B44-A151-009F20B965D2}">
      <dgm:prSet phldrT="[Text]" custT="1"/>
      <dgm:spPr/>
      <dgm:t>
        <a:bodyPr/>
        <a:lstStyle/>
        <a:p>
          <a:r>
            <a:rPr lang="en-US" sz="1800" dirty="0" err="1" smtClean="0">
              <a:latin typeface="Arial"/>
              <a:cs typeface="Arial"/>
            </a:rPr>
            <a:t>přínos</a:t>
          </a:r>
          <a:endParaRPr lang="en-US" sz="1800" dirty="0">
            <a:latin typeface="Arial"/>
            <a:cs typeface="Arial"/>
          </a:endParaRPr>
        </a:p>
      </dgm:t>
    </dgm:pt>
    <dgm:pt modelId="{A7C296D0-5506-354E-91BD-47251B78C48F}" type="parTrans" cxnId="{5ADB9BE6-4240-4440-9946-6D94264221F5}">
      <dgm:prSet/>
      <dgm:spPr/>
      <dgm:t>
        <a:bodyPr/>
        <a:lstStyle/>
        <a:p>
          <a:endParaRPr lang="en-US"/>
        </a:p>
      </dgm:t>
    </dgm:pt>
    <dgm:pt modelId="{42D2DD61-FFD8-A642-B62A-AD3E321F8F2A}" type="sibTrans" cxnId="{5ADB9BE6-4240-4440-9946-6D94264221F5}">
      <dgm:prSet/>
      <dgm:spPr/>
      <dgm:t>
        <a:bodyPr/>
        <a:lstStyle/>
        <a:p>
          <a:endParaRPr lang="en-US"/>
        </a:p>
      </dgm:t>
    </dgm:pt>
    <dgm:pt modelId="{D5BA0A34-B466-814A-9FFC-A279C58FA24B}" type="pres">
      <dgm:prSet presAssocID="{33361410-C6A1-7F46-9464-BA7CF8491AD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022227-08DD-7942-A38B-367279146188}" type="pres">
      <dgm:prSet presAssocID="{33361410-C6A1-7F46-9464-BA7CF8491ADA}" presName="comp1" presStyleCnt="0"/>
      <dgm:spPr/>
    </dgm:pt>
    <dgm:pt modelId="{92E785F0-6775-194A-BB21-9B1FBA5ECF9D}" type="pres">
      <dgm:prSet presAssocID="{33361410-C6A1-7F46-9464-BA7CF8491ADA}" presName="circle1" presStyleLbl="node1" presStyleIdx="0" presStyleCnt="4" custScaleX="116374"/>
      <dgm:spPr/>
      <dgm:t>
        <a:bodyPr/>
        <a:lstStyle/>
        <a:p>
          <a:endParaRPr lang="en-US"/>
        </a:p>
      </dgm:t>
    </dgm:pt>
    <dgm:pt modelId="{E0F0E304-F166-2D41-9D6E-01FCF8403B4C}" type="pres">
      <dgm:prSet presAssocID="{33361410-C6A1-7F46-9464-BA7CF8491ADA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784F4-28DA-1E43-85C4-053A3C06AB25}" type="pres">
      <dgm:prSet presAssocID="{33361410-C6A1-7F46-9464-BA7CF8491ADA}" presName="comp2" presStyleCnt="0"/>
      <dgm:spPr/>
    </dgm:pt>
    <dgm:pt modelId="{1DBCE48B-DF88-4D4E-AB44-6D5DCF08BB0E}" type="pres">
      <dgm:prSet presAssocID="{33361410-C6A1-7F46-9464-BA7CF8491ADA}" presName="circle2" presStyleLbl="node1" presStyleIdx="1" presStyleCnt="4" custScaleX="136617" custScaleY="103293" custLinFactNeighborX="482" custLinFactNeighborY="2653"/>
      <dgm:spPr/>
      <dgm:t>
        <a:bodyPr/>
        <a:lstStyle/>
        <a:p>
          <a:endParaRPr lang="en-US"/>
        </a:p>
      </dgm:t>
    </dgm:pt>
    <dgm:pt modelId="{CD40768A-58CE-9B46-82C5-8C906212E40B}" type="pres">
      <dgm:prSet presAssocID="{33361410-C6A1-7F46-9464-BA7CF8491ADA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C1655-E78F-9C46-9B91-C8FB1C979618}" type="pres">
      <dgm:prSet presAssocID="{33361410-C6A1-7F46-9464-BA7CF8491ADA}" presName="comp3" presStyleCnt="0"/>
      <dgm:spPr/>
    </dgm:pt>
    <dgm:pt modelId="{61C0504F-931F-2043-BC1A-97189285B090}" type="pres">
      <dgm:prSet presAssocID="{33361410-C6A1-7F46-9464-BA7CF8491ADA}" presName="circle3" presStyleLbl="node1" presStyleIdx="2" presStyleCnt="4"/>
      <dgm:spPr/>
      <dgm:t>
        <a:bodyPr/>
        <a:lstStyle/>
        <a:p>
          <a:endParaRPr lang="en-US"/>
        </a:p>
      </dgm:t>
    </dgm:pt>
    <dgm:pt modelId="{535B96DD-007B-E240-82A7-A4796031A2B8}" type="pres">
      <dgm:prSet presAssocID="{33361410-C6A1-7F46-9464-BA7CF8491ADA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CD5DA-AE4B-7D47-B5C5-DF9795C91624}" type="pres">
      <dgm:prSet presAssocID="{33361410-C6A1-7F46-9464-BA7CF8491ADA}" presName="comp4" presStyleCnt="0"/>
      <dgm:spPr/>
    </dgm:pt>
    <dgm:pt modelId="{CD6E7674-CC00-EF44-8329-EBE00803BA93}" type="pres">
      <dgm:prSet presAssocID="{33361410-C6A1-7F46-9464-BA7CF8491ADA}" presName="circle4" presStyleLbl="node1" presStyleIdx="3" presStyleCnt="4"/>
      <dgm:spPr/>
      <dgm:t>
        <a:bodyPr/>
        <a:lstStyle/>
        <a:p>
          <a:endParaRPr lang="en-US"/>
        </a:p>
      </dgm:t>
    </dgm:pt>
    <dgm:pt modelId="{20B7DAC0-2DA2-3F4E-A692-446C900BECA4}" type="pres">
      <dgm:prSet presAssocID="{33361410-C6A1-7F46-9464-BA7CF8491ADA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DB9BE6-4240-4440-9946-6D94264221F5}" srcId="{33361410-C6A1-7F46-9464-BA7CF8491ADA}" destId="{63605834-D2A2-9B44-A151-009F20B965D2}" srcOrd="3" destOrd="0" parTransId="{A7C296D0-5506-354E-91BD-47251B78C48F}" sibTransId="{42D2DD61-FFD8-A642-B62A-AD3E321F8F2A}"/>
    <dgm:cxn modelId="{00328C40-DD45-1C48-9E1C-3342566ACCA1}" type="presOf" srcId="{D2EC5FEC-F05C-FE49-A8C9-BFCFBE6B9B1B}" destId="{CD40768A-58CE-9B46-82C5-8C906212E40B}" srcOrd="1" destOrd="0" presId="urn:microsoft.com/office/officeart/2005/8/layout/venn2"/>
    <dgm:cxn modelId="{599AA118-D3E6-344B-BF70-CD58BE515B4F}" srcId="{33361410-C6A1-7F46-9464-BA7CF8491ADA}" destId="{0B209880-781F-3147-B285-6EB1D71C1356}" srcOrd="0" destOrd="0" parTransId="{E913910D-7A6D-1041-9812-A04E213C8683}" sibTransId="{D588545F-5B06-FA41-86C9-66207FA26F9E}"/>
    <dgm:cxn modelId="{92A56ED4-D49A-6242-951B-24B612E000BF}" type="presOf" srcId="{63605834-D2A2-9B44-A151-009F20B965D2}" destId="{CD6E7674-CC00-EF44-8329-EBE00803BA93}" srcOrd="0" destOrd="0" presId="urn:microsoft.com/office/officeart/2005/8/layout/venn2"/>
    <dgm:cxn modelId="{B1DE1304-EFFD-E644-B1EB-53A7B79E864F}" srcId="{33361410-C6A1-7F46-9464-BA7CF8491ADA}" destId="{D2EC5FEC-F05C-FE49-A8C9-BFCFBE6B9B1B}" srcOrd="1" destOrd="0" parTransId="{300DD115-335A-734B-B388-EB0AA08339D9}" sibTransId="{101B514F-F07C-654D-B0BD-2BD97BBBD61A}"/>
    <dgm:cxn modelId="{99217FB8-2D59-3D4C-ACA2-152F6866125C}" type="presOf" srcId="{0B209880-781F-3147-B285-6EB1D71C1356}" destId="{E0F0E304-F166-2D41-9D6E-01FCF8403B4C}" srcOrd="1" destOrd="0" presId="urn:microsoft.com/office/officeart/2005/8/layout/venn2"/>
    <dgm:cxn modelId="{74998904-48E1-D14F-83F5-640EC948203B}" type="presOf" srcId="{63605834-D2A2-9B44-A151-009F20B965D2}" destId="{20B7DAC0-2DA2-3F4E-A692-446C900BECA4}" srcOrd="1" destOrd="0" presId="urn:microsoft.com/office/officeart/2005/8/layout/venn2"/>
    <dgm:cxn modelId="{5BD88117-072C-244B-A35A-7E4FF33BDFC6}" type="presOf" srcId="{7CA7DF4E-590E-AB49-84EF-D0D664E24E9E}" destId="{535B96DD-007B-E240-82A7-A4796031A2B8}" srcOrd="1" destOrd="0" presId="urn:microsoft.com/office/officeart/2005/8/layout/venn2"/>
    <dgm:cxn modelId="{98F677EF-7E6A-4342-AAA3-B1CC332BB4E9}" type="presOf" srcId="{0B209880-781F-3147-B285-6EB1D71C1356}" destId="{92E785F0-6775-194A-BB21-9B1FBA5ECF9D}" srcOrd="0" destOrd="0" presId="urn:microsoft.com/office/officeart/2005/8/layout/venn2"/>
    <dgm:cxn modelId="{1ED35223-5258-1A45-9820-3257C9604CF2}" type="presOf" srcId="{D2EC5FEC-F05C-FE49-A8C9-BFCFBE6B9B1B}" destId="{1DBCE48B-DF88-4D4E-AB44-6D5DCF08BB0E}" srcOrd="0" destOrd="0" presId="urn:microsoft.com/office/officeart/2005/8/layout/venn2"/>
    <dgm:cxn modelId="{1894818C-4C2F-904F-B179-30C6243163BC}" srcId="{33361410-C6A1-7F46-9464-BA7CF8491ADA}" destId="{7CA7DF4E-590E-AB49-84EF-D0D664E24E9E}" srcOrd="2" destOrd="0" parTransId="{A8E3A7D2-9062-BA46-8CCF-D1F15589A4BB}" sibTransId="{1D13CA39-314A-CB42-ADCF-7ABE5D43864B}"/>
    <dgm:cxn modelId="{493A0392-B8B2-044E-8A01-E51FE0ADD4E2}" type="presOf" srcId="{7CA7DF4E-590E-AB49-84EF-D0D664E24E9E}" destId="{61C0504F-931F-2043-BC1A-97189285B090}" srcOrd="0" destOrd="0" presId="urn:microsoft.com/office/officeart/2005/8/layout/venn2"/>
    <dgm:cxn modelId="{FC678FAF-EDAD-D74C-9602-0591C3A8B5E9}" type="presOf" srcId="{33361410-C6A1-7F46-9464-BA7CF8491ADA}" destId="{D5BA0A34-B466-814A-9FFC-A279C58FA24B}" srcOrd="0" destOrd="0" presId="urn:microsoft.com/office/officeart/2005/8/layout/venn2"/>
    <dgm:cxn modelId="{62FE4829-2DE2-3F42-99FD-064EE3495F9B}" type="presParOf" srcId="{D5BA0A34-B466-814A-9FFC-A279C58FA24B}" destId="{C6022227-08DD-7942-A38B-367279146188}" srcOrd="0" destOrd="0" presId="urn:microsoft.com/office/officeart/2005/8/layout/venn2"/>
    <dgm:cxn modelId="{4C0B9447-4BC5-CE48-A11B-A4B515E75556}" type="presParOf" srcId="{C6022227-08DD-7942-A38B-367279146188}" destId="{92E785F0-6775-194A-BB21-9B1FBA5ECF9D}" srcOrd="0" destOrd="0" presId="urn:microsoft.com/office/officeart/2005/8/layout/venn2"/>
    <dgm:cxn modelId="{8BE49AAA-B8B7-D04C-A5BC-71F3B5519591}" type="presParOf" srcId="{C6022227-08DD-7942-A38B-367279146188}" destId="{E0F0E304-F166-2D41-9D6E-01FCF8403B4C}" srcOrd="1" destOrd="0" presId="urn:microsoft.com/office/officeart/2005/8/layout/venn2"/>
    <dgm:cxn modelId="{27D9C704-EA5E-9F4C-9021-A4CCD6E15AC0}" type="presParOf" srcId="{D5BA0A34-B466-814A-9FFC-A279C58FA24B}" destId="{F6A784F4-28DA-1E43-85C4-053A3C06AB25}" srcOrd="1" destOrd="0" presId="urn:microsoft.com/office/officeart/2005/8/layout/venn2"/>
    <dgm:cxn modelId="{883DBFCB-0D10-7948-A51A-0588EFF63FF7}" type="presParOf" srcId="{F6A784F4-28DA-1E43-85C4-053A3C06AB25}" destId="{1DBCE48B-DF88-4D4E-AB44-6D5DCF08BB0E}" srcOrd="0" destOrd="0" presId="urn:microsoft.com/office/officeart/2005/8/layout/venn2"/>
    <dgm:cxn modelId="{49A1A1F8-898A-3845-BC4D-38DB74BD1097}" type="presParOf" srcId="{F6A784F4-28DA-1E43-85C4-053A3C06AB25}" destId="{CD40768A-58CE-9B46-82C5-8C906212E40B}" srcOrd="1" destOrd="0" presId="urn:microsoft.com/office/officeart/2005/8/layout/venn2"/>
    <dgm:cxn modelId="{D2A2B6C1-8D9C-6242-AF8A-5AA6CB467ADF}" type="presParOf" srcId="{D5BA0A34-B466-814A-9FFC-A279C58FA24B}" destId="{CECC1655-E78F-9C46-9B91-C8FB1C979618}" srcOrd="2" destOrd="0" presId="urn:microsoft.com/office/officeart/2005/8/layout/venn2"/>
    <dgm:cxn modelId="{AD1690D2-9C87-F14A-9D14-423E4CB3A802}" type="presParOf" srcId="{CECC1655-E78F-9C46-9B91-C8FB1C979618}" destId="{61C0504F-931F-2043-BC1A-97189285B090}" srcOrd="0" destOrd="0" presId="urn:microsoft.com/office/officeart/2005/8/layout/venn2"/>
    <dgm:cxn modelId="{54169DBD-CEF4-B142-BC59-CB378FDF0724}" type="presParOf" srcId="{CECC1655-E78F-9C46-9B91-C8FB1C979618}" destId="{535B96DD-007B-E240-82A7-A4796031A2B8}" srcOrd="1" destOrd="0" presId="urn:microsoft.com/office/officeart/2005/8/layout/venn2"/>
    <dgm:cxn modelId="{14621507-2C1B-A942-B5E9-F0C31283BE24}" type="presParOf" srcId="{D5BA0A34-B466-814A-9FFC-A279C58FA24B}" destId="{BBACD5DA-AE4B-7D47-B5C5-DF9795C91624}" srcOrd="3" destOrd="0" presId="urn:microsoft.com/office/officeart/2005/8/layout/venn2"/>
    <dgm:cxn modelId="{68A5349C-2183-E44E-B765-EFF38D55F9E6}" type="presParOf" srcId="{BBACD5DA-AE4B-7D47-B5C5-DF9795C91624}" destId="{CD6E7674-CC00-EF44-8329-EBE00803BA93}" srcOrd="0" destOrd="0" presId="urn:microsoft.com/office/officeart/2005/8/layout/venn2"/>
    <dgm:cxn modelId="{BA0CB455-CAAE-A64A-9446-436ADCB45757}" type="presParOf" srcId="{BBACD5DA-AE4B-7D47-B5C5-DF9795C91624}" destId="{20B7DAC0-2DA2-3F4E-A692-446C900BECA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5FBBF-CE8B-3B4D-BE2A-6C8FEDC4BD8B}">
      <dsp:nvSpPr>
        <dsp:cNvPr id="0" name=""/>
        <dsp:cNvSpPr/>
      </dsp:nvSpPr>
      <dsp:spPr>
        <a:xfrm>
          <a:off x="3429921" y="236214"/>
          <a:ext cx="1781298" cy="17853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"/>
              <a:cs typeface="Arial"/>
            </a:rPr>
            <a:t>nové</a:t>
          </a:r>
          <a:r>
            <a:rPr lang="en-US" sz="1800" kern="1200" dirty="0" smtClean="0">
              <a:latin typeface="Arial"/>
              <a:cs typeface="Arial"/>
            </a:rPr>
            <a:t> </a:t>
          </a:r>
          <a:r>
            <a:rPr lang="en-US" sz="1800" kern="1200" dirty="0" err="1" smtClean="0">
              <a:latin typeface="Arial"/>
              <a:cs typeface="Arial"/>
            </a:rPr>
            <a:t>informace</a:t>
          </a:r>
          <a:endParaRPr lang="en-US" sz="1800" kern="1200" dirty="0">
            <a:latin typeface="Arial"/>
            <a:cs typeface="Arial"/>
          </a:endParaRPr>
        </a:p>
      </dsp:txBody>
      <dsp:txXfrm>
        <a:off x="3690786" y="497667"/>
        <a:ext cx="1259568" cy="1262409"/>
      </dsp:txXfrm>
    </dsp:sp>
    <dsp:sp modelId="{AA11AFB0-9F78-4640-B36A-2DC0257ED77B}">
      <dsp:nvSpPr>
        <dsp:cNvPr id="0" name=""/>
        <dsp:cNvSpPr/>
      </dsp:nvSpPr>
      <dsp:spPr>
        <a:xfrm rot="1102301">
          <a:off x="5551943" y="1481177"/>
          <a:ext cx="1047428" cy="461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555469" y="1551605"/>
        <a:ext cx="909085" cy="276685"/>
      </dsp:txXfrm>
    </dsp:sp>
    <dsp:sp modelId="{61F67458-F5C8-2444-A589-F226821E86F2}">
      <dsp:nvSpPr>
        <dsp:cNvPr id="0" name=""/>
        <dsp:cNvSpPr/>
      </dsp:nvSpPr>
      <dsp:spPr>
        <a:xfrm>
          <a:off x="6999320" y="1553280"/>
          <a:ext cx="1506976" cy="14309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"/>
              <a:cs typeface="Arial"/>
            </a:rPr>
            <a:t>motivaci</a:t>
          </a:r>
          <a:endParaRPr lang="en-US" sz="2000" kern="1200" dirty="0">
            <a:latin typeface="Arial"/>
            <a:cs typeface="Arial"/>
          </a:endParaRPr>
        </a:p>
      </dsp:txBody>
      <dsp:txXfrm>
        <a:off x="7220012" y="1762834"/>
        <a:ext cx="1065592" cy="1011817"/>
      </dsp:txXfrm>
    </dsp:sp>
    <dsp:sp modelId="{AD77672B-1585-8F41-9F94-29F6ADE35A01}">
      <dsp:nvSpPr>
        <dsp:cNvPr id="0" name=""/>
        <dsp:cNvSpPr/>
      </dsp:nvSpPr>
      <dsp:spPr>
        <a:xfrm rot="9272058">
          <a:off x="6366633" y="2570365"/>
          <a:ext cx="537370" cy="461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6498255" y="2632852"/>
        <a:ext cx="399027" cy="276685"/>
      </dsp:txXfrm>
    </dsp:sp>
    <dsp:sp modelId="{AAEBEFC5-AAE3-354B-A3F5-F7F361A9584E}">
      <dsp:nvSpPr>
        <dsp:cNvPr id="0" name=""/>
        <dsp:cNvSpPr/>
      </dsp:nvSpPr>
      <dsp:spPr>
        <a:xfrm>
          <a:off x="4778573" y="2594542"/>
          <a:ext cx="1452950" cy="14893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"/>
              <a:cs typeface="Arial"/>
            </a:rPr>
            <a:t>poučení</a:t>
          </a:r>
          <a:endParaRPr lang="en-US" sz="2000" kern="1200" dirty="0">
            <a:latin typeface="Arial"/>
            <a:cs typeface="Arial"/>
          </a:endParaRPr>
        </a:p>
      </dsp:txBody>
      <dsp:txXfrm>
        <a:off x="4991353" y="2812652"/>
        <a:ext cx="1027390" cy="1053130"/>
      </dsp:txXfrm>
    </dsp:sp>
    <dsp:sp modelId="{92184C0D-2FAB-1E4A-86EB-8096EC994C2E}">
      <dsp:nvSpPr>
        <dsp:cNvPr id="0" name=""/>
        <dsp:cNvSpPr/>
      </dsp:nvSpPr>
      <dsp:spPr>
        <a:xfrm rot="10889904">
          <a:off x="3849771" y="3073935"/>
          <a:ext cx="656665" cy="461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988090" y="3167973"/>
        <a:ext cx="518322" cy="276685"/>
      </dsp:txXfrm>
    </dsp:sp>
    <dsp:sp modelId="{111AD553-E32B-5243-98F3-6FF57A26B5CE}">
      <dsp:nvSpPr>
        <dsp:cNvPr id="0" name=""/>
        <dsp:cNvSpPr/>
      </dsp:nvSpPr>
      <dsp:spPr>
        <a:xfrm>
          <a:off x="1952146" y="2496392"/>
          <a:ext cx="1588383" cy="15413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"/>
              <a:cs typeface="Arial"/>
            </a:rPr>
            <a:t>nové</a:t>
          </a: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000" kern="1200" dirty="0" err="1" smtClean="0">
              <a:latin typeface="Arial"/>
              <a:cs typeface="Arial"/>
            </a:rPr>
            <a:t>přátele</a:t>
          </a:r>
          <a:endParaRPr lang="en-US" sz="2000" kern="1200" dirty="0">
            <a:latin typeface="Arial"/>
            <a:cs typeface="Arial"/>
          </a:endParaRPr>
        </a:p>
      </dsp:txBody>
      <dsp:txXfrm>
        <a:off x="2184759" y="2722114"/>
        <a:ext cx="1123157" cy="1089882"/>
      </dsp:txXfrm>
    </dsp:sp>
    <dsp:sp modelId="{C3F6BABF-3326-034B-8EFF-908D15316B9A}">
      <dsp:nvSpPr>
        <dsp:cNvPr id="0" name=""/>
        <dsp:cNvSpPr/>
      </dsp:nvSpPr>
      <dsp:spPr>
        <a:xfrm rot="12637751">
          <a:off x="1489610" y="2425481"/>
          <a:ext cx="449558" cy="461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1615069" y="2552066"/>
        <a:ext cx="314691" cy="276685"/>
      </dsp:txXfrm>
    </dsp:sp>
    <dsp:sp modelId="{F8E08710-67CB-A54F-B5BE-E21FDC75C36A}">
      <dsp:nvSpPr>
        <dsp:cNvPr id="0" name=""/>
        <dsp:cNvSpPr/>
      </dsp:nvSpPr>
      <dsp:spPr>
        <a:xfrm>
          <a:off x="0" y="1343332"/>
          <a:ext cx="1437825" cy="14466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"/>
              <a:cs typeface="Arial"/>
            </a:rPr>
            <a:t>vůli</a:t>
          </a:r>
          <a:endParaRPr lang="en-US" sz="2000" kern="1200" dirty="0">
            <a:latin typeface="Arial"/>
            <a:cs typeface="Arial"/>
          </a:endParaRPr>
        </a:p>
      </dsp:txBody>
      <dsp:txXfrm>
        <a:off x="210565" y="1555185"/>
        <a:ext cx="1016695" cy="1022918"/>
      </dsp:txXfrm>
    </dsp:sp>
    <dsp:sp modelId="{B4ED81D3-15B3-644E-A2C0-C3AA7FBCB39C}">
      <dsp:nvSpPr>
        <dsp:cNvPr id="0" name=""/>
        <dsp:cNvSpPr/>
      </dsp:nvSpPr>
      <dsp:spPr>
        <a:xfrm rot="20724348">
          <a:off x="1846441" y="1396786"/>
          <a:ext cx="1119241" cy="461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1848673" y="1506444"/>
        <a:ext cx="980898" cy="276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CFC4E-82A2-2241-8981-FFEFFEF6D154}">
      <dsp:nvSpPr>
        <dsp:cNvPr id="0" name=""/>
        <dsp:cNvSpPr/>
      </dsp:nvSpPr>
      <dsp:spPr>
        <a:xfrm>
          <a:off x="3107561" y="1239"/>
          <a:ext cx="1589029" cy="15890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KYBERŠIKANA</a:t>
          </a:r>
          <a:endParaRPr lang="en-US" sz="1300" kern="1200" dirty="0"/>
        </a:p>
      </dsp:txBody>
      <dsp:txXfrm>
        <a:off x="3340269" y="233947"/>
        <a:ext cx="1123613" cy="1123613"/>
      </dsp:txXfrm>
    </dsp:sp>
    <dsp:sp modelId="{355F6C7B-61E1-C649-87EB-1C3D3E8C5AB9}">
      <dsp:nvSpPr>
        <dsp:cNvPr id="0" name=""/>
        <dsp:cNvSpPr/>
      </dsp:nvSpPr>
      <dsp:spPr>
        <a:xfrm rot="2160000">
          <a:off x="4646098" y="1221209"/>
          <a:ext cx="421283" cy="5362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658167" y="1291324"/>
        <a:ext cx="294898" cy="321779"/>
      </dsp:txXfrm>
    </dsp:sp>
    <dsp:sp modelId="{5EB11E38-8DE4-2E44-9C57-7A22D365F472}">
      <dsp:nvSpPr>
        <dsp:cNvPr id="0" name=""/>
        <dsp:cNvSpPr/>
      </dsp:nvSpPr>
      <dsp:spPr>
        <a:xfrm>
          <a:off x="5036180" y="1402463"/>
          <a:ext cx="1589029" cy="15890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GROOMING</a:t>
          </a:r>
          <a:endParaRPr lang="en-US" sz="1300" kern="1200" dirty="0"/>
        </a:p>
      </dsp:txBody>
      <dsp:txXfrm>
        <a:off x="5268888" y="1635171"/>
        <a:ext cx="1123613" cy="1123613"/>
      </dsp:txXfrm>
    </dsp:sp>
    <dsp:sp modelId="{23E9AFDD-FA0C-5E4D-8848-67FA08286A0E}">
      <dsp:nvSpPr>
        <dsp:cNvPr id="0" name=""/>
        <dsp:cNvSpPr/>
      </dsp:nvSpPr>
      <dsp:spPr>
        <a:xfrm rot="6480000">
          <a:off x="5255404" y="3051103"/>
          <a:ext cx="421283" cy="5362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5338124" y="3098262"/>
        <a:ext cx="294898" cy="321779"/>
      </dsp:txXfrm>
    </dsp:sp>
    <dsp:sp modelId="{0A588F0A-4D2E-514C-A99E-FC4EC0CA1AE8}">
      <dsp:nvSpPr>
        <dsp:cNvPr id="0" name=""/>
        <dsp:cNvSpPr/>
      </dsp:nvSpPr>
      <dsp:spPr>
        <a:xfrm>
          <a:off x="4299513" y="3669691"/>
          <a:ext cx="1589029" cy="15890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SEXTING</a:t>
          </a:r>
          <a:endParaRPr lang="en-US" sz="1300" kern="1200" dirty="0"/>
        </a:p>
      </dsp:txBody>
      <dsp:txXfrm>
        <a:off x="4532221" y="3902399"/>
        <a:ext cx="1123613" cy="1123613"/>
      </dsp:txXfrm>
    </dsp:sp>
    <dsp:sp modelId="{57182996-C22A-644D-9DDA-7168DBEBC4EF}">
      <dsp:nvSpPr>
        <dsp:cNvPr id="0" name=""/>
        <dsp:cNvSpPr/>
      </dsp:nvSpPr>
      <dsp:spPr>
        <a:xfrm rot="10800000">
          <a:off x="3703357" y="4196056"/>
          <a:ext cx="421283" cy="5362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829742" y="4303315"/>
        <a:ext cx="294898" cy="321779"/>
      </dsp:txXfrm>
    </dsp:sp>
    <dsp:sp modelId="{190EB190-CD4C-DE48-9677-573323DD21A8}">
      <dsp:nvSpPr>
        <dsp:cNvPr id="0" name=""/>
        <dsp:cNvSpPr/>
      </dsp:nvSpPr>
      <dsp:spPr>
        <a:xfrm>
          <a:off x="1915609" y="3669691"/>
          <a:ext cx="1589029" cy="15890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PHISING</a:t>
          </a:r>
          <a:endParaRPr lang="en-US" sz="1300" kern="1200" dirty="0"/>
        </a:p>
      </dsp:txBody>
      <dsp:txXfrm>
        <a:off x="2148317" y="3902399"/>
        <a:ext cx="1123613" cy="1123613"/>
      </dsp:txXfrm>
    </dsp:sp>
    <dsp:sp modelId="{7800784A-086B-EA4E-BBBF-CAF49BCB35FA}">
      <dsp:nvSpPr>
        <dsp:cNvPr id="0" name=""/>
        <dsp:cNvSpPr/>
      </dsp:nvSpPr>
      <dsp:spPr>
        <a:xfrm rot="15120000">
          <a:off x="2134833" y="3073782"/>
          <a:ext cx="421283" cy="5362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217553" y="3241141"/>
        <a:ext cx="294898" cy="321779"/>
      </dsp:txXfrm>
    </dsp:sp>
    <dsp:sp modelId="{83BF3094-79ED-B943-AAA9-3EC917E23AEA}">
      <dsp:nvSpPr>
        <dsp:cNvPr id="0" name=""/>
        <dsp:cNvSpPr/>
      </dsp:nvSpPr>
      <dsp:spPr>
        <a:xfrm>
          <a:off x="1178942" y="1402463"/>
          <a:ext cx="1589029" cy="15890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HOAX</a:t>
          </a:r>
          <a:endParaRPr lang="en-US" sz="1300" kern="1200"/>
        </a:p>
      </dsp:txBody>
      <dsp:txXfrm>
        <a:off x="1411650" y="1635171"/>
        <a:ext cx="1123613" cy="1123613"/>
      </dsp:txXfrm>
    </dsp:sp>
    <dsp:sp modelId="{2C0F58A8-1F5C-8A42-8DC7-076149B6EE97}">
      <dsp:nvSpPr>
        <dsp:cNvPr id="0" name=""/>
        <dsp:cNvSpPr/>
      </dsp:nvSpPr>
      <dsp:spPr>
        <a:xfrm rot="19440000">
          <a:off x="2717479" y="1235225"/>
          <a:ext cx="421283" cy="5362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729548" y="1379628"/>
        <a:ext cx="294898" cy="321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785F0-6775-194A-BB21-9B1FBA5ECF9D}">
      <dsp:nvSpPr>
        <dsp:cNvPr id="0" name=""/>
        <dsp:cNvSpPr/>
      </dsp:nvSpPr>
      <dsp:spPr>
        <a:xfrm>
          <a:off x="233268" y="-30508"/>
          <a:ext cx="5390807" cy="46323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"/>
              <a:cs typeface="Arial"/>
            </a:rPr>
            <a:t>zkušenosti</a:t>
          </a:r>
          <a:endParaRPr lang="en-US" sz="1800" kern="1200" dirty="0">
            <a:latin typeface="Arial"/>
            <a:cs typeface="Arial"/>
          </a:endParaRPr>
        </a:p>
      </dsp:txBody>
      <dsp:txXfrm>
        <a:off x="2175037" y="201107"/>
        <a:ext cx="1507269" cy="694846"/>
      </dsp:txXfrm>
    </dsp:sp>
    <dsp:sp modelId="{1DBCE48B-DF88-4D4E-AB44-6D5DCF08BB0E}">
      <dsp:nvSpPr>
        <dsp:cNvPr id="0" name=""/>
        <dsp:cNvSpPr/>
      </dsp:nvSpPr>
      <dsp:spPr>
        <a:xfrm>
          <a:off x="415123" y="834937"/>
          <a:ext cx="5062821" cy="382788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"/>
              <a:cs typeface="Arial"/>
            </a:rPr>
            <a:t>vzdělání</a:t>
          </a:r>
          <a:endParaRPr lang="en-US" sz="1800" kern="1200" dirty="0">
            <a:latin typeface="Arial"/>
            <a:cs typeface="Arial"/>
          </a:endParaRPr>
        </a:p>
      </dsp:txBody>
      <dsp:txXfrm>
        <a:off x="2061806" y="1064610"/>
        <a:ext cx="1769456" cy="689019"/>
      </dsp:txXfrm>
    </dsp:sp>
    <dsp:sp modelId="{61C0504F-931F-2043-BC1A-97189285B090}">
      <dsp:nvSpPr>
        <dsp:cNvPr id="0" name=""/>
        <dsp:cNvSpPr/>
      </dsp:nvSpPr>
      <dsp:spPr>
        <a:xfrm>
          <a:off x="1538978" y="1822416"/>
          <a:ext cx="2779387" cy="277938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"/>
              <a:cs typeface="Arial"/>
            </a:rPr>
            <a:t>zábava</a:t>
          </a:r>
          <a:endParaRPr lang="en-US" sz="1800" kern="1200" dirty="0">
            <a:latin typeface="Arial"/>
            <a:cs typeface="Arial"/>
          </a:endParaRPr>
        </a:p>
      </dsp:txBody>
      <dsp:txXfrm>
        <a:off x="2281074" y="2030870"/>
        <a:ext cx="1295194" cy="625362"/>
      </dsp:txXfrm>
    </dsp:sp>
    <dsp:sp modelId="{CD6E7674-CC00-EF44-8329-EBE00803BA93}">
      <dsp:nvSpPr>
        <dsp:cNvPr id="0" name=""/>
        <dsp:cNvSpPr/>
      </dsp:nvSpPr>
      <dsp:spPr>
        <a:xfrm>
          <a:off x="2002209" y="2748879"/>
          <a:ext cx="1852925" cy="185292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"/>
              <a:cs typeface="Arial"/>
            </a:rPr>
            <a:t>přínos</a:t>
          </a:r>
          <a:endParaRPr lang="en-US" sz="1800" kern="1200" dirty="0">
            <a:latin typeface="Arial"/>
            <a:cs typeface="Arial"/>
          </a:endParaRPr>
        </a:p>
      </dsp:txBody>
      <dsp:txXfrm>
        <a:off x="2273564" y="3212110"/>
        <a:ext cx="1310215" cy="926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E3030A4-7EE1-494B-911B-5D4C2F684137}" type="datetimeFigureOut">
              <a:rPr lang="en-US" smtClean="0"/>
              <a:t>04.11.17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E95D215-0E62-F644-9782-50052D394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26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04.11.17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04.11.17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04.11.17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04.11.17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04.11.17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04.11.17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04.11.17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04.11.17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04.11.17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04.11.17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04.11.17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04.11.17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04.11.17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04.11.17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04.11.17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04.11.17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04.11.17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04.11.17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04.11.17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810001"/>
            <a:ext cx="5458968" cy="27405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Projekt</a:t>
            </a:r>
            <a:r>
              <a:rPr lang="en-US" dirty="0" smtClean="0"/>
              <a:t> Web </a:t>
            </a:r>
            <a:r>
              <a:rPr lang="cs-CZ" dirty="0" smtClean="0"/>
              <a:t>R</a:t>
            </a:r>
            <a:r>
              <a:rPr lang="en-US" dirty="0" smtClean="0"/>
              <a:t>angers</a:t>
            </a:r>
            <a:br>
              <a:rPr lang="en-US" dirty="0" smtClean="0"/>
            </a:br>
            <a:r>
              <a:rPr lang="en-US" sz="3600" dirty="0" err="1" smtClean="0">
                <a:latin typeface="Arial"/>
                <a:cs typeface="Arial"/>
              </a:rPr>
              <a:t>Šarlota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Ema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>Horáčková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>
                <a:latin typeface="Arial"/>
                <a:cs typeface="Arial"/>
              </a:rPr>
              <a:t/>
            </a:r>
            <a:br>
              <a:rPr lang="en-US" sz="3600" dirty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2017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" name="Content Placeholder 3" descr="customLogo.gif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r="75976" b="436"/>
          <a:stretch/>
        </p:blipFill>
        <p:spPr>
          <a:xfrm>
            <a:off x="780772" y="1146373"/>
            <a:ext cx="2251572" cy="2503357"/>
          </a:xfrm>
          <a:prstGeom prst="rect">
            <a:avLst/>
          </a:prstGeom>
        </p:spPr>
      </p:pic>
      <p:pic>
        <p:nvPicPr>
          <p:cNvPr id="4" name="Picture 3" descr="Page_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1517" r="5165" b="94143"/>
          <a:stretch/>
        </p:blipFill>
        <p:spPr>
          <a:xfrm>
            <a:off x="534735" y="5494030"/>
            <a:ext cx="8031051" cy="55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2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213" y="5587214"/>
            <a:ext cx="6492322" cy="826977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Děkuji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za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latin typeface="Arial"/>
                <a:cs typeface="Arial"/>
              </a:rPr>
              <a:t>pozornost a šíření myšlenky dál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6" name="Content Placeholder 3" descr="customLogo.gif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436"/>
          <a:stretch/>
        </p:blipFill>
        <p:spPr>
          <a:xfrm>
            <a:off x="184669" y="174526"/>
            <a:ext cx="6890796" cy="1840595"/>
          </a:xfrm>
        </p:spPr>
      </p:pic>
      <p:pic>
        <p:nvPicPr>
          <p:cNvPr id="3" name="Picture 2" descr="webranger_pana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78" y="1407307"/>
            <a:ext cx="3066359" cy="4297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187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rlot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01" y="295505"/>
            <a:ext cx="4548260" cy="6264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80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lark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13" y="299163"/>
            <a:ext cx="4274986" cy="6382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56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stomLogo.gif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436"/>
          <a:stretch/>
        </p:blipFill>
        <p:spPr>
          <a:xfrm>
            <a:off x="158751" y="174526"/>
            <a:ext cx="6890796" cy="1840595"/>
          </a:xfrm>
        </p:spPr>
      </p:pic>
      <p:sp>
        <p:nvSpPr>
          <p:cNvPr id="7" name="TextBox 6"/>
          <p:cNvSpPr txBox="1"/>
          <p:nvPr/>
        </p:nvSpPr>
        <p:spPr>
          <a:xfrm>
            <a:off x="1861586" y="1484847"/>
            <a:ext cx="639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/>
                <a:cs typeface="Arial"/>
              </a:rPr>
              <a:t>Co mi </a:t>
            </a:r>
            <a:r>
              <a:rPr lang="en-US" sz="3600" b="1" dirty="0" err="1" smtClean="0">
                <a:solidFill>
                  <a:srgbClr val="FF0000"/>
                </a:solidFill>
                <a:latin typeface="Arial"/>
                <a:cs typeface="Arial"/>
              </a:rPr>
              <a:t>projekt</a:t>
            </a:r>
            <a:r>
              <a:rPr lang="en-US" sz="3600" b="1" dirty="0" smtClean="0">
                <a:solidFill>
                  <a:srgbClr val="FF0000"/>
                </a:solidFill>
                <a:latin typeface="Arial"/>
                <a:cs typeface="Arial"/>
              </a:rPr>
              <a:t> dal?</a:t>
            </a:r>
            <a:endParaRPr lang="en-US" sz="3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54067864"/>
              </p:ext>
            </p:extLst>
          </p:nvPr>
        </p:nvGraphicFramePr>
        <p:xfrm>
          <a:off x="311009" y="2332432"/>
          <a:ext cx="8531366" cy="4525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298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21533"/>
            <a:ext cx="6508377" cy="1143000"/>
          </a:xfrm>
        </p:spPr>
        <p:txBody>
          <a:bodyPr/>
          <a:lstStyle/>
          <a:p>
            <a:r>
              <a:rPr lang="en-US" dirty="0" smtClean="0"/>
              <a:t>NEBEZPEČÍ NA INTERNETU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060823"/>
              </p:ext>
            </p:extLst>
          </p:nvPr>
        </p:nvGraphicFramePr>
        <p:xfrm>
          <a:off x="457198" y="1485900"/>
          <a:ext cx="7804153" cy="5259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287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873078"/>
              </p:ext>
            </p:extLst>
          </p:nvPr>
        </p:nvGraphicFramePr>
        <p:xfrm>
          <a:off x="1814221" y="2015120"/>
          <a:ext cx="5857344" cy="4632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72107" y="1316956"/>
            <a:ext cx="673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/>
                <a:cs typeface="Arial"/>
              </a:rPr>
              <a:t>Jak</a:t>
            </a:r>
            <a:r>
              <a:rPr lang="en-US" sz="3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/>
                <a:cs typeface="Arial"/>
              </a:rPr>
              <a:t>projekt</a:t>
            </a:r>
            <a:r>
              <a:rPr lang="en-US" sz="3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/>
                <a:cs typeface="Arial"/>
              </a:rPr>
              <a:t>hodnotím</a:t>
            </a:r>
            <a:r>
              <a:rPr lang="en-US" sz="3600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Content Placeholder 3" descr="customLogo.gif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436"/>
          <a:stretch/>
        </p:blipFill>
        <p:spPr>
          <a:xfrm>
            <a:off x="142544" y="110015"/>
            <a:ext cx="6890796" cy="184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48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2576" y="318631"/>
            <a:ext cx="149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/>
                <a:cs typeface="Arial"/>
              </a:rPr>
              <a:t>Mysli</a:t>
            </a:r>
            <a:r>
              <a:rPr lang="en-US" sz="3600" b="1" dirty="0" smtClean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lang="en-US" sz="3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6" name="Picture 5" descr="IMG_967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6" y="115269"/>
            <a:ext cx="3585937" cy="5378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G_9566.CR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66" y="3109909"/>
            <a:ext cx="4350905" cy="2900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G_9625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0"/>
          <a:stretch/>
        </p:blipFill>
        <p:spPr>
          <a:xfrm>
            <a:off x="5473645" y="2293559"/>
            <a:ext cx="3307309" cy="4279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07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nímek obrazovky 2014-03-27 v 0.52.39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6" r="40236" b="24963"/>
          <a:stretch/>
        </p:blipFill>
        <p:spPr>
          <a:xfrm>
            <a:off x="136554" y="285076"/>
            <a:ext cx="5655996" cy="4107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3" descr="IMG_9735.CR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" r="18009" b="4872"/>
          <a:stretch/>
        </p:blipFill>
        <p:spPr>
          <a:xfrm rot="16200000">
            <a:off x="5248451" y="2928363"/>
            <a:ext cx="4381763" cy="321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Page_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78" y="4509370"/>
            <a:ext cx="1613692" cy="228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Page_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89" y="4509370"/>
            <a:ext cx="1613693" cy="228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571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1288" y="274450"/>
            <a:ext cx="3097135" cy="704583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Prezentace</a:t>
            </a:r>
            <a:endParaRPr lang="en-US" sz="4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IMG_976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51" y="1419604"/>
            <a:ext cx="5123523" cy="3415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G_973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550" y="2069739"/>
            <a:ext cx="3087011" cy="4630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750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891</TotalTime>
  <Words>39</Words>
  <Application>Microsoft Macintosh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Plaza</vt:lpstr>
      <vt:lpstr>   Projekt Web Rangers Šarlota Ema Horáčková  2017</vt:lpstr>
      <vt:lpstr>PowerPoint Presentation</vt:lpstr>
      <vt:lpstr>PowerPoint Presentation</vt:lpstr>
      <vt:lpstr>PowerPoint Presentation</vt:lpstr>
      <vt:lpstr>NEBEZPEČÍ NA INTERNETU</vt:lpstr>
      <vt:lpstr>PowerPoint Presentation</vt:lpstr>
      <vt:lpstr>PowerPoint Presentation</vt:lpstr>
      <vt:lpstr>PowerPoint Presentation</vt:lpstr>
      <vt:lpstr>Prezentace</vt:lpstr>
      <vt:lpstr>Děkuji za pozornost a šíření myšlenky dál!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Web rangers</dc:title>
  <dc:creator>Olin Horacek</dc:creator>
  <cp:lastModifiedBy>Olin Horacek</cp:lastModifiedBy>
  <cp:revision>19</cp:revision>
  <cp:lastPrinted>2014-05-14T21:19:50Z</cp:lastPrinted>
  <dcterms:created xsi:type="dcterms:W3CDTF">2014-03-26T23:03:35Z</dcterms:created>
  <dcterms:modified xsi:type="dcterms:W3CDTF">2017-11-04T07:19:19Z</dcterms:modified>
</cp:coreProperties>
</file>