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0F3E6-8839-4DE5-BB25-826A58C1A85F}" v="7" dt="2021-12-06T12:19:28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2A50F3E6-8839-4DE5-BB25-826A58C1A85F}"/>
    <pc:docChg chg="modSld">
      <pc:chgData name="Vladan Oláh" userId="S::olah@vojenskyobor.cz::6d2c33f5-8da9-44e3-b4cf-65bd519e0bfb" providerId="AD" clId="Web-{2A50F3E6-8839-4DE5-BB25-826A58C1A85F}" dt="2021-12-06T12:19:28.405" v="5" actId="20577"/>
      <pc:docMkLst>
        <pc:docMk/>
      </pc:docMkLst>
      <pc:sldChg chg="modSp">
        <pc:chgData name="Vladan Oláh" userId="S::olah@vojenskyobor.cz::6d2c33f5-8da9-44e3-b4cf-65bd519e0bfb" providerId="AD" clId="Web-{2A50F3E6-8839-4DE5-BB25-826A58C1A85F}" dt="2021-12-06T12:19:28.405" v="5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2A50F3E6-8839-4DE5-BB25-826A58C1A85F}" dt="2021-12-06T12:19:28.405" v="5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Obrana proti držení a škrcení – </a:t>
            </a:r>
            <a:r>
              <a:rPr lang="cs-CZ">
                <a:solidFill>
                  <a:srgbClr val="FFFFFF"/>
                </a:solidFill>
              </a:rPr>
              <a:t>zepředu (2)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 </a:t>
            </a:r>
            <a:r>
              <a:rPr lang="cs-CZ" dirty="0">
                <a:ea typeface="+mn-lt"/>
                <a:cs typeface="+mn-lt"/>
              </a:rPr>
              <a:t>seznámit se s technikami sebeobrany proti držení a škrcení</a:t>
            </a:r>
            <a:r>
              <a:rPr lang="cs-CZ" dirty="0"/>
              <a:t> zepředu (proti držení jednou rukou za oděv s úderem, držení za obě ruce)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držení jednou rukou za oděv s úderem, držení za obě ruce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Obrana proti držení a škrcení (2)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7AE0AE-CE32-464C-9974-57ED0FC5B6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D07002-B1A4-47AE-AC54-F91ADC349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2DA8C5-C07A-403F-8502-6B4BF2BDBF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771</TotalTime>
  <Words>165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Obrana proti držení a škrcení (2)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16</cp:revision>
  <dcterms:created xsi:type="dcterms:W3CDTF">2021-12-01T12:47:50Z</dcterms:created>
  <dcterms:modified xsi:type="dcterms:W3CDTF">2021-12-06T12:19:29Z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