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60" r:id="rId17"/>
    <p:sldId id="261" r:id="rId18"/>
    <p:sldId id="262" r:id="rId19"/>
    <p:sldId id="265" r:id="rId20"/>
    <p:sldId id="263" r:id="rId21"/>
    <p:sldId id="264" r:id="rId22"/>
    <p:sldId id="266" r:id="rId23"/>
    <p:sldId id="268" r:id="rId24"/>
    <p:sldId id="267" r:id="rId25"/>
    <p:sldId id="280" r:id="rId26"/>
    <p:sldId id="281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8" d="100"/>
          <a:sy n="68" d="100"/>
        </p:scale>
        <p:origin x="57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235F-536C-44AB-BF59-1B78E3A8B740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029-66B6-47D7-8AA9-E31AC3B8F5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0765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235F-536C-44AB-BF59-1B78E3A8B740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029-66B6-47D7-8AA9-E31AC3B8F5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8850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235F-536C-44AB-BF59-1B78E3A8B740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029-66B6-47D7-8AA9-E31AC3B8F5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6076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235F-536C-44AB-BF59-1B78E3A8B740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029-66B6-47D7-8AA9-E31AC3B8F5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9488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235F-536C-44AB-BF59-1B78E3A8B740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029-66B6-47D7-8AA9-E31AC3B8F5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303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235F-536C-44AB-BF59-1B78E3A8B740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029-66B6-47D7-8AA9-E31AC3B8F5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3895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235F-536C-44AB-BF59-1B78E3A8B740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029-66B6-47D7-8AA9-E31AC3B8F5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395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235F-536C-44AB-BF59-1B78E3A8B740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029-66B6-47D7-8AA9-E31AC3B8F5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394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235F-536C-44AB-BF59-1B78E3A8B740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029-66B6-47D7-8AA9-E31AC3B8F5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3457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235F-536C-44AB-BF59-1B78E3A8B740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029-66B6-47D7-8AA9-E31AC3B8F5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0031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235F-536C-44AB-BF59-1B78E3A8B740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029-66B6-47D7-8AA9-E31AC3B8F5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489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9235F-536C-44AB-BF59-1B78E3A8B740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B8029-66B6-47D7-8AA9-E31AC3B8F5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19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Np0fvTAujM&amp;list=PLecJ78ok6JGs_SXb-WCAvGNdTh8Sl14U2&amp;index=3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Uhry a Sedmihradsko 4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381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Gödöllő - Grassalkovich Antal, 1740 k., barokn</a:t>
            </a:r>
            <a:r>
              <a:rPr lang="cs-CZ" dirty="0"/>
              <a:t>í divadlo </a:t>
            </a:r>
          </a:p>
        </p:txBody>
      </p:sp>
      <p:pic>
        <p:nvPicPr>
          <p:cNvPr id="16386" name="Picture 2" descr="Výsledek obrázku pro grassalkovich kastély gödöllő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437" y="1853905"/>
            <a:ext cx="638026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B72E7CF6-76C5-423E-A75E-8A949D174AD1}"/>
              </a:ext>
            </a:extLst>
          </p:cNvPr>
          <p:cNvSpPr/>
          <p:nvPr/>
        </p:nvSpPr>
        <p:spPr>
          <a:xfrm>
            <a:off x="961534" y="3105835"/>
            <a:ext cx="41477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https://www.youtube.com/watch?v=2Np0fvTAujM&amp;list=PLecJ78ok6JGs_SXb-WCAvGNdTh8Sl14U2&amp;index</a:t>
            </a:r>
            <a:r>
              <a:rPr lang="cs-CZ">
                <a:hlinkClick r:id="rId3"/>
              </a:rPr>
              <a:t>=3</a:t>
            </a:r>
            <a:r>
              <a:rPr lang="cs-CZ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1706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7410" name="Picture 2" descr="Výsledek obrázku pro grassalkovich kastély gödöllő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449" y="828675"/>
            <a:ext cx="8018423" cy="534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473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8434" name="Picture 2" descr="Související obráze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032" y="442578"/>
            <a:ext cx="8381906" cy="559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215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9458" name="Picture 2" descr="Související obráze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548" y="1885950"/>
            <a:ext cx="9057702" cy="401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864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482" name="Picture 2" descr="Související obráze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741" y="800100"/>
            <a:ext cx="6935259" cy="520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145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http://godollo.hu/_site/img/catalog3b020172/barokk_szinhaz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1" y="600075"/>
            <a:ext cx="8043422" cy="5576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0963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Egyetemi</a:t>
            </a:r>
            <a:r>
              <a:rPr lang="cs-CZ" dirty="0"/>
              <a:t> </a:t>
            </a:r>
            <a:r>
              <a:rPr lang="cs-CZ" dirty="0" err="1"/>
              <a:t>Templom</a:t>
            </a:r>
            <a:endParaRPr lang="cs-CZ" dirty="0"/>
          </a:p>
        </p:txBody>
      </p:sp>
      <p:pic>
        <p:nvPicPr>
          <p:cNvPr id="4098" name="Picture 2" descr="Výsledek obrázku pro egyetemi templo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1395099"/>
            <a:ext cx="3510296" cy="526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Výsledek obrázku pro egyetemi templ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2" y="892132"/>
            <a:ext cx="4966033" cy="596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651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95600" y="250825"/>
            <a:ext cx="10515600" cy="1325563"/>
          </a:xfrm>
        </p:spPr>
        <p:txBody>
          <a:bodyPr/>
          <a:lstStyle/>
          <a:p>
            <a:endParaRPr lang="cs-CZ"/>
          </a:p>
        </p:txBody>
      </p:sp>
      <p:pic>
        <p:nvPicPr>
          <p:cNvPr id="5122" name="Picture 2" descr="Výsledek obrázku pro egyetemi templo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17" y="557213"/>
            <a:ext cx="4113609" cy="548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ouvisející obr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5" y="457200"/>
            <a:ext cx="55435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029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Sz</a:t>
            </a:r>
            <a:r>
              <a:rPr lang="cs-CZ" dirty="0"/>
              <a:t>. Anna, </a:t>
            </a:r>
            <a:r>
              <a:rPr lang="cs-CZ" dirty="0" err="1"/>
              <a:t>Batthyány</a:t>
            </a:r>
            <a:r>
              <a:rPr lang="cs-CZ" dirty="0"/>
              <a:t> tér</a:t>
            </a:r>
          </a:p>
        </p:txBody>
      </p:sp>
      <p:pic>
        <p:nvPicPr>
          <p:cNvPr id="6146" name="Picture 2" descr="Související obráze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704" y="1554163"/>
            <a:ext cx="3288240" cy="493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Výsledek obrázku pro sz. Anna templom vizivá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588" y="2243138"/>
            <a:ext cx="5244100" cy="350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60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Výsledek obrázku pro sz. Anna templom batthyany té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089" y="733051"/>
            <a:ext cx="9537835" cy="524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798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Pécel</a:t>
            </a:r>
            <a:r>
              <a:rPr lang="cs-CZ" dirty="0"/>
              <a:t> – zámek </a:t>
            </a:r>
            <a:r>
              <a:rPr lang="cs-CZ" dirty="0" err="1"/>
              <a:t>Rádayů</a:t>
            </a:r>
            <a:r>
              <a:rPr lang="cs-CZ" dirty="0"/>
              <a:t>, </a:t>
            </a:r>
            <a:r>
              <a:rPr lang="cs-CZ" dirty="0" err="1"/>
              <a:t>Pál</a:t>
            </a:r>
            <a:r>
              <a:rPr lang="cs-CZ" dirty="0"/>
              <a:t> </a:t>
            </a:r>
            <a:r>
              <a:rPr lang="cs-CZ" dirty="0" err="1"/>
              <a:t>Ráday</a:t>
            </a:r>
            <a:r>
              <a:rPr lang="cs-CZ" dirty="0"/>
              <a:t> (</a:t>
            </a:r>
            <a:r>
              <a:rPr lang="cs-CZ" dirty="0" err="1"/>
              <a:t>kúrie</a:t>
            </a:r>
            <a:r>
              <a:rPr lang="cs-CZ" dirty="0"/>
              <a:t> 1722-30), Gedeon R. (baroko, 1755-74) </a:t>
            </a:r>
          </a:p>
        </p:txBody>
      </p:sp>
      <p:pic>
        <p:nvPicPr>
          <p:cNvPr id="1026" name="Picture 2" descr="Výsledek obrázku pro ráday kastély péce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806" y="1825625"/>
            <a:ext cx="586038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336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Výsledek obrázku pro sz. Anna templom batthyany té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111" y="720939"/>
            <a:ext cx="9142351" cy="558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031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20" name="Picture 4" descr="Výsledek obrázku pro sz. Anna templom batthyany té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465536"/>
            <a:ext cx="7615238" cy="571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601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Bp</a:t>
            </a:r>
            <a:r>
              <a:rPr lang="cs-CZ" dirty="0"/>
              <a:t>. – </a:t>
            </a:r>
            <a:r>
              <a:rPr lang="cs-CZ" dirty="0" err="1"/>
              <a:t>býv</a:t>
            </a:r>
            <a:r>
              <a:rPr lang="cs-CZ" dirty="0"/>
              <a:t>. Invalidovna, </a:t>
            </a:r>
            <a:r>
              <a:rPr lang="hu-HU" dirty="0"/>
              <a:t>György Széchenyi</a:t>
            </a:r>
            <a:endParaRPr lang="cs-CZ" dirty="0"/>
          </a:p>
        </p:txBody>
      </p:sp>
      <p:pic>
        <p:nvPicPr>
          <p:cNvPr id="10242" name="Picture 2" descr="Výsledek obrázku pro invalidus palota budapes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539" y="1497330"/>
            <a:ext cx="8062522" cy="494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578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Výsledek obrázku pro invalidus palota budapes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2" y="795868"/>
            <a:ext cx="3478923" cy="560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Výsledek obrázku pro invalidus ház budap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047" y="2169584"/>
            <a:ext cx="6995318" cy="333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122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 descr="Výsledek obrázku pro invalidus palota budapes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303" y="687389"/>
            <a:ext cx="8114110" cy="540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2740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Baron Péter </a:t>
            </a:r>
            <a:r>
              <a:rPr lang="cs-CZ" dirty="0" err="1"/>
              <a:t>Apor</a:t>
            </a:r>
            <a:r>
              <a:rPr lang="cs-CZ" dirty="0"/>
              <a:t>: </a:t>
            </a:r>
            <a:r>
              <a:rPr lang="cs-CZ" dirty="0" err="1"/>
              <a:t>Metamorphosis</a:t>
            </a:r>
            <a:r>
              <a:rPr lang="cs-CZ" dirty="0"/>
              <a:t> </a:t>
            </a:r>
            <a:r>
              <a:rPr lang="cs-CZ" dirty="0" err="1"/>
              <a:t>Transylvaniae</a:t>
            </a:r>
            <a:r>
              <a:rPr lang="cs-CZ" dirty="0"/>
              <a:t> – 1736, 1863; </a:t>
            </a:r>
            <a:r>
              <a:rPr lang="cs-CZ" dirty="0" err="1"/>
              <a:t>Sikul</a:t>
            </a:r>
            <a:r>
              <a:rPr lang="cs-CZ" dirty="0"/>
              <a:t>; </a:t>
            </a:r>
            <a:r>
              <a:rPr lang="cs-CZ" dirty="0" err="1"/>
              <a:t>Torja</a:t>
            </a:r>
            <a:r>
              <a:rPr lang="cs-CZ" dirty="0"/>
              <a:t> - </a:t>
            </a:r>
            <a:r>
              <a:rPr lang="cs-CZ" dirty="0" err="1"/>
              <a:t>kúrie</a:t>
            </a:r>
            <a:endParaRPr lang="cs-CZ" dirty="0"/>
          </a:p>
        </p:txBody>
      </p:sp>
      <p:pic>
        <p:nvPicPr>
          <p:cNvPr id="21510" name="Picture 6" descr="Výsledek obrázku pro apor pét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2" y="2328069"/>
            <a:ext cx="2628900" cy="328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http://www.hereditatum.ro/medium-image.jpeg?id=132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704" y="2185988"/>
            <a:ext cx="5672029" cy="377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6850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Apor-kódex</a:t>
            </a:r>
            <a:r>
              <a:rPr lang="cs-CZ" dirty="0"/>
              <a:t> – ½ 15. stol., </a:t>
            </a:r>
            <a:br>
              <a:rPr lang="cs-CZ" dirty="0"/>
            </a:br>
            <a:r>
              <a:rPr lang="cs-CZ" dirty="0"/>
              <a:t>žalmy, </a:t>
            </a:r>
            <a:r>
              <a:rPr lang="cs-CZ" dirty="0" err="1"/>
              <a:t>Huszita</a:t>
            </a:r>
            <a:r>
              <a:rPr lang="cs-CZ" dirty="0"/>
              <a:t> </a:t>
            </a:r>
            <a:r>
              <a:rPr lang="cs-CZ" dirty="0" err="1"/>
              <a:t>Biblia</a:t>
            </a:r>
            <a:endParaRPr lang="cs-CZ" dirty="0"/>
          </a:p>
        </p:txBody>
      </p:sp>
      <p:pic>
        <p:nvPicPr>
          <p:cNvPr id="22532" name="Picture 4" descr="http://2.bp.blogspot.com/-DG5UdrozPS0/VialdP2IexI/AAAAAAAAgks/G5sRs8HWynw/s400/149576_aporkodex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0" y="2815432"/>
            <a:ext cx="4894792" cy="367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http://3.bp.blogspot.com/-OZCD2nIw8bU/Viad7FhBvAI/AAAAAAAAgkY/v5DDNnxWAGo/s640/apor-kodex-reszl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587" y="460602"/>
            <a:ext cx="4452938" cy="636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171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Výsledek obrázku pro ráday kastély péce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182" y="985838"/>
            <a:ext cx="7352237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032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Výsledek obrázku pro ráday kastély péce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63" y="560990"/>
            <a:ext cx="9614987" cy="561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817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Ráckeve</a:t>
            </a:r>
            <a:r>
              <a:rPr lang="cs-CZ" dirty="0"/>
              <a:t> - Evžen Savojský, Belveder, 1701/2, </a:t>
            </a:r>
          </a:p>
        </p:txBody>
      </p:sp>
      <p:pic>
        <p:nvPicPr>
          <p:cNvPr id="13314" name="Picture 2" descr="Výsledek obrázku pro ráckeve kastél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280" y="1825625"/>
            <a:ext cx="659343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437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 descr="Výsledek obrázku pro ráckeve kastél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106" y="1042988"/>
            <a:ext cx="7752046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316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 descr="Související obráze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831" y="885825"/>
            <a:ext cx="8526780" cy="532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464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https://upload.wikimedia.org/wikipedia/commons/thumb/0/0d/Eugene_of_SavoyVS.jpg/220px-Eugene_of_SavoyVS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742950"/>
            <a:ext cx="3700462" cy="565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 descr="https://upload.wikimedia.org/wikipedia/commons/thumb/5/52/Wien_Prinz_Eugen_Reiterdenkmal_Heldenplatz.jpg/220px-Wien_Prinz_Eugen_Reiterdenkmal_Heldenplatz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344" y="1471614"/>
            <a:ext cx="5540694" cy="39862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468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Lovasszobra a Budai Várban; Róna József alkotása.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0" y="365125"/>
            <a:ext cx="4698291" cy="58118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65977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107</Words>
  <Application>Microsoft Office PowerPoint</Application>
  <PresentationFormat>Širokoúhlá obrazovka</PresentationFormat>
  <Paragraphs>10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Motiv Office</vt:lpstr>
      <vt:lpstr>Uhry a Sedmihradsko 4</vt:lpstr>
      <vt:lpstr>Pécel – zámek Rádayů, Pál Ráday (kúrie 1722-30), Gedeon R. (baroko, 1755-74) </vt:lpstr>
      <vt:lpstr>Prezentace aplikace PowerPoint</vt:lpstr>
      <vt:lpstr>Prezentace aplikace PowerPoint</vt:lpstr>
      <vt:lpstr>Ráckeve - Evžen Savojský, Belveder, 1701/2, </vt:lpstr>
      <vt:lpstr>Prezentace aplikace PowerPoint</vt:lpstr>
      <vt:lpstr>Prezentace aplikace PowerPoint</vt:lpstr>
      <vt:lpstr>Prezentace aplikace PowerPoint</vt:lpstr>
      <vt:lpstr>Prezentace aplikace PowerPoint</vt:lpstr>
      <vt:lpstr>Gödöllő - Grassalkovich Antal, 1740 k., barokní divadlo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Egyetemi Templom</vt:lpstr>
      <vt:lpstr>Prezentace aplikace PowerPoint</vt:lpstr>
      <vt:lpstr>Sz. Anna, Batthyány tér</vt:lpstr>
      <vt:lpstr>Prezentace aplikace PowerPoint</vt:lpstr>
      <vt:lpstr>Prezentace aplikace PowerPoint</vt:lpstr>
      <vt:lpstr>Prezentace aplikace PowerPoint</vt:lpstr>
      <vt:lpstr>Bp. – býv. Invalidovna, György Széchenyi</vt:lpstr>
      <vt:lpstr>Prezentace aplikace PowerPoint</vt:lpstr>
      <vt:lpstr>Prezentace aplikace PowerPoint</vt:lpstr>
      <vt:lpstr> Baron Péter Apor: Metamorphosis Transylvaniae – 1736, 1863; Sikul; Torja - kúrie</vt:lpstr>
      <vt:lpstr>Apor-kódex – ½ 15. stol.,  žalmy, Huszita Biblia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Uhry a Sedmihradsko 4</dc:title>
  <dc:creator>Simona</dc:creator>
  <cp:lastModifiedBy>Simona Kolmanová</cp:lastModifiedBy>
  <cp:revision>22</cp:revision>
  <dcterms:created xsi:type="dcterms:W3CDTF">2016-11-30T17:36:30Z</dcterms:created>
  <dcterms:modified xsi:type="dcterms:W3CDTF">2018-11-26T23:22:00Z</dcterms:modified>
</cp:coreProperties>
</file>