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Zaoblený obdélník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5C673-8026-46E6-B29C-9CB52CB45497}" type="datetimeFigureOut">
              <a:rPr lang="cs-CZ" smtClean="0"/>
              <a:t>15. 12. 2020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CD64AFE-3862-42E1-8CAB-B7FB0D3E6B40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5C673-8026-46E6-B29C-9CB52CB45497}" type="datetimeFigureOut">
              <a:rPr lang="cs-CZ" smtClean="0"/>
              <a:t>15. 12. 2020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64AFE-3862-42E1-8CAB-B7FB0D3E6B4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5C673-8026-46E6-B29C-9CB52CB45497}" type="datetimeFigureOut">
              <a:rPr lang="cs-CZ" smtClean="0"/>
              <a:t>15. 12. 2020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64AFE-3862-42E1-8CAB-B7FB0D3E6B4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5C673-8026-46E6-B29C-9CB52CB45497}" type="datetimeFigureOut">
              <a:rPr lang="cs-CZ" smtClean="0"/>
              <a:t>15. 12. 2020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64AFE-3862-42E1-8CAB-B7FB0D3E6B40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Zaoblený obdélník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5C673-8026-46E6-B29C-9CB52CB45497}" type="datetimeFigureOut">
              <a:rPr lang="cs-CZ" smtClean="0"/>
              <a:t>15. 12. 2020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7" name="Obdélník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CD64AFE-3862-42E1-8CAB-B7FB0D3E6B40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5C673-8026-46E6-B29C-9CB52CB45497}" type="datetimeFigureOut">
              <a:rPr lang="cs-CZ" smtClean="0"/>
              <a:t>15. 12. 2020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64AFE-3862-42E1-8CAB-B7FB0D3E6B40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5C673-8026-46E6-B29C-9CB52CB45497}" type="datetimeFigureOut">
              <a:rPr lang="cs-CZ" smtClean="0"/>
              <a:t>15. 12. 2020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64AFE-3862-42E1-8CAB-B7FB0D3E6B40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5C673-8026-46E6-B29C-9CB52CB45497}" type="datetimeFigureOut">
              <a:rPr lang="cs-CZ" smtClean="0"/>
              <a:t>15. 12. 2020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64AFE-3862-42E1-8CAB-B7FB0D3E6B4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5C673-8026-46E6-B29C-9CB52CB45497}" type="datetimeFigureOut">
              <a:rPr lang="cs-CZ" smtClean="0"/>
              <a:t>15. 12. 2020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64AFE-3862-42E1-8CAB-B7FB0D3E6B4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Zaoblený obdélník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5C673-8026-46E6-B29C-9CB52CB45497}" type="datetimeFigureOut">
              <a:rPr lang="cs-CZ" smtClean="0"/>
              <a:t>15. 12. 2020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64AFE-3862-42E1-8CAB-B7FB0D3E6B40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5C673-8026-46E6-B29C-9CB52CB45497}" type="datetimeFigureOut">
              <a:rPr lang="cs-CZ" smtClean="0"/>
              <a:t>15. 12. 2020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CD64AFE-3862-42E1-8CAB-B7FB0D3E6B40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Obdélník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Zaoblený obdélník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145C673-8026-46E6-B29C-9CB52CB45497}" type="datetimeFigureOut">
              <a:rPr lang="cs-CZ" smtClean="0"/>
              <a:t>15. 12. 2020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6CD64AFE-3862-42E1-8CAB-B7FB0D3E6B4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papunet.net/_pelit/joulukalenteri-2011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r>
              <a:rPr lang="cs-CZ" dirty="0"/>
              <a:t>PIKKUTONTUN </a:t>
            </a:r>
            <a:r>
              <a:rPr lang="cs-CZ" dirty="0" smtClean="0"/>
              <a:t>MATKASSA 8-11</a:t>
            </a:r>
            <a:endParaRPr lang="cs-CZ" dirty="0"/>
          </a:p>
          <a:p>
            <a:pPr lvl="0"/>
            <a:r>
              <a:rPr lang="cs-CZ" dirty="0">
                <a:hlinkClick r:id="rId2"/>
              </a:rPr>
              <a:t>https://papunet.net/_pelit/joulukalenteri-2011/</a:t>
            </a:r>
            <a:r>
              <a:rPr lang="cs-CZ" dirty="0"/>
              <a:t> </a:t>
            </a:r>
          </a:p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KIELI 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054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cs-CZ" b="1" dirty="0" err="1"/>
              <a:t>imperfekti</a:t>
            </a:r>
            <a:r>
              <a:rPr lang="cs-CZ" b="1" dirty="0"/>
              <a:t> -i</a:t>
            </a:r>
          </a:p>
          <a:p>
            <a:pPr lvl="0"/>
            <a:r>
              <a:rPr lang="cs-CZ" dirty="0" err="1">
                <a:solidFill>
                  <a:srgbClr val="C00000"/>
                </a:solidFill>
              </a:rPr>
              <a:t>pluskvamperfekti</a:t>
            </a:r>
            <a:r>
              <a:rPr lang="cs-CZ" dirty="0">
                <a:solidFill>
                  <a:srgbClr val="C00000"/>
                </a:solidFill>
              </a:rPr>
              <a:t> </a:t>
            </a:r>
            <a:r>
              <a:rPr lang="cs-CZ" dirty="0" err="1">
                <a:solidFill>
                  <a:srgbClr val="C00000"/>
                </a:solidFill>
              </a:rPr>
              <a:t>oli</a:t>
            </a:r>
            <a:r>
              <a:rPr lang="cs-CZ" dirty="0">
                <a:solidFill>
                  <a:srgbClr val="C00000"/>
                </a:solidFill>
              </a:rPr>
              <a:t> + -NUT</a:t>
            </a:r>
          </a:p>
          <a:p>
            <a:pPr lvl="0"/>
            <a:r>
              <a:rPr lang="cs-CZ" dirty="0" err="1">
                <a:solidFill>
                  <a:srgbClr val="00B0F0"/>
                </a:solidFill>
              </a:rPr>
              <a:t>konditionaali</a:t>
            </a:r>
            <a:r>
              <a:rPr lang="cs-CZ" dirty="0">
                <a:solidFill>
                  <a:srgbClr val="00B0F0"/>
                </a:solidFill>
              </a:rPr>
              <a:t>  -</a:t>
            </a:r>
            <a:r>
              <a:rPr lang="cs-CZ" dirty="0" err="1">
                <a:solidFill>
                  <a:srgbClr val="00B0F0"/>
                </a:solidFill>
              </a:rPr>
              <a:t>isi</a:t>
            </a:r>
            <a:endParaRPr lang="cs-CZ" dirty="0">
              <a:solidFill>
                <a:srgbClr val="00B0F0"/>
              </a:solidFill>
            </a:endParaRPr>
          </a:p>
          <a:p>
            <a:pPr lvl="0"/>
            <a:endParaRPr lang="cs-CZ" dirty="0">
              <a:solidFill>
                <a:srgbClr val="00B0F0"/>
              </a:solidFill>
            </a:endParaRPr>
          </a:p>
          <a:p>
            <a:pPr lvl="0"/>
            <a:r>
              <a:rPr lang="cs-CZ" u="sng" dirty="0" err="1"/>
              <a:t>objekti</a:t>
            </a:r>
            <a:endParaRPr lang="cs-CZ" u="sng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3965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AVAINSANAT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i="1" dirty="0" err="1"/>
              <a:t>j</a:t>
            </a:r>
            <a:r>
              <a:rPr lang="cs-CZ" i="1" dirty="0" err="1" smtClean="0"/>
              <a:t>oulusukka</a:t>
            </a:r>
            <a:r>
              <a:rPr lang="cs-CZ" dirty="0" smtClean="0"/>
              <a:t> – vánoční ponožka</a:t>
            </a:r>
          </a:p>
          <a:p>
            <a:pPr marL="0" indent="0">
              <a:buNone/>
            </a:pPr>
            <a:r>
              <a:rPr lang="cs-CZ" i="1" dirty="0" err="1" smtClean="0"/>
              <a:t>lintu</a:t>
            </a:r>
            <a:r>
              <a:rPr lang="cs-CZ" dirty="0" smtClean="0"/>
              <a:t> – pták</a:t>
            </a:r>
          </a:p>
          <a:p>
            <a:pPr marL="0" indent="0">
              <a:buNone/>
            </a:pPr>
            <a:r>
              <a:rPr lang="cs-CZ" i="1" dirty="0" err="1"/>
              <a:t>p</a:t>
            </a:r>
            <a:r>
              <a:rPr lang="cs-CZ" i="1" dirty="0" err="1" smtClean="0"/>
              <a:t>unatulkku</a:t>
            </a:r>
            <a:r>
              <a:rPr lang="cs-CZ" dirty="0" smtClean="0"/>
              <a:t> – hýl rudý</a:t>
            </a:r>
          </a:p>
          <a:p>
            <a:pPr marL="0" indent="0">
              <a:buNone/>
            </a:pPr>
            <a:r>
              <a:rPr lang="cs-CZ" i="1" dirty="0" err="1"/>
              <a:t>h</a:t>
            </a:r>
            <a:r>
              <a:rPr lang="cs-CZ" i="1" dirty="0" err="1" smtClean="0"/>
              <a:t>anki</a:t>
            </a:r>
            <a:r>
              <a:rPr lang="cs-CZ" dirty="0" smtClean="0"/>
              <a:t> - závěj</a:t>
            </a:r>
          </a:p>
          <a:p>
            <a:pPr marL="0" indent="0">
              <a:buNone/>
            </a:pPr>
            <a:r>
              <a:rPr lang="cs-CZ" i="1" dirty="0" err="1"/>
              <a:t>o</a:t>
            </a:r>
            <a:r>
              <a:rPr lang="cs-CZ" i="1" dirty="0" err="1" smtClean="0"/>
              <a:t>rava</a:t>
            </a:r>
            <a:r>
              <a:rPr lang="cs-CZ" dirty="0" smtClean="0"/>
              <a:t> – veverka</a:t>
            </a:r>
          </a:p>
          <a:p>
            <a:pPr marL="0" indent="0">
              <a:buNone/>
            </a:pPr>
            <a:r>
              <a:rPr lang="cs-CZ" i="1" dirty="0" err="1"/>
              <a:t>k</a:t>
            </a:r>
            <a:r>
              <a:rPr lang="cs-CZ" i="1" dirty="0" err="1" smtClean="0"/>
              <a:t>uusi</a:t>
            </a:r>
            <a:r>
              <a:rPr lang="cs-CZ" dirty="0" smtClean="0"/>
              <a:t> – smrk 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58820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8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i-FI" dirty="0"/>
              <a:t>Pikkutonttua </a:t>
            </a:r>
            <a:r>
              <a:rPr lang="fi-FI" b="1" dirty="0"/>
              <a:t>nolotti</a:t>
            </a:r>
            <a:r>
              <a:rPr lang="fi-FI" dirty="0"/>
              <a:t>.</a:t>
            </a:r>
            <a:br>
              <a:rPr lang="fi-FI" dirty="0"/>
            </a:br>
            <a:r>
              <a:rPr lang="fi-FI" dirty="0"/>
              <a:t>Heinistä pilkottanut punainen kangas</a:t>
            </a:r>
            <a:br>
              <a:rPr lang="fi-FI" dirty="0"/>
            </a:br>
            <a:r>
              <a:rPr lang="fi-FI" b="1" dirty="0"/>
              <a:t>oli</a:t>
            </a:r>
            <a:r>
              <a:rPr lang="fi-FI" dirty="0"/>
              <a:t> hiiriperheen joulusukka,</a:t>
            </a:r>
            <a:br>
              <a:rPr lang="fi-FI" dirty="0"/>
            </a:br>
            <a:r>
              <a:rPr lang="fi-FI" dirty="0"/>
              <a:t>jonka Joulumuori </a:t>
            </a:r>
            <a:r>
              <a:rPr lang="fi-FI" dirty="0">
                <a:solidFill>
                  <a:srgbClr val="C00000"/>
                </a:solidFill>
              </a:rPr>
              <a:t>oli tuonut </a:t>
            </a:r>
            <a:r>
              <a:rPr lang="fi-FI" dirty="0"/>
              <a:t>hiirille.</a:t>
            </a:r>
            <a:br>
              <a:rPr lang="fi-FI" dirty="0"/>
            </a:br>
            <a:r>
              <a:rPr lang="fi-FI" dirty="0"/>
              <a:t>Pikkutonttu </a:t>
            </a:r>
            <a:r>
              <a:rPr lang="fi-FI" b="1" dirty="0"/>
              <a:t>nosti</a:t>
            </a:r>
            <a:r>
              <a:rPr lang="fi-FI" dirty="0"/>
              <a:t> </a:t>
            </a:r>
            <a:r>
              <a:rPr lang="fi-FI" u="sng" dirty="0"/>
              <a:t>joulusukan</a:t>
            </a:r>
            <a:r>
              <a:rPr lang="fi-FI" dirty="0"/>
              <a:t> ja</a:t>
            </a:r>
            <a:br>
              <a:rPr lang="fi-FI" dirty="0"/>
            </a:br>
            <a:r>
              <a:rPr lang="fi-FI" u="sng" dirty="0"/>
              <a:t>heinät</a:t>
            </a:r>
            <a:r>
              <a:rPr lang="fi-FI" dirty="0"/>
              <a:t> kiireesti paikalleen.</a:t>
            </a:r>
            <a:br>
              <a:rPr lang="fi-FI" dirty="0"/>
            </a:br>
            <a:r>
              <a:rPr lang="fi-FI" dirty="0"/>
              <a:t>Hän </a:t>
            </a:r>
            <a:r>
              <a:rPr lang="fi-FI" b="1" dirty="0"/>
              <a:t>pyysi</a:t>
            </a:r>
            <a:r>
              <a:rPr lang="fi-FI" dirty="0"/>
              <a:t> hiiriltä anteeksi.</a:t>
            </a:r>
            <a:br>
              <a:rPr lang="fi-FI" dirty="0"/>
            </a:br>
            <a:r>
              <a:rPr lang="fi-FI" dirty="0"/>
              <a:t>”Paras kiiruhtaa ulos tallista ennen kuin häiritsen</a:t>
            </a:r>
            <a:br>
              <a:rPr lang="fi-FI" dirty="0"/>
            </a:br>
            <a:r>
              <a:rPr lang="fi-FI" dirty="0"/>
              <a:t>jonkun muun </a:t>
            </a:r>
            <a:r>
              <a:rPr lang="fi-FI" u="sng" dirty="0"/>
              <a:t>joulurauhaa</a:t>
            </a:r>
            <a:r>
              <a:rPr lang="fi-FI" dirty="0"/>
              <a:t>”, Pikkutonttu </a:t>
            </a:r>
            <a:r>
              <a:rPr lang="fi-FI" b="1" dirty="0"/>
              <a:t>mietti</a:t>
            </a:r>
            <a:r>
              <a:rPr lang="fi-FI" dirty="0" smtClean="0"/>
              <a:t>.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sz="1500" i="1" dirty="0" err="1"/>
              <a:t>n</a:t>
            </a:r>
            <a:r>
              <a:rPr lang="cs-CZ" sz="1500" i="1" dirty="0" err="1" smtClean="0"/>
              <a:t>olottaa</a:t>
            </a:r>
            <a:r>
              <a:rPr lang="cs-CZ" sz="1500" dirty="0" smtClean="0"/>
              <a:t> </a:t>
            </a:r>
            <a:r>
              <a:rPr lang="cs-CZ" sz="1500" dirty="0" smtClean="0"/>
              <a:t>(1) – </a:t>
            </a:r>
            <a:r>
              <a:rPr lang="cs-CZ" sz="1500" dirty="0" smtClean="0"/>
              <a:t>cítit se trapně</a:t>
            </a:r>
          </a:p>
          <a:p>
            <a:pPr marL="0" indent="0">
              <a:buNone/>
            </a:pPr>
            <a:r>
              <a:rPr lang="cs-CZ" sz="1500" i="1" dirty="0" err="1"/>
              <a:t>n</a:t>
            </a:r>
            <a:r>
              <a:rPr lang="cs-CZ" sz="1500" i="1" dirty="0" err="1" smtClean="0"/>
              <a:t>ostaa</a:t>
            </a:r>
            <a:r>
              <a:rPr lang="cs-CZ" sz="1500" dirty="0" smtClean="0"/>
              <a:t> </a:t>
            </a:r>
            <a:r>
              <a:rPr lang="cs-CZ" sz="1500" dirty="0" smtClean="0"/>
              <a:t>(1) – </a:t>
            </a:r>
            <a:r>
              <a:rPr lang="cs-CZ" sz="1500" dirty="0" smtClean="0"/>
              <a:t>zvednout</a:t>
            </a:r>
          </a:p>
          <a:p>
            <a:pPr marL="0" indent="0">
              <a:buNone/>
            </a:pPr>
            <a:r>
              <a:rPr lang="cs-CZ" sz="1500" i="1" dirty="0" err="1"/>
              <a:t>p</a:t>
            </a:r>
            <a:r>
              <a:rPr lang="cs-CZ" sz="1500" i="1" dirty="0" err="1" smtClean="0"/>
              <a:t>yytää</a:t>
            </a:r>
            <a:r>
              <a:rPr lang="cs-CZ" sz="1500" dirty="0" smtClean="0"/>
              <a:t> </a:t>
            </a:r>
            <a:r>
              <a:rPr lang="cs-CZ" sz="1500" dirty="0" smtClean="0"/>
              <a:t>(1) – </a:t>
            </a:r>
            <a:r>
              <a:rPr lang="cs-CZ" sz="1500" dirty="0" smtClean="0"/>
              <a:t>poprosit (</a:t>
            </a:r>
            <a:r>
              <a:rPr lang="cs-CZ" sz="1500" i="1" dirty="0" err="1" smtClean="0"/>
              <a:t>pyytää</a:t>
            </a:r>
            <a:r>
              <a:rPr lang="cs-CZ" sz="1500" i="1" dirty="0" smtClean="0"/>
              <a:t> </a:t>
            </a:r>
            <a:r>
              <a:rPr lang="cs-CZ" sz="1500" i="1" dirty="0" err="1" smtClean="0"/>
              <a:t>anteeksi</a:t>
            </a:r>
            <a:r>
              <a:rPr lang="cs-CZ" sz="1500" i="1" dirty="0" smtClean="0"/>
              <a:t> </a:t>
            </a:r>
            <a:r>
              <a:rPr lang="cs-CZ" sz="1500" dirty="0" smtClean="0"/>
              <a:t>– poprosit o odpuštění, omluvit se)</a:t>
            </a:r>
            <a:endParaRPr lang="cs-CZ" sz="1500" dirty="0"/>
          </a:p>
        </p:txBody>
      </p:sp>
    </p:spTree>
    <p:extLst>
      <p:ext uri="{BB962C8B-B14F-4D97-AF65-F5344CB8AC3E}">
        <p14:creationId xmlns:p14="http://schemas.microsoft.com/office/powerpoint/2010/main" val="2029628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9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539552" y="1772816"/>
            <a:ext cx="8147248" cy="468052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i-FI" dirty="0"/>
              <a:t>Pikkutonttu </a:t>
            </a:r>
            <a:r>
              <a:rPr lang="fi-FI" b="1" dirty="0"/>
              <a:t>katseli</a:t>
            </a:r>
            <a:r>
              <a:rPr lang="fi-FI" dirty="0"/>
              <a:t> pihalla ympärilleen.</a:t>
            </a:r>
            <a:br>
              <a:rPr lang="fi-FI" dirty="0"/>
            </a:br>
            <a:r>
              <a:rPr lang="fi-FI" dirty="0"/>
              <a:t>Vo</a:t>
            </a:r>
            <a:r>
              <a:rPr lang="fi-FI" dirty="0">
                <a:solidFill>
                  <a:srgbClr val="00B0F0"/>
                </a:solidFill>
              </a:rPr>
              <a:t>isi</a:t>
            </a:r>
            <a:r>
              <a:rPr lang="fi-FI" dirty="0"/>
              <a:t>kohan lakki olla lintulaudalla?</a:t>
            </a:r>
            <a:br>
              <a:rPr lang="fi-FI" dirty="0"/>
            </a:br>
            <a:r>
              <a:rPr lang="fi-FI" dirty="0"/>
              <a:t>Pikkutonttu </a:t>
            </a:r>
            <a:r>
              <a:rPr lang="fi-FI" dirty="0">
                <a:solidFill>
                  <a:srgbClr val="C00000"/>
                </a:solidFill>
              </a:rPr>
              <a:t>oli vienyt </a:t>
            </a:r>
            <a:r>
              <a:rPr lang="fi-FI" dirty="0"/>
              <a:t>linnuille</a:t>
            </a:r>
            <a:br>
              <a:rPr lang="fi-FI" dirty="0"/>
            </a:br>
            <a:r>
              <a:rPr lang="fi-FI" u="sng" dirty="0"/>
              <a:t>ison kasan </a:t>
            </a:r>
            <a:r>
              <a:rPr lang="fi-FI" dirty="0"/>
              <a:t>siemeniä eilen.</a:t>
            </a:r>
            <a:br>
              <a:rPr lang="fi-FI" dirty="0"/>
            </a:br>
            <a:r>
              <a:rPr lang="fi-FI" dirty="0"/>
              <a:t>Mutta ei, lintulaudalla ei näkynyt muuta punaista</a:t>
            </a:r>
            <a:br>
              <a:rPr lang="fi-FI" dirty="0"/>
            </a:br>
            <a:r>
              <a:rPr lang="fi-FI" dirty="0"/>
              <a:t>kuin punatulkkujen kauniit höyhenet.</a:t>
            </a:r>
            <a:br>
              <a:rPr lang="fi-FI" dirty="0"/>
            </a:br>
            <a:r>
              <a:rPr lang="fi-FI" dirty="0"/>
              <a:t>Pakkanen </a:t>
            </a:r>
            <a:r>
              <a:rPr lang="fi-FI" b="1" dirty="0"/>
              <a:t>oli</a:t>
            </a:r>
            <a:r>
              <a:rPr lang="fi-FI" dirty="0"/>
              <a:t> kova, joten</a:t>
            </a:r>
            <a:br>
              <a:rPr lang="fi-FI" dirty="0"/>
            </a:br>
            <a:r>
              <a:rPr lang="fi-FI" dirty="0"/>
              <a:t>linnut </a:t>
            </a:r>
            <a:r>
              <a:rPr lang="fi-FI" dirty="0">
                <a:solidFill>
                  <a:srgbClr val="C00000"/>
                </a:solidFill>
              </a:rPr>
              <a:t>olivat pörhistäneet </a:t>
            </a:r>
            <a:r>
              <a:rPr lang="fi-FI" u="sng" dirty="0"/>
              <a:t>höyheniään</a:t>
            </a:r>
            <a:r>
              <a:rPr lang="fi-FI" dirty="0"/>
              <a:t>.</a:t>
            </a:r>
            <a:br>
              <a:rPr lang="fi-FI" dirty="0"/>
            </a:br>
            <a:r>
              <a:rPr lang="fi-FI" dirty="0"/>
              <a:t>Ne </a:t>
            </a:r>
            <a:r>
              <a:rPr lang="fi-FI" b="1" dirty="0"/>
              <a:t>näyttivät</a:t>
            </a:r>
            <a:r>
              <a:rPr lang="fi-FI" dirty="0"/>
              <a:t> enemmän höyhenpalloilta kuin linnuilta</a:t>
            </a:r>
            <a:r>
              <a:rPr lang="fi-FI" dirty="0" smtClean="0"/>
              <a:t>.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sz="1600" i="1" dirty="0" err="1"/>
              <a:t>k</a:t>
            </a:r>
            <a:r>
              <a:rPr lang="cs-CZ" sz="1600" i="1" dirty="0" err="1" smtClean="0"/>
              <a:t>atsella</a:t>
            </a:r>
            <a:r>
              <a:rPr lang="cs-CZ" sz="1600" dirty="0" smtClean="0"/>
              <a:t> </a:t>
            </a:r>
            <a:r>
              <a:rPr lang="cs-CZ" sz="1600" dirty="0" smtClean="0"/>
              <a:t>(3) – </a:t>
            </a:r>
            <a:r>
              <a:rPr lang="cs-CZ" sz="1600" dirty="0" smtClean="0"/>
              <a:t>dívat se, rozhlížet se</a:t>
            </a:r>
          </a:p>
          <a:p>
            <a:pPr marL="0" indent="0">
              <a:buNone/>
            </a:pPr>
            <a:r>
              <a:rPr lang="cs-CZ" sz="1600" i="1" dirty="0" err="1"/>
              <a:t>n</a:t>
            </a:r>
            <a:r>
              <a:rPr lang="cs-CZ" sz="1600" i="1" dirty="0" err="1" smtClean="0"/>
              <a:t>äyttää</a:t>
            </a:r>
            <a:r>
              <a:rPr lang="cs-CZ" sz="1600" dirty="0" smtClean="0"/>
              <a:t> </a:t>
            </a:r>
            <a:r>
              <a:rPr lang="cs-CZ" sz="1600" dirty="0" smtClean="0"/>
              <a:t>(1) + </a:t>
            </a:r>
            <a:r>
              <a:rPr lang="cs-CZ" sz="1600" dirty="0" smtClean="0"/>
              <a:t>ABL – vypadat jako</a:t>
            </a:r>
          </a:p>
          <a:p>
            <a:pPr marL="0" indent="0">
              <a:buNone/>
            </a:pPr>
            <a:r>
              <a:rPr lang="cs-CZ" sz="1600" i="1" dirty="0" err="1"/>
              <a:t>h</a:t>
            </a:r>
            <a:r>
              <a:rPr lang="cs-CZ" sz="1600" i="1" dirty="0" err="1" smtClean="0"/>
              <a:t>öyhen</a:t>
            </a:r>
            <a:r>
              <a:rPr lang="cs-CZ" sz="1600" dirty="0" smtClean="0"/>
              <a:t> – pírko, peříčko</a:t>
            </a:r>
          </a:p>
          <a:p>
            <a:pPr marL="0" indent="0">
              <a:buNone/>
            </a:pPr>
            <a:r>
              <a:rPr lang="cs-CZ" sz="1600" i="1" dirty="0" err="1"/>
              <a:t>l</a:t>
            </a:r>
            <a:r>
              <a:rPr lang="cs-CZ" sz="1600" i="1" dirty="0" err="1" smtClean="0"/>
              <a:t>intulauta</a:t>
            </a:r>
            <a:r>
              <a:rPr lang="cs-CZ" sz="1600" dirty="0" smtClean="0"/>
              <a:t> - krmítko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40" t="4301" r="15340" b="6776"/>
          <a:stretch/>
        </p:blipFill>
        <p:spPr bwMode="auto">
          <a:xfrm>
            <a:off x="6819344" y="159239"/>
            <a:ext cx="1929119" cy="2837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9141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10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914400" y="1628800"/>
            <a:ext cx="7772400" cy="4391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/>
              <a:t>Pikkutonttu </a:t>
            </a:r>
            <a:r>
              <a:rPr lang="fi-FI" b="1" dirty="0"/>
              <a:t>istahti</a:t>
            </a:r>
            <a:r>
              <a:rPr lang="fi-FI" dirty="0"/>
              <a:t> hankeen raapimaan päätään.</a:t>
            </a:r>
          </a:p>
          <a:p>
            <a:pPr marL="0" indent="0">
              <a:buNone/>
            </a:pPr>
            <a:r>
              <a:rPr lang="fi-FI" dirty="0"/>
              <a:t>”Eihän tästä tule yhtään mitään.</a:t>
            </a:r>
          </a:p>
          <a:p>
            <a:pPr marL="0" indent="0">
              <a:buNone/>
            </a:pPr>
            <a:r>
              <a:rPr lang="fi-FI" dirty="0"/>
              <a:t>Olen katsonut jo ihan joka paikasta”, hän </a:t>
            </a:r>
            <a:r>
              <a:rPr lang="fi-FI" b="1" dirty="0"/>
              <a:t>huokaisi</a:t>
            </a:r>
            <a:r>
              <a:rPr lang="fi-FI" dirty="0"/>
              <a:t>.</a:t>
            </a:r>
          </a:p>
          <a:p>
            <a:pPr marL="0" indent="0">
              <a:buNone/>
            </a:pPr>
            <a:r>
              <a:rPr lang="fi-FI" dirty="0"/>
              <a:t>”Osa</a:t>
            </a:r>
            <a:r>
              <a:rPr lang="fi-FI" dirty="0">
                <a:solidFill>
                  <a:srgbClr val="00B0F0"/>
                </a:solidFill>
              </a:rPr>
              <a:t>isi</a:t>
            </a:r>
            <a:r>
              <a:rPr lang="fi-FI" dirty="0"/>
              <a:t>vatkohan pikkuoravat auttaa?” tonttu </a:t>
            </a:r>
            <a:r>
              <a:rPr lang="fi-FI" b="1" dirty="0"/>
              <a:t>mietti</a:t>
            </a:r>
            <a:r>
              <a:rPr lang="fi-FI" dirty="0"/>
              <a:t>.</a:t>
            </a:r>
          </a:p>
          <a:p>
            <a:pPr marL="0" indent="0">
              <a:buNone/>
            </a:pPr>
            <a:r>
              <a:rPr lang="fi-FI" dirty="0"/>
              <a:t>Joskus oravat </a:t>
            </a:r>
            <a:r>
              <a:rPr lang="fi-FI" dirty="0">
                <a:solidFill>
                  <a:srgbClr val="C00000"/>
                </a:solidFill>
              </a:rPr>
              <a:t>olivat auttaneet </a:t>
            </a:r>
            <a:r>
              <a:rPr lang="fi-FI" u="sng" dirty="0"/>
              <a:t>Pikkutonttua</a:t>
            </a:r>
          </a:p>
          <a:p>
            <a:pPr marL="0" indent="0">
              <a:buNone/>
            </a:pPr>
            <a:r>
              <a:rPr lang="fi-FI" dirty="0"/>
              <a:t>etsimään lapasia, </a:t>
            </a:r>
            <a:r>
              <a:rPr lang="fi-FI" u="sng" dirty="0"/>
              <a:t>jotka</a:t>
            </a:r>
            <a:r>
              <a:rPr lang="fi-FI" dirty="0"/>
              <a:t> hän </a:t>
            </a:r>
            <a:r>
              <a:rPr lang="fi-FI" dirty="0">
                <a:solidFill>
                  <a:srgbClr val="C00000"/>
                </a:solidFill>
              </a:rPr>
              <a:t>oli hukannut</a:t>
            </a:r>
            <a:r>
              <a:rPr lang="fi-FI" dirty="0" smtClean="0"/>
              <a:t>.</a:t>
            </a: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sz="1400" i="1" dirty="0" err="1"/>
              <a:t>i</a:t>
            </a:r>
            <a:r>
              <a:rPr lang="cs-CZ" sz="1400" i="1" dirty="0" err="1" smtClean="0"/>
              <a:t>stahtaa</a:t>
            </a:r>
            <a:r>
              <a:rPr lang="cs-CZ" sz="1400" dirty="0" smtClean="0"/>
              <a:t> (1) – posadit se</a:t>
            </a:r>
          </a:p>
          <a:p>
            <a:pPr marL="0" indent="0">
              <a:buNone/>
            </a:pPr>
            <a:r>
              <a:rPr lang="cs-CZ" sz="1400" i="1" dirty="0" err="1"/>
              <a:t>h</a:t>
            </a:r>
            <a:r>
              <a:rPr lang="cs-CZ" sz="1400" i="1" dirty="0" err="1" smtClean="0"/>
              <a:t>uokaista</a:t>
            </a:r>
            <a:r>
              <a:rPr lang="cs-CZ" sz="1400" dirty="0" smtClean="0"/>
              <a:t> (3) – povzdechnout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88984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1143000"/>
          </a:xfrm>
        </p:spPr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11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67544" y="1628800"/>
            <a:ext cx="8477318" cy="43910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i-FI" dirty="0">
                <a:solidFill>
                  <a:srgbClr val="000000"/>
                </a:solidFill>
                <a:latin typeface="Droid Sans"/>
              </a:rPr>
              <a:t>Pikkutonttu </a:t>
            </a:r>
            <a:r>
              <a:rPr lang="fi-FI" b="1" dirty="0">
                <a:solidFill>
                  <a:srgbClr val="000000"/>
                </a:solidFill>
                <a:latin typeface="Droid Sans"/>
              </a:rPr>
              <a:t>koputti</a:t>
            </a:r>
            <a:r>
              <a:rPr lang="fi-FI" dirty="0">
                <a:solidFill>
                  <a:srgbClr val="000000"/>
                </a:solidFill>
                <a:latin typeface="Droid Sans"/>
              </a:rPr>
              <a:t> varovasti kuusen </a:t>
            </a:r>
            <a:r>
              <a:rPr lang="fi-FI" u="sng" dirty="0">
                <a:solidFill>
                  <a:srgbClr val="000000"/>
                </a:solidFill>
                <a:latin typeface="Droid Sans"/>
              </a:rPr>
              <a:t>runkoa</a:t>
            </a:r>
            <a:r>
              <a:rPr lang="fi-FI" dirty="0">
                <a:solidFill>
                  <a:srgbClr val="000000"/>
                </a:solidFill>
                <a:latin typeface="Droid Sans"/>
              </a:rPr>
              <a:t>.</a:t>
            </a:r>
            <a:r>
              <a:rPr lang="fi-FI" dirty="0"/>
              <a:t/>
            </a:r>
            <a:br>
              <a:rPr lang="fi-FI" dirty="0"/>
            </a:br>
            <a:r>
              <a:rPr lang="fi-FI" dirty="0">
                <a:solidFill>
                  <a:srgbClr val="000000"/>
                </a:solidFill>
                <a:latin typeface="Droid Sans"/>
              </a:rPr>
              <a:t>Yksi kuusessa asuvista oravista </a:t>
            </a:r>
            <a:r>
              <a:rPr lang="fi-FI" b="1" dirty="0">
                <a:solidFill>
                  <a:srgbClr val="000000"/>
                </a:solidFill>
                <a:latin typeface="Droid Sans"/>
              </a:rPr>
              <a:t>kurkisti</a:t>
            </a:r>
            <a:r>
              <a:rPr lang="fi-FI" dirty="0">
                <a:solidFill>
                  <a:srgbClr val="000000"/>
                </a:solidFill>
                <a:latin typeface="Droid Sans"/>
              </a:rPr>
              <a:t> heti,</a:t>
            </a:r>
            <a:r>
              <a:rPr lang="fi-FI" dirty="0"/>
              <a:t/>
            </a:r>
            <a:br>
              <a:rPr lang="fi-FI" dirty="0"/>
            </a:br>
            <a:r>
              <a:rPr lang="fi-FI" dirty="0">
                <a:solidFill>
                  <a:srgbClr val="000000"/>
                </a:solidFill>
                <a:latin typeface="Droid Sans"/>
              </a:rPr>
              <a:t>kuka </a:t>
            </a:r>
            <a:r>
              <a:rPr lang="fi-FI" b="1" dirty="0">
                <a:solidFill>
                  <a:srgbClr val="000000"/>
                </a:solidFill>
                <a:latin typeface="Droid Sans"/>
              </a:rPr>
              <a:t>häiritsi</a:t>
            </a:r>
            <a:r>
              <a:rPr lang="fi-FI" dirty="0">
                <a:solidFill>
                  <a:srgbClr val="000000"/>
                </a:solidFill>
                <a:latin typeface="Droid Sans"/>
              </a:rPr>
              <a:t> hänen </a:t>
            </a:r>
            <a:r>
              <a:rPr lang="fi-FI" u="sng" dirty="0">
                <a:solidFill>
                  <a:srgbClr val="000000"/>
                </a:solidFill>
                <a:latin typeface="Droid Sans"/>
              </a:rPr>
              <a:t>aamupalaansa</a:t>
            </a:r>
            <a:r>
              <a:rPr lang="fi-FI" dirty="0">
                <a:solidFill>
                  <a:srgbClr val="000000"/>
                </a:solidFill>
                <a:latin typeface="Droid Sans"/>
              </a:rPr>
              <a:t>.</a:t>
            </a:r>
            <a:r>
              <a:rPr lang="fi-FI" dirty="0"/>
              <a:t/>
            </a:r>
            <a:br>
              <a:rPr lang="fi-FI" dirty="0"/>
            </a:br>
            <a:r>
              <a:rPr lang="fi-FI" dirty="0">
                <a:solidFill>
                  <a:srgbClr val="000000"/>
                </a:solidFill>
                <a:latin typeface="Droid Sans"/>
              </a:rPr>
              <a:t>Kun orava </a:t>
            </a:r>
            <a:r>
              <a:rPr lang="fi-FI" b="1" dirty="0">
                <a:solidFill>
                  <a:srgbClr val="000000"/>
                </a:solidFill>
                <a:latin typeface="Droid Sans"/>
              </a:rPr>
              <a:t>näki</a:t>
            </a:r>
            <a:r>
              <a:rPr lang="fi-FI" dirty="0">
                <a:solidFill>
                  <a:srgbClr val="000000"/>
                </a:solidFill>
                <a:latin typeface="Droid Sans"/>
              </a:rPr>
              <a:t> </a:t>
            </a:r>
            <a:r>
              <a:rPr lang="fi-FI" u="sng" dirty="0">
                <a:solidFill>
                  <a:srgbClr val="000000"/>
                </a:solidFill>
                <a:latin typeface="Droid Sans"/>
              </a:rPr>
              <a:t>Pikkutontun</a:t>
            </a:r>
            <a:r>
              <a:rPr lang="fi-FI" dirty="0">
                <a:solidFill>
                  <a:srgbClr val="000000"/>
                </a:solidFill>
                <a:latin typeface="Droid Sans"/>
              </a:rPr>
              <a:t>,</a:t>
            </a:r>
            <a:r>
              <a:rPr lang="fi-FI" dirty="0"/>
              <a:t/>
            </a:r>
            <a:br>
              <a:rPr lang="fi-FI" dirty="0"/>
            </a:br>
            <a:r>
              <a:rPr lang="fi-FI" dirty="0">
                <a:solidFill>
                  <a:srgbClr val="000000"/>
                </a:solidFill>
                <a:latin typeface="Droid Sans"/>
              </a:rPr>
              <a:t>hän </a:t>
            </a:r>
            <a:r>
              <a:rPr lang="fi-FI" b="1" dirty="0">
                <a:solidFill>
                  <a:srgbClr val="000000"/>
                </a:solidFill>
                <a:latin typeface="Droid Sans"/>
              </a:rPr>
              <a:t>kipitti</a:t>
            </a:r>
            <a:r>
              <a:rPr lang="fi-FI" dirty="0">
                <a:solidFill>
                  <a:srgbClr val="000000"/>
                </a:solidFill>
                <a:latin typeface="Droid Sans"/>
              </a:rPr>
              <a:t> kuusen runkoa alas.</a:t>
            </a:r>
            <a:r>
              <a:rPr lang="fi-FI" dirty="0"/>
              <a:t/>
            </a:r>
            <a:br>
              <a:rPr lang="fi-FI" dirty="0"/>
            </a:br>
            <a:r>
              <a:rPr lang="fi-FI" dirty="0">
                <a:solidFill>
                  <a:srgbClr val="000000"/>
                </a:solidFill>
                <a:latin typeface="Droid Sans"/>
              </a:rPr>
              <a:t>Orava </a:t>
            </a:r>
            <a:r>
              <a:rPr lang="fi-FI" b="1" dirty="0">
                <a:solidFill>
                  <a:srgbClr val="000000"/>
                </a:solidFill>
                <a:latin typeface="Droid Sans"/>
              </a:rPr>
              <a:t>katsoi</a:t>
            </a:r>
            <a:r>
              <a:rPr lang="fi-FI" dirty="0">
                <a:solidFill>
                  <a:srgbClr val="000000"/>
                </a:solidFill>
                <a:latin typeface="Droid Sans"/>
              </a:rPr>
              <a:t> </a:t>
            </a:r>
            <a:r>
              <a:rPr lang="fi-FI" u="sng" dirty="0">
                <a:solidFill>
                  <a:srgbClr val="000000"/>
                </a:solidFill>
                <a:latin typeface="Droid Sans"/>
              </a:rPr>
              <a:t>tonttua</a:t>
            </a:r>
            <a:r>
              <a:rPr lang="fi-FI" dirty="0">
                <a:solidFill>
                  <a:srgbClr val="000000"/>
                </a:solidFill>
                <a:latin typeface="Droid Sans"/>
              </a:rPr>
              <a:t> kysyvästi.</a:t>
            </a:r>
            <a:r>
              <a:rPr lang="fi-FI" dirty="0"/>
              <a:t/>
            </a:r>
            <a:br>
              <a:rPr lang="fi-FI" dirty="0"/>
            </a:br>
            <a:r>
              <a:rPr lang="fi-FI" dirty="0">
                <a:solidFill>
                  <a:srgbClr val="000000"/>
                </a:solidFill>
                <a:latin typeface="Droid Sans"/>
              </a:rPr>
              <a:t>Tonttu </a:t>
            </a:r>
            <a:r>
              <a:rPr lang="fi-FI" b="1" dirty="0">
                <a:solidFill>
                  <a:srgbClr val="000000"/>
                </a:solidFill>
                <a:latin typeface="Droid Sans"/>
              </a:rPr>
              <a:t>piirsi</a:t>
            </a:r>
            <a:r>
              <a:rPr lang="fi-FI" dirty="0">
                <a:solidFill>
                  <a:srgbClr val="000000"/>
                </a:solidFill>
                <a:latin typeface="Droid Sans"/>
              </a:rPr>
              <a:t> hankeen tonttulakin </a:t>
            </a:r>
            <a:r>
              <a:rPr lang="fi-FI" u="sng" dirty="0">
                <a:solidFill>
                  <a:srgbClr val="000000"/>
                </a:solidFill>
                <a:latin typeface="Droid Sans"/>
              </a:rPr>
              <a:t>kuvan</a:t>
            </a:r>
            <a:r>
              <a:rPr lang="fi-FI" dirty="0"/>
              <a:t/>
            </a:r>
            <a:br>
              <a:rPr lang="fi-FI" dirty="0"/>
            </a:br>
            <a:r>
              <a:rPr lang="fi-FI" dirty="0">
                <a:solidFill>
                  <a:srgbClr val="000000"/>
                </a:solidFill>
                <a:latin typeface="Droid Sans"/>
              </a:rPr>
              <a:t>ja </a:t>
            </a:r>
            <a:r>
              <a:rPr lang="fi-FI" b="1" dirty="0">
                <a:solidFill>
                  <a:srgbClr val="000000"/>
                </a:solidFill>
                <a:latin typeface="Droid Sans"/>
              </a:rPr>
              <a:t>laittoi</a:t>
            </a:r>
            <a:r>
              <a:rPr lang="fi-FI" dirty="0">
                <a:solidFill>
                  <a:srgbClr val="000000"/>
                </a:solidFill>
                <a:latin typeface="Droid Sans"/>
              </a:rPr>
              <a:t> </a:t>
            </a:r>
            <a:r>
              <a:rPr lang="fi-FI" u="sng" dirty="0">
                <a:solidFill>
                  <a:srgbClr val="000000"/>
                </a:solidFill>
                <a:latin typeface="Droid Sans"/>
              </a:rPr>
              <a:t>ruksit</a:t>
            </a:r>
            <a:r>
              <a:rPr lang="fi-FI" dirty="0">
                <a:solidFill>
                  <a:srgbClr val="000000"/>
                </a:solidFill>
                <a:latin typeface="Droid Sans"/>
              </a:rPr>
              <a:t> lakin päälle.</a:t>
            </a:r>
            <a:r>
              <a:rPr lang="fi-FI" dirty="0"/>
              <a:t/>
            </a:r>
            <a:br>
              <a:rPr lang="fi-FI" dirty="0"/>
            </a:br>
            <a:r>
              <a:rPr lang="fi-FI" dirty="0">
                <a:solidFill>
                  <a:srgbClr val="000000"/>
                </a:solidFill>
                <a:latin typeface="Droid Sans"/>
              </a:rPr>
              <a:t>Orava </a:t>
            </a:r>
            <a:r>
              <a:rPr lang="fi-FI" b="1" dirty="0">
                <a:solidFill>
                  <a:srgbClr val="000000"/>
                </a:solidFill>
                <a:latin typeface="Droid Sans"/>
              </a:rPr>
              <a:t>nyökkäsi</a:t>
            </a:r>
            <a:r>
              <a:rPr lang="fi-FI" dirty="0">
                <a:solidFill>
                  <a:srgbClr val="000000"/>
                </a:solidFill>
                <a:latin typeface="Droid Sans"/>
              </a:rPr>
              <a:t>, että hän </a:t>
            </a:r>
            <a:r>
              <a:rPr lang="fi-FI" dirty="0">
                <a:solidFill>
                  <a:srgbClr val="C00000"/>
                </a:solidFill>
                <a:latin typeface="Droid Sans"/>
              </a:rPr>
              <a:t>oli ymmärtänyt</a:t>
            </a:r>
            <a:r>
              <a:rPr lang="fi-FI" dirty="0" smtClean="0">
                <a:solidFill>
                  <a:srgbClr val="000000"/>
                </a:solidFill>
                <a:latin typeface="Droid Sans"/>
              </a:rPr>
              <a:t>.</a:t>
            </a:r>
            <a:endParaRPr lang="cs-CZ" dirty="0" smtClean="0">
              <a:solidFill>
                <a:srgbClr val="000000"/>
              </a:solidFill>
              <a:latin typeface="Droid Sans"/>
            </a:endParaRPr>
          </a:p>
          <a:p>
            <a:pPr marL="0" indent="0">
              <a:buNone/>
            </a:pPr>
            <a:endParaRPr lang="cs-CZ" dirty="0">
              <a:solidFill>
                <a:srgbClr val="000000"/>
              </a:solidFill>
              <a:latin typeface="Droid Sans"/>
            </a:endParaRPr>
          </a:p>
          <a:p>
            <a:pPr marL="0" indent="0">
              <a:buNone/>
            </a:pPr>
            <a:r>
              <a:rPr lang="cs-CZ" sz="1600" i="1" dirty="0" err="1">
                <a:solidFill>
                  <a:srgbClr val="000000"/>
                </a:solidFill>
                <a:latin typeface="Droid Sans"/>
              </a:rPr>
              <a:t>k</a:t>
            </a:r>
            <a:r>
              <a:rPr lang="cs-CZ" sz="1600" i="1" dirty="0" err="1" smtClean="0">
                <a:solidFill>
                  <a:srgbClr val="000000"/>
                </a:solidFill>
                <a:latin typeface="Droid Sans"/>
              </a:rPr>
              <a:t>oputtaa</a:t>
            </a:r>
            <a:r>
              <a:rPr lang="cs-CZ" sz="1600" dirty="0" smtClean="0">
                <a:solidFill>
                  <a:srgbClr val="000000"/>
                </a:solidFill>
                <a:latin typeface="Droid Sans"/>
              </a:rPr>
              <a:t> (1) – zaklepat</a:t>
            </a:r>
          </a:p>
          <a:p>
            <a:pPr marL="0" indent="0">
              <a:buNone/>
            </a:pPr>
            <a:r>
              <a:rPr lang="cs-CZ" sz="1600" i="1" dirty="0" err="1">
                <a:solidFill>
                  <a:srgbClr val="000000"/>
                </a:solidFill>
                <a:latin typeface="Droid Sans"/>
              </a:rPr>
              <a:t>k</a:t>
            </a:r>
            <a:r>
              <a:rPr lang="cs-CZ" sz="1600" i="1" dirty="0" err="1" smtClean="0">
                <a:solidFill>
                  <a:srgbClr val="000000"/>
                </a:solidFill>
                <a:latin typeface="Droid Sans"/>
              </a:rPr>
              <a:t>ipittää</a:t>
            </a:r>
            <a:r>
              <a:rPr lang="cs-CZ" sz="1600" dirty="0" smtClean="0">
                <a:solidFill>
                  <a:srgbClr val="000000"/>
                </a:solidFill>
                <a:latin typeface="Droid Sans"/>
              </a:rPr>
              <a:t> (1) – cupitat</a:t>
            </a:r>
          </a:p>
          <a:p>
            <a:pPr marL="0" indent="0">
              <a:buNone/>
            </a:pPr>
            <a:r>
              <a:rPr lang="cs-CZ" sz="1600" i="1" dirty="0" err="1">
                <a:solidFill>
                  <a:srgbClr val="000000"/>
                </a:solidFill>
                <a:latin typeface="Droid Sans"/>
              </a:rPr>
              <a:t>p</a:t>
            </a:r>
            <a:r>
              <a:rPr lang="cs-CZ" sz="1600" i="1" dirty="0" err="1" smtClean="0">
                <a:solidFill>
                  <a:srgbClr val="000000"/>
                </a:solidFill>
                <a:latin typeface="Droid Sans"/>
              </a:rPr>
              <a:t>iirtää</a:t>
            </a:r>
            <a:r>
              <a:rPr lang="cs-CZ" sz="1600" dirty="0" smtClean="0">
                <a:solidFill>
                  <a:srgbClr val="000000"/>
                </a:solidFill>
                <a:latin typeface="Droid Sans"/>
              </a:rPr>
              <a:t> (1) – kreslit</a:t>
            </a:r>
          </a:p>
          <a:p>
            <a:pPr marL="0" indent="0">
              <a:buNone/>
            </a:pPr>
            <a:r>
              <a:rPr lang="cs-CZ" sz="1600" i="1" dirty="0" err="1">
                <a:solidFill>
                  <a:srgbClr val="000000"/>
                </a:solidFill>
                <a:latin typeface="Droid Sans"/>
              </a:rPr>
              <a:t>n</a:t>
            </a:r>
            <a:r>
              <a:rPr lang="cs-CZ" sz="1600" i="1" dirty="0" err="1" smtClean="0">
                <a:solidFill>
                  <a:srgbClr val="000000"/>
                </a:solidFill>
                <a:latin typeface="Droid Sans"/>
              </a:rPr>
              <a:t>yökätä</a:t>
            </a:r>
            <a:r>
              <a:rPr lang="cs-CZ" sz="1600" dirty="0" smtClean="0">
                <a:solidFill>
                  <a:srgbClr val="000000"/>
                </a:solidFill>
                <a:latin typeface="Droid Sans"/>
              </a:rPr>
              <a:t> (4) - přikývnout</a:t>
            </a:r>
            <a:r>
              <a:rPr lang="cs-CZ" sz="1600" dirty="0" smtClean="0">
                <a:solidFill>
                  <a:srgbClr val="000000"/>
                </a:solidFill>
                <a:latin typeface="Droid Sans"/>
              </a:rPr>
              <a:t>  </a:t>
            </a:r>
            <a:endParaRPr lang="cs-CZ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24" t="16267" r="16620" b="11109"/>
          <a:stretch/>
        </p:blipFill>
        <p:spPr bwMode="auto">
          <a:xfrm>
            <a:off x="6716960" y="3212976"/>
            <a:ext cx="2227902" cy="2780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65554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mění">
  <a:themeElements>
    <a:clrScheme name="Jmění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Jmění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Jmění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1261</TotalTime>
  <Words>119</Words>
  <Application>Microsoft Office PowerPoint</Application>
  <PresentationFormat>Předvádění na obrazovce (4:3)</PresentationFormat>
  <Paragraphs>46</Paragraphs>
  <Slides>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8" baseType="lpstr">
      <vt:lpstr>Jmění</vt:lpstr>
      <vt:lpstr>KIELI I</vt:lpstr>
      <vt:lpstr>Prezentace aplikace PowerPoint</vt:lpstr>
      <vt:lpstr>AVAINSANAT</vt:lpstr>
      <vt:lpstr>8</vt:lpstr>
      <vt:lpstr>9</vt:lpstr>
      <vt:lpstr>10</vt:lpstr>
      <vt:lpstr>11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KIELI I</dc:title>
  <dc:creator>HP</dc:creator>
  <cp:lastModifiedBy>HP</cp:lastModifiedBy>
  <cp:revision>6</cp:revision>
  <dcterms:created xsi:type="dcterms:W3CDTF">2020-12-10T22:44:29Z</dcterms:created>
  <dcterms:modified xsi:type="dcterms:W3CDTF">2020-12-15T14:08:26Z</dcterms:modified>
</cp:coreProperties>
</file>