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D7A0AA-EA29-40AC-B3C8-9ADFEACD29DC}" v="51" dt="2020-12-02T10:57:07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>
      <p:cViewPr varScale="1">
        <p:scale>
          <a:sx n="85" d="100"/>
          <a:sy n="85" d="100"/>
        </p:scale>
        <p:origin x="16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h Radka" userId="518bf1e1-4c2b-4377-bcde-8d3465f14ce8" providerId="ADAL" clId="{ECD7A0AA-EA29-40AC-B3C8-9ADFEACD29DC}"/>
    <pc:docChg chg="undo custSel mod addSld delSld modSld sldOrd">
      <pc:chgData name="High Radka" userId="518bf1e1-4c2b-4377-bcde-8d3465f14ce8" providerId="ADAL" clId="{ECD7A0AA-EA29-40AC-B3C8-9ADFEACD29DC}" dt="2020-12-02T10:57:44.121" v="635" actId="20577"/>
      <pc:docMkLst>
        <pc:docMk/>
      </pc:docMkLst>
      <pc:sldChg chg="modSp">
        <pc:chgData name="High Radka" userId="518bf1e1-4c2b-4377-bcde-8d3465f14ce8" providerId="ADAL" clId="{ECD7A0AA-EA29-40AC-B3C8-9ADFEACD29DC}" dt="2020-12-02T10:57:44.121" v="635" actId="20577"/>
        <pc:sldMkLst>
          <pc:docMk/>
          <pc:sldMk cId="2569469115" sldId="256"/>
        </pc:sldMkLst>
        <pc:spChg chg="mod">
          <ac:chgData name="High Radka" userId="518bf1e1-4c2b-4377-bcde-8d3465f14ce8" providerId="ADAL" clId="{ECD7A0AA-EA29-40AC-B3C8-9ADFEACD29DC}" dt="2020-12-02T10:57:44.121" v="635" actId="20577"/>
          <ac:spMkLst>
            <pc:docMk/>
            <pc:sldMk cId="2569469115" sldId="256"/>
            <ac:spMk id="2" creationId="{00000000-0000-0000-0000-000000000000}"/>
          </ac:spMkLst>
        </pc:spChg>
      </pc:sldChg>
      <pc:sldChg chg="del">
        <pc:chgData name="High Radka" userId="518bf1e1-4c2b-4377-bcde-8d3465f14ce8" providerId="ADAL" clId="{ECD7A0AA-EA29-40AC-B3C8-9ADFEACD29DC}" dt="2020-12-01T13:24:09.973" v="6" actId="2696"/>
        <pc:sldMkLst>
          <pc:docMk/>
          <pc:sldMk cId="1304648447" sldId="257"/>
        </pc:sldMkLst>
      </pc:sldChg>
      <pc:sldChg chg="del">
        <pc:chgData name="High Radka" userId="518bf1e1-4c2b-4377-bcde-8d3465f14ce8" providerId="ADAL" clId="{ECD7A0AA-EA29-40AC-B3C8-9ADFEACD29DC}" dt="2020-12-01T13:24:09.986" v="7" actId="2696"/>
        <pc:sldMkLst>
          <pc:docMk/>
          <pc:sldMk cId="1996227288" sldId="258"/>
        </pc:sldMkLst>
      </pc:sldChg>
      <pc:sldChg chg="del">
        <pc:chgData name="High Radka" userId="518bf1e1-4c2b-4377-bcde-8d3465f14ce8" providerId="ADAL" clId="{ECD7A0AA-EA29-40AC-B3C8-9ADFEACD29DC}" dt="2020-12-01T13:24:10.004" v="9" actId="2696"/>
        <pc:sldMkLst>
          <pc:docMk/>
          <pc:sldMk cId="3757474715" sldId="259"/>
        </pc:sldMkLst>
      </pc:sldChg>
      <pc:sldChg chg="del">
        <pc:chgData name="High Radka" userId="518bf1e1-4c2b-4377-bcde-8d3465f14ce8" providerId="ADAL" clId="{ECD7A0AA-EA29-40AC-B3C8-9ADFEACD29DC}" dt="2020-12-01T13:24:10.012" v="10" actId="2696"/>
        <pc:sldMkLst>
          <pc:docMk/>
          <pc:sldMk cId="1716602396" sldId="260"/>
        </pc:sldMkLst>
      </pc:sldChg>
      <pc:sldChg chg="del">
        <pc:chgData name="High Radka" userId="518bf1e1-4c2b-4377-bcde-8d3465f14ce8" providerId="ADAL" clId="{ECD7A0AA-EA29-40AC-B3C8-9ADFEACD29DC}" dt="2020-12-01T13:24:10.041" v="11" actId="2696"/>
        <pc:sldMkLst>
          <pc:docMk/>
          <pc:sldMk cId="1172501833" sldId="261"/>
        </pc:sldMkLst>
      </pc:sldChg>
      <pc:sldChg chg="modSp add modTransition">
        <pc:chgData name="High Radka" userId="518bf1e1-4c2b-4377-bcde-8d3465f14ce8" providerId="ADAL" clId="{ECD7A0AA-EA29-40AC-B3C8-9ADFEACD29DC}" dt="2020-12-01T13:30:02.720" v="98" actId="27636"/>
        <pc:sldMkLst>
          <pc:docMk/>
          <pc:sldMk cId="1684344650" sldId="262"/>
        </pc:sldMkLst>
        <pc:spChg chg="mod">
          <ac:chgData name="High Radka" userId="518bf1e1-4c2b-4377-bcde-8d3465f14ce8" providerId="ADAL" clId="{ECD7A0AA-EA29-40AC-B3C8-9ADFEACD29DC}" dt="2020-12-01T13:30:02.720" v="98" actId="27636"/>
          <ac:spMkLst>
            <pc:docMk/>
            <pc:sldMk cId="1684344650" sldId="262"/>
            <ac:spMk id="9218" creationId="{02E93E29-A5A6-47BD-9349-3E801F786AC4}"/>
          </ac:spMkLst>
        </pc:spChg>
      </pc:sldChg>
      <pc:sldChg chg="del">
        <pc:chgData name="High Radka" userId="518bf1e1-4c2b-4377-bcde-8d3465f14ce8" providerId="ADAL" clId="{ECD7A0AA-EA29-40AC-B3C8-9ADFEACD29DC}" dt="2020-12-01T13:24:10.214" v="12" actId="2696"/>
        <pc:sldMkLst>
          <pc:docMk/>
          <pc:sldMk cId="2350260790" sldId="262"/>
        </pc:sldMkLst>
      </pc:sldChg>
      <pc:sldChg chg="del">
        <pc:chgData name="High Radka" userId="518bf1e1-4c2b-4377-bcde-8d3465f14ce8" providerId="ADAL" clId="{ECD7A0AA-EA29-40AC-B3C8-9ADFEACD29DC}" dt="2020-12-01T13:24:10.258" v="14" actId="2696"/>
        <pc:sldMkLst>
          <pc:docMk/>
          <pc:sldMk cId="952826070" sldId="263"/>
        </pc:sldMkLst>
      </pc:sldChg>
      <pc:sldChg chg="del">
        <pc:chgData name="High Radka" userId="518bf1e1-4c2b-4377-bcde-8d3465f14ce8" providerId="ADAL" clId="{ECD7A0AA-EA29-40AC-B3C8-9ADFEACD29DC}" dt="2020-12-01T13:24:10.252" v="13" actId="2696"/>
        <pc:sldMkLst>
          <pc:docMk/>
          <pc:sldMk cId="10761835" sldId="264"/>
        </pc:sldMkLst>
      </pc:sldChg>
      <pc:sldChg chg="del">
        <pc:chgData name="High Radka" userId="518bf1e1-4c2b-4377-bcde-8d3465f14ce8" providerId="ADAL" clId="{ECD7A0AA-EA29-40AC-B3C8-9ADFEACD29DC}" dt="2020-12-01T13:24:10.276" v="16" actId="2696"/>
        <pc:sldMkLst>
          <pc:docMk/>
          <pc:sldMk cId="2751012407" sldId="265"/>
        </pc:sldMkLst>
      </pc:sldChg>
      <pc:sldChg chg="del">
        <pc:chgData name="High Radka" userId="518bf1e1-4c2b-4377-bcde-8d3465f14ce8" providerId="ADAL" clId="{ECD7A0AA-EA29-40AC-B3C8-9ADFEACD29DC}" dt="2020-12-01T13:24:10.291" v="17" actId="2696"/>
        <pc:sldMkLst>
          <pc:docMk/>
          <pc:sldMk cId="3444672611" sldId="266"/>
        </pc:sldMkLst>
      </pc:sldChg>
      <pc:sldChg chg="del">
        <pc:chgData name="High Radka" userId="518bf1e1-4c2b-4377-bcde-8d3465f14ce8" providerId="ADAL" clId="{ECD7A0AA-EA29-40AC-B3C8-9ADFEACD29DC}" dt="2020-12-01T13:24:10.341" v="22" actId="2696"/>
        <pc:sldMkLst>
          <pc:docMk/>
          <pc:sldMk cId="1926591591" sldId="267"/>
        </pc:sldMkLst>
      </pc:sldChg>
      <pc:sldChg chg="del">
        <pc:chgData name="High Radka" userId="518bf1e1-4c2b-4377-bcde-8d3465f14ce8" providerId="ADAL" clId="{ECD7A0AA-EA29-40AC-B3C8-9ADFEACD29DC}" dt="2020-12-01T13:24:10.350" v="23" actId="2696"/>
        <pc:sldMkLst>
          <pc:docMk/>
          <pc:sldMk cId="2279734989" sldId="271"/>
        </pc:sldMkLst>
      </pc:sldChg>
      <pc:sldChg chg="del">
        <pc:chgData name="High Radka" userId="518bf1e1-4c2b-4377-bcde-8d3465f14ce8" providerId="ADAL" clId="{ECD7A0AA-EA29-40AC-B3C8-9ADFEACD29DC}" dt="2020-12-01T13:24:10.390" v="24" actId="2696"/>
        <pc:sldMkLst>
          <pc:docMk/>
          <pc:sldMk cId="3513118112" sldId="272"/>
        </pc:sldMkLst>
      </pc:sldChg>
      <pc:sldChg chg="del">
        <pc:chgData name="High Radka" userId="518bf1e1-4c2b-4377-bcde-8d3465f14ce8" providerId="ADAL" clId="{ECD7A0AA-EA29-40AC-B3C8-9ADFEACD29DC}" dt="2020-12-01T13:24:10.408" v="26" actId="2696"/>
        <pc:sldMkLst>
          <pc:docMk/>
          <pc:sldMk cId="540698431" sldId="273"/>
        </pc:sldMkLst>
      </pc:sldChg>
      <pc:sldChg chg="add del modTransition">
        <pc:chgData name="High Radka" userId="518bf1e1-4c2b-4377-bcde-8d3465f14ce8" providerId="ADAL" clId="{ECD7A0AA-EA29-40AC-B3C8-9ADFEACD29DC}" dt="2020-12-01T13:31:09.787" v="100" actId="2696"/>
        <pc:sldMkLst>
          <pc:docMk/>
          <pc:sldMk cId="1958169862" sldId="273"/>
        </pc:sldMkLst>
      </pc:sldChg>
      <pc:sldChg chg="del">
        <pc:chgData name="High Radka" userId="518bf1e1-4c2b-4377-bcde-8d3465f14ce8" providerId="ADAL" clId="{ECD7A0AA-EA29-40AC-B3C8-9ADFEACD29DC}" dt="2020-12-01T13:24:10.422" v="27" actId="2696"/>
        <pc:sldMkLst>
          <pc:docMk/>
          <pc:sldMk cId="2886314326" sldId="274"/>
        </pc:sldMkLst>
      </pc:sldChg>
      <pc:sldChg chg="del">
        <pc:chgData name="High Radka" userId="518bf1e1-4c2b-4377-bcde-8d3465f14ce8" providerId="ADAL" clId="{ECD7A0AA-EA29-40AC-B3C8-9ADFEACD29DC}" dt="2020-12-01T13:24:10.399" v="25" actId="2696"/>
        <pc:sldMkLst>
          <pc:docMk/>
          <pc:sldMk cId="3277584280" sldId="275"/>
        </pc:sldMkLst>
      </pc:sldChg>
      <pc:sldChg chg="del">
        <pc:chgData name="High Radka" userId="518bf1e1-4c2b-4377-bcde-8d3465f14ce8" providerId="ADAL" clId="{ECD7A0AA-EA29-40AC-B3C8-9ADFEACD29DC}" dt="2020-12-01T13:24:10.451" v="28" actId="2696"/>
        <pc:sldMkLst>
          <pc:docMk/>
          <pc:sldMk cId="2634493380" sldId="276"/>
        </pc:sldMkLst>
      </pc:sldChg>
      <pc:sldChg chg="del">
        <pc:chgData name="High Radka" userId="518bf1e1-4c2b-4377-bcde-8d3465f14ce8" providerId="ADAL" clId="{ECD7A0AA-EA29-40AC-B3C8-9ADFEACD29DC}" dt="2020-12-01T13:24:10.268" v="15" actId="2696"/>
        <pc:sldMkLst>
          <pc:docMk/>
          <pc:sldMk cId="4282773956" sldId="278"/>
        </pc:sldMkLst>
      </pc:sldChg>
      <pc:sldChg chg="modSp add del modTransition">
        <pc:chgData name="High Radka" userId="518bf1e1-4c2b-4377-bcde-8d3465f14ce8" providerId="ADAL" clId="{ECD7A0AA-EA29-40AC-B3C8-9ADFEACD29DC}" dt="2020-12-01T14:12:20.091" v="312" actId="2696"/>
        <pc:sldMkLst>
          <pc:docMk/>
          <pc:sldMk cId="1670001386" sldId="280"/>
        </pc:sldMkLst>
        <pc:spChg chg="mod">
          <ac:chgData name="High Radka" userId="518bf1e1-4c2b-4377-bcde-8d3465f14ce8" providerId="ADAL" clId="{ECD7A0AA-EA29-40AC-B3C8-9ADFEACD29DC}" dt="2020-12-01T13:48:41.879" v="182" actId="20577"/>
          <ac:spMkLst>
            <pc:docMk/>
            <pc:sldMk cId="1670001386" sldId="280"/>
            <ac:spMk id="6146" creationId="{1CD8E827-8760-4FF1-80D6-B3B529CA4AAF}"/>
          </ac:spMkLst>
        </pc:spChg>
      </pc:sldChg>
      <pc:sldChg chg="add ord modTransition">
        <pc:chgData name="High Radka" userId="518bf1e1-4c2b-4377-bcde-8d3465f14ce8" providerId="ADAL" clId="{ECD7A0AA-EA29-40AC-B3C8-9ADFEACD29DC}" dt="2020-12-01T13:31:19.668" v="102"/>
        <pc:sldMkLst>
          <pc:docMk/>
          <pc:sldMk cId="0" sldId="281"/>
        </pc:sldMkLst>
      </pc:sldChg>
      <pc:sldChg chg="add ord modTransition">
        <pc:chgData name="High Radka" userId="518bf1e1-4c2b-4377-bcde-8d3465f14ce8" providerId="ADAL" clId="{ECD7A0AA-EA29-40AC-B3C8-9ADFEACD29DC}" dt="2020-12-01T13:31:19.668" v="102"/>
        <pc:sldMkLst>
          <pc:docMk/>
          <pc:sldMk cId="0" sldId="282"/>
        </pc:sldMkLst>
      </pc:sldChg>
      <pc:sldChg chg="add modTransition">
        <pc:chgData name="High Radka" userId="518bf1e1-4c2b-4377-bcde-8d3465f14ce8" providerId="ADAL" clId="{ECD7A0AA-EA29-40AC-B3C8-9ADFEACD29DC}" dt="2020-12-01T13:32:23.483" v="103"/>
        <pc:sldMkLst>
          <pc:docMk/>
          <pc:sldMk cId="0" sldId="285"/>
        </pc:sldMkLst>
      </pc:sldChg>
      <pc:sldChg chg="modSp add modTransition">
        <pc:chgData name="High Radka" userId="518bf1e1-4c2b-4377-bcde-8d3465f14ce8" providerId="ADAL" clId="{ECD7A0AA-EA29-40AC-B3C8-9ADFEACD29DC}" dt="2020-12-01T13:32:33.892" v="128" actId="20577"/>
        <pc:sldMkLst>
          <pc:docMk/>
          <pc:sldMk cId="0" sldId="286"/>
        </pc:sldMkLst>
        <pc:spChg chg="mod">
          <ac:chgData name="High Radka" userId="518bf1e1-4c2b-4377-bcde-8d3465f14ce8" providerId="ADAL" clId="{ECD7A0AA-EA29-40AC-B3C8-9ADFEACD29DC}" dt="2020-12-01T13:32:33.892" v="128" actId="20577"/>
          <ac:spMkLst>
            <pc:docMk/>
            <pc:sldMk cId="0" sldId="286"/>
            <ac:spMk id="29699" creationId="{6BA6AAAA-DE91-4A3F-9568-FC9698C61368}"/>
          </ac:spMkLst>
        </pc:spChg>
      </pc:sldChg>
      <pc:sldChg chg="modSp add modTransition">
        <pc:chgData name="High Radka" userId="518bf1e1-4c2b-4377-bcde-8d3465f14ce8" providerId="ADAL" clId="{ECD7A0AA-EA29-40AC-B3C8-9ADFEACD29DC}" dt="2020-12-01T13:33:24.086" v="130" actId="20577"/>
        <pc:sldMkLst>
          <pc:docMk/>
          <pc:sldMk cId="0" sldId="287"/>
        </pc:sldMkLst>
        <pc:spChg chg="mod">
          <ac:chgData name="High Radka" userId="518bf1e1-4c2b-4377-bcde-8d3465f14ce8" providerId="ADAL" clId="{ECD7A0AA-EA29-40AC-B3C8-9ADFEACD29DC}" dt="2020-12-01T13:33:24.086" v="130" actId="20577"/>
          <ac:spMkLst>
            <pc:docMk/>
            <pc:sldMk cId="0" sldId="287"/>
            <ac:spMk id="30723" creationId="{0B49C880-D82C-4DD7-BBE1-4E6228D5BEAA}"/>
          </ac:spMkLst>
        </pc:spChg>
      </pc:sldChg>
      <pc:sldChg chg="addSp modSp add modTransition">
        <pc:chgData name="High Radka" userId="518bf1e1-4c2b-4377-bcde-8d3465f14ce8" providerId="ADAL" clId="{ECD7A0AA-EA29-40AC-B3C8-9ADFEACD29DC}" dt="2020-12-01T13:34:21.772" v="141" actId="1076"/>
        <pc:sldMkLst>
          <pc:docMk/>
          <pc:sldMk cId="0" sldId="288"/>
        </pc:sldMkLst>
        <pc:spChg chg="mod">
          <ac:chgData name="High Radka" userId="518bf1e1-4c2b-4377-bcde-8d3465f14ce8" providerId="ADAL" clId="{ECD7A0AA-EA29-40AC-B3C8-9ADFEACD29DC}" dt="2020-12-01T13:33:46.348" v="132" actId="27636"/>
          <ac:spMkLst>
            <pc:docMk/>
            <pc:sldMk cId="0" sldId="288"/>
            <ac:spMk id="31746" creationId="{986869E9-F3FD-4665-84F0-4FA0B457E408}"/>
          </ac:spMkLst>
        </pc:spChg>
        <pc:spChg chg="mod">
          <ac:chgData name="High Radka" userId="518bf1e1-4c2b-4377-bcde-8d3465f14ce8" providerId="ADAL" clId="{ECD7A0AA-EA29-40AC-B3C8-9ADFEACD29DC}" dt="2020-12-01T13:34:10.541" v="137" actId="20577"/>
          <ac:spMkLst>
            <pc:docMk/>
            <pc:sldMk cId="0" sldId="288"/>
            <ac:spMk id="31747" creationId="{C20CCB9E-0998-40E2-8098-7A3AB69B21AD}"/>
          </ac:spMkLst>
        </pc:spChg>
        <pc:picChg chg="add mod">
          <ac:chgData name="High Radka" userId="518bf1e1-4c2b-4377-bcde-8d3465f14ce8" providerId="ADAL" clId="{ECD7A0AA-EA29-40AC-B3C8-9ADFEACD29DC}" dt="2020-12-01T13:34:21.772" v="141" actId="1076"/>
          <ac:picMkLst>
            <pc:docMk/>
            <pc:sldMk cId="0" sldId="288"/>
            <ac:picMk id="4" creationId="{AE1841F1-5467-4CBD-943B-098005C7AA25}"/>
          </ac:picMkLst>
        </pc:picChg>
      </pc:sldChg>
      <pc:sldChg chg="modSp add modTransition">
        <pc:chgData name="High Radka" userId="518bf1e1-4c2b-4377-bcde-8d3465f14ce8" providerId="ADAL" clId="{ECD7A0AA-EA29-40AC-B3C8-9ADFEACD29DC}" dt="2020-12-01T13:35:18.450" v="147" actId="20577"/>
        <pc:sldMkLst>
          <pc:docMk/>
          <pc:sldMk cId="0" sldId="289"/>
        </pc:sldMkLst>
        <pc:spChg chg="mod">
          <ac:chgData name="High Radka" userId="518bf1e1-4c2b-4377-bcde-8d3465f14ce8" providerId="ADAL" clId="{ECD7A0AA-EA29-40AC-B3C8-9ADFEACD29DC}" dt="2020-12-01T13:35:00.904" v="145" actId="14100"/>
          <ac:spMkLst>
            <pc:docMk/>
            <pc:sldMk cId="0" sldId="289"/>
            <ac:spMk id="32770" creationId="{7D67EE93-4F7C-4319-B771-AFD7980E6EAF}"/>
          </ac:spMkLst>
        </pc:spChg>
        <pc:spChg chg="mod">
          <ac:chgData name="High Radka" userId="518bf1e1-4c2b-4377-bcde-8d3465f14ce8" providerId="ADAL" clId="{ECD7A0AA-EA29-40AC-B3C8-9ADFEACD29DC}" dt="2020-12-01T13:35:18.450" v="147" actId="20577"/>
          <ac:spMkLst>
            <pc:docMk/>
            <pc:sldMk cId="0" sldId="289"/>
            <ac:spMk id="32771" creationId="{22536397-6A88-4A15-B13A-A127D4448CE2}"/>
          </ac:spMkLst>
        </pc:spChg>
      </pc:sldChg>
      <pc:sldChg chg="modSp add modTransition">
        <pc:chgData name="High Radka" userId="518bf1e1-4c2b-4377-bcde-8d3465f14ce8" providerId="ADAL" clId="{ECD7A0AA-EA29-40AC-B3C8-9ADFEACD29DC}" dt="2020-12-01T13:38:13.119" v="149" actId="27636"/>
        <pc:sldMkLst>
          <pc:docMk/>
          <pc:sldMk cId="0" sldId="291"/>
        </pc:sldMkLst>
        <pc:spChg chg="mod">
          <ac:chgData name="High Radka" userId="518bf1e1-4c2b-4377-bcde-8d3465f14ce8" providerId="ADAL" clId="{ECD7A0AA-EA29-40AC-B3C8-9ADFEACD29DC}" dt="2020-12-01T13:38:13.119" v="149" actId="27636"/>
          <ac:spMkLst>
            <pc:docMk/>
            <pc:sldMk cId="0" sldId="291"/>
            <ac:spMk id="34818" creationId="{8D17356F-1F85-4732-B1A8-3CA1F410A8A2}"/>
          </ac:spMkLst>
        </pc:spChg>
      </pc:sldChg>
      <pc:sldChg chg="del">
        <pc:chgData name="High Radka" userId="518bf1e1-4c2b-4377-bcde-8d3465f14ce8" providerId="ADAL" clId="{ECD7A0AA-EA29-40AC-B3C8-9ADFEACD29DC}" dt="2020-12-02T10:43:35.961" v="390" actId="2696"/>
        <pc:sldMkLst>
          <pc:docMk/>
          <pc:sldMk cId="2382811420" sldId="292"/>
        </pc:sldMkLst>
      </pc:sldChg>
      <pc:sldChg chg="addSp delSp modSp add mod modClrScheme chgLayout">
        <pc:chgData name="High Radka" userId="518bf1e1-4c2b-4377-bcde-8d3465f14ce8" providerId="ADAL" clId="{ECD7A0AA-EA29-40AC-B3C8-9ADFEACD29DC}" dt="2020-12-01T13:27:41.820" v="60" actId="26606"/>
        <pc:sldMkLst>
          <pc:docMk/>
          <pc:sldMk cId="2352819340" sldId="293"/>
        </pc:sldMkLst>
        <pc:spChg chg="mod ord">
          <ac:chgData name="High Radka" userId="518bf1e1-4c2b-4377-bcde-8d3465f14ce8" providerId="ADAL" clId="{ECD7A0AA-EA29-40AC-B3C8-9ADFEACD29DC}" dt="2020-12-01T13:27:41.820" v="60" actId="26606"/>
          <ac:spMkLst>
            <pc:docMk/>
            <pc:sldMk cId="2352819340" sldId="293"/>
            <ac:spMk id="2" creationId="{E44E72E1-AB05-467A-B7A9-F57577116A7E}"/>
          </ac:spMkLst>
        </pc:spChg>
        <pc:spChg chg="del">
          <ac:chgData name="High Radka" userId="518bf1e1-4c2b-4377-bcde-8d3465f14ce8" providerId="ADAL" clId="{ECD7A0AA-EA29-40AC-B3C8-9ADFEACD29DC}" dt="2020-12-01T13:27:27.201" v="59" actId="931"/>
          <ac:spMkLst>
            <pc:docMk/>
            <pc:sldMk cId="2352819340" sldId="293"/>
            <ac:spMk id="3" creationId="{69A0AB54-EDCF-4D00-9470-8EDBBE4D2369}"/>
          </ac:spMkLst>
        </pc:spChg>
        <pc:spChg chg="add mod">
          <ac:chgData name="High Radka" userId="518bf1e1-4c2b-4377-bcde-8d3465f14ce8" providerId="ADAL" clId="{ECD7A0AA-EA29-40AC-B3C8-9ADFEACD29DC}" dt="2020-12-01T13:27:41.820" v="60" actId="26606"/>
          <ac:spMkLst>
            <pc:docMk/>
            <pc:sldMk cId="2352819340" sldId="293"/>
            <ac:spMk id="6" creationId="{FB743523-BAB9-46EC-A8DE-C8107174EAAB}"/>
          </ac:spMkLst>
        </pc:spChg>
        <pc:spChg chg="add mod">
          <ac:chgData name="High Radka" userId="518bf1e1-4c2b-4377-bcde-8d3465f14ce8" providerId="ADAL" clId="{ECD7A0AA-EA29-40AC-B3C8-9ADFEACD29DC}" dt="2020-12-01T13:27:41.820" v="60" actId="26606"/>
          <ac:spMkLst>
            <pc:docMk/>
            <pc:sldMk cId="2352819340" sldId="293"/>
            <ac:spMk id="11" creationId="{F472D792-04EA-45C8-9FEF-B910E077A50B}"/>
          </ac:spMkLst>
        </pc:spChg>
        <pc:picChg chg="add mod">
          <ac:chgData name="High Radka" userId="518bf1e1-4c2b-4377-bcde-8d3465f14ce8" providerId="ADAL" clId="{ECD7A0AA-EA29-40AC-B3C8-9ADFEACD29DC}" dt="2020-12-01T13:27:41.820" v="60" actId="26606"/>
          <ac:picMkLst>
            <pc:docMk/>
            <pc:sldMk cId="2352819340" sldId="293"/>
            <ac:picMk id="5" creationId="{F135B87C-2C0F-4425-85CC-263FA1D2AE79}"/>
          </ac:picMkLst>
        </pc:picChg>
      </pc:sldChg>
      <pc:sldChg chg="addSp delSp modSp add">
        <pc:chgData name="High Radka" userId="518bf1e1-4c2b-4377-bcde-8d3465f14ce8" providerId="ADAL" clId="{ECD7A0AA-EA29-40AC-B3C8-9ADFEACD29DC}" dt="2020-12-01T13:28:56.246" v="71" actId="20577"/>
        <pc:sldMkLst>
          <pc:docMk/>
          <pc:sldMk cId="1603653606" sldId="294"/>
        </pc:sldMkLst>
        <pc:spChg chg="del">
          <ac:chgData name="High Radka" userId="518bf1e1-4c2b-4377-bcde-8d3465f14ce8" providerId="ADAL" clId="{ECD7A0AA-EA29-40AC-B3C8-9ADFEACD29DC}" dt="2020-12-01T13:27:52.511" v="62"/>
          <ac:spMkLst>
            <pc:docMk/>
            <pc:sldMk cId="1603653606" sldId="294"/>
            <ac:spMk id="2" creationId="{96D216D6-7FC6-4505-8586-5A51DEA3FF8A}"/>
          </ac:spMkLst>
        </pc:spChg>
        <pc:spChg chg="del">
          <ac:chgData name="High Radka" userId="518bf1e1-4c2b-4377-bcde-8d3465f14ce8" providerId="ADAL" clId="{ECD7A0AA-EA29-40AC-B3C8-9ADFEACD29DC}" dt="2020-12-01T13:27:52.511" v="62"/>
          <ac:spMkLst>
            <pc:docMk/>
            <pc:sldMk cId="1603653606" sldId="294"/>
            <ac:spMk id="3" creationId="{B2098725-D618-4247-8E44-D6274F00ED63}"/>
          </ac:spMkLst>
        </pc:spChg>
        <pc:spChg chg="del">
          <ac:chgData name="High Radka" userId="518bf1e1-4c2b-4377-bcde-8d3465f14ce8" providerId="ADAL" clId="{ECD7A0AA-EA29-40AC-B3C8-9ADFEACD29DC}" dt="2020-12-01T13:27:52.511" v="62"/>
          <ac:spMkLst>
            <pc:docMk/>
            <pc:sldMk cId="1603653606" sldId="294"/>
            <ac:spMk id="4" creationId="{4E80F171-4FAE-4E78-B062-7BAB76256349}"/>
          </ac:spMkLst>
        </pc:spChg>
        <pc:spChg chg="add del mod">
          <ac:chgData name="High Radka" userId="518bf1e1-4c2b-4377-bcde-8d3465f14ce8" providerId="ADAL" clId="{ECD7A0AA-EA29-40AC-B3C8-9ADFEACD29DC}" dt="2020-12-01T13:27:58.243" v="63"/>
          <ac:spMkLst>
            <pc:docMk/>
            <pc:sldMk cId="1603653606" sldId="294"/>
            <ac:spMk id="5" creationId="{487CD096-209D-43AB-86E5-4C60468976AD}"/>
          </ac:spMkLst>
        </pc:spChg>
        <pc:spChg chg="add del mod">
          <ac:chgData name="High Radka" userId="518bf1e1-4c2b-4377-bcde-8d3465f14ce8" providerId="ADAL" clId="{ECD7A0AA-EA29-40AC-B3C8-9ADFEACD29DC}" dt="2020-12-01T13:27:58.243" v="63"/>
          <ac:spMkLst>
            <pc:docMk/>
            <pc:sldMk cId="1603653606" sldId="294"/>
            <ac:spMk id="6" creationId="{174AF0D2-7DAD-446D-9570-89F5F8E1428A}"/>
          </ac:spMkLst>
        </pc:spChg>
        <pc:spChg chg="add mod">
          <ac:chgData name="High Radka" userId="518bf1e1-4c2b-4377-bcde-8d3465f14ce8" providerId="ADAL" clId="{ECD7A0AA-EA29-40AC-B3C8-9ADFEACD29DC}" dt="2020-12-01T13:28:56.246" v="71" actId="20577"/>
          <ac:spMkLst>
            <pc:docMk/>
            <pc:sldMk cId="1603653606" sldId="294"/>
            <ac:spMk id="7" creationId="{F34C44D0-3F34-4FC2-8C65-A45C7997B2D9}"/>
          </ac:spMkLst>
        </pc:spChg>
        <pc:spChg chg="add mod">
          <ac:chgData name="High Radka" userId="518bf1e1-4c2b-4377-bcde-8d3465f14ce8" providerId="ADAL" clId="{ECD7A0AA-EA29-40AC-B3C8-9ADFEACD29DC}" dt="2020-12-01T13:28:52.658" v="64"/>
          <ac:spMkLst>
            <pc:docMk/>
            <pc:sldMk cId="1603653606" sldId="294"/>
            <ac:spMk id="8" creationId="{4CD8DADD-8B84-413F-9D39-D6E7F6AB794D}"/>
          </ac:spMkLst>
        </pc:spChg>
      </pc:sldChg>
      <pc:sldChg chg="addSp delSp modSp add">
        <pc:chgData name="High Radka" userId="518bf1e1-4c2b-4377-bcde-8d3465f14ce8" providerId="ADAL" clId="{ECD7A0AA-EA29-40AC-B3C8-9ADFEACD29DC}" dt="2020-12-01T13:29:50.598" v="96" actId="26606"/>
        <pc:sldMkLst>
          <pc:docMk/>
          <pc:sldMk cId="1654432130" sldId="295"/>
        </pc:sldMkLst>
        <pc:spChg chg="mod">
          <ac:chgData name="High Radka" userId="518bf1e1-4c2b-4377-bcde-8d3465f14ce8" providerId="ADAL" clId="{ECD7A0AA-EA29-40AC-B3C8-9ADFEACD29DC}" dt="2020-12-01T13:29:50.598" v="96" actId="26606"/>
          <ac:spMkLst>
            <pc:docMk/>
            <pc:sldMk cId="1654432130" sldId="295"/>
            <ac:spMk id="2" creationId="{E6381BD7-64B3-432C-837F-7EE42B47C90D}"/>
          </ac:spMkLst>
        </pc:spChg>
        <pc:spChg chg="del mod">
          <ac:chgData name="High Radka" userId="518bf1e1-4c2b-4377-bcde-8d3465f14ce8" providerId="ADAL" clId="{ECD7A0AA-EA29-40AC-B3C8-9ADFEACD29DC}" dt="2020-12-01T13:29:50.598" v="96" actId="26606"/>
          <ac:spMkLst>
            <pc:docMk/>
            <pc:sldMk cId="1654432130" sldId="295"/>
            <ac:spMk id="3" creationId="{9CAF3EA1-3438-4781-B82C-62756D6D8E3D}"/>
          </ac:spMkLst>
        </pc:spChg>
        <pc:graphicFrameChg chg="add">
          <ac:chgData name="High Radka" userId="518bf1e1-4c2b-4377-bcde-8d3465f14ce8" providerId="ADAL" clId="{ECD7A0AA-EA29-40AC-B3C8-9ADFEACD29DC}" dt="2020-12-01T13:29:50.598" v="96" actId="26606"/>
          <ac:graphicFrameMkLst>
            <pc:docMk/>
            <pc:sldMk cId="1654432130" sldId="295"/>
            <ac:graphicFrameMk id="5" creationId="{127BCF62-0A94-4010-A36D-9A66B164E1A1}"/>
          </ac:graphicFrameMkLst>
        </pc:graphicFrameChg>
      </pc:sldChg>
      <pc:sldChg chg="add modTransition">
        <pc:chgData name="High Radka" userId="518bf1e1-4c2b-4377-bcde-8d3465f14ce8" providerId="ADAL" clId="{ECD7A0AA-EA29-40AC-B3C8-9ADFEACD29DC}" dt="2020-12-01T13:38:31.890" v="150"/>
        <pc:sldMkLst>
          <pc:docMk/>
          <pc:sldMk cId="0" sldId="296"/>
        </pc:sldMkLst>
      </pc:sldChg>
      <pc:sldChg chg="add modTransition">
        <pc:chgData name="High Radka" userId="518bf1e1-4c2b-4377-bcde-8d3465f14ce8" providerId="ADAL" clId="{ECD7A0AA-EA29-40AC-B3C8-9ADFEACD29DC}" dt="2020-12-01T13:38:31.890" v="150"/>
        <pc:sldMkLst>
          <pc:docMk/>
          <pc:sldMk cId="0" sldId="297"/>
        </pc:sldMkLst>
      </pc:sldChg>
      <pc:sldChg chg="addSp delSp modSp add modTransition">
        <pc:chgData name="High Radka" userId="518bf1e1-4c2b-4377-bcde-8d3465f14ce8" providerId="ADAL" clId="{ECD7A0AA-EA29-40AC-B3C8-9ADFEACD29DC}" dt="2020-12-01T17:11:22.825" v="389" actId="26606"/>
        <pc:sldMkLst>
          <pc:docMk/>
          <pc:sldMk cId="0" sldId="298"/>
        </pc:sldMkLst>
        <pc:spChg chg="mod">
          <ac:chgData name="High Radka" userId="518bf1e1-4c2b-4377-bcde-8d3465f14ce8" providerId="ADAL" clId="{ECD7A0AA-EA29-40AC-B3C8-9ADFEACD29DC}" dt="2020-12-01T17:11:22.825" v="389" actId="26606"/>
          <ac:spMkLst>
            <pc:docMk/>
            <pc:sldMk cId="0" sldId="298"/>
            <ac:spMk id="40962" creationId="{6826DF7E-2856-4360-BDDD-5C146E494BA7}"/>
          </ac:spMkLst>
        </pc:spChg>
        <pc:spChg chg="del mod">
          <ac:chgData name="High Radka" userId="518bf1e1-4c2b-4377-bcde-8d3465f14ce8" providerId="ADAL" clId="{ECD7A0AA-EA29-40AC-B3C8-9ADFEACD29DC}" dt="2020-12-01T17:11:22.825" v="389" actId="26606"/>
          <ac:spMkLst>
            <pc:docMk/>
            <pc:sldMk cId="0" sldId="298"/>
            <ac:spMk id="40963" creationId="{BD59D3EE-FE6C-4D76-9181-B8A17DA099C8}"/>
          </ac:spMkLst>
        </pc:spChg>
        <pc:graphicFrameChg chg="add">
          <ac:chgData name="High Radka" userId="518bf1e1-4c2b-4377-bcde-8d3465f14ce8" providerId="ADAL" clId="{ECD7A0AA-EA29-40AC-B3C8-9ADFEACD29DC}" dt="2020-12-01T17:11:22.825" v="389" actId="26606"/>
          <ac:graphicFrameMkLst>
            <pc:docMk/>
            <pc:sldMk cId="0" sldId="298"/>
            <ac:graphicFrameMk id="40965" creationId="{0E967EA2-6B03-418F-97BF-C503FDBFF0ED}"/>
          </ac:graphicFrameMkLst>
        </pc:graphicFrameChg>
      </pc:sldChg>
      <pc:sldChg chg="add">
        <pc:chgData name="High Radka" userId="518bf1e1-4c2b-4377-bcde-8d3465f14ce8" providerId="ADAL" clId="{ECD7A0AA-EA29-40AC-B3C8-9ADFEACD29DC}" dt="2020-12-01T14:12:25.003" v="313"/>
        <pc:sldMkLst>
          <pc:docMk/>
          <pc:sldMk cId="427078081" sldId="299"/>
        </pc:sldMkLst>
      </pc:sldChg>
      <pc:sldChg chg="addSp delSp modSp add del">
        <pc:chgData name="High Radka" userId="518bf1e1-4c2b-4377-bcde-8d3465f14ce8" providerId="ADAL" clId="{ECD7A0AA-EA29-40AC-B3C8-9ADFEACD29DC}" dt="2020-12-01T14:12:20.080" v="311" actId="2696"/>
        <pc:sldMkLst>
          <pc:docMk/>
          <pc:sldMk cId="1230936527" sldId="299"/>
        </pc:sldMkLst>
        <pc:spChg chg="mod">
          <ac:chgData name="High Radka" userId="518bf1e1-4c2b-4377-bcde-8d3465f14ce8" providerId="ADAL" clId="{ECD7A0AA-EA29-40AC-B3C8-9ADFEACD29DC}" dt="2020-12-01T13:49:50.333" v="192" actId="20577"/>
          <ac:spMkLst>
            <pc:docMk/>
            <pc:sldMk cId="1230936527" sldId="299"/>
            <ac:spMk id="2" creationId="{C226CC26-700F-4B5E-9ACA-D87C157B252F}"/>
          </ac:spMkLst>
        </pc:spChg>
        <pc:spChg chg="del mod">
          <ac:chgData name="High Radka" userId="518bf1e1-4c2b-4377-bcde-8d3465f14ce8" providerId="ADAL" clId="{ECD7A0AA-EA29-40AC-B3C8-9ADFEACD29DC}" dt="2020-12-01T14:05:22.917" v="251" actId="931"/>
          <ac:spMkLst>
            <pc:docMk/>
            <pc:sldMk cId="1230936527" sldId="299"/>
            <ac:spMk id="3" creationId="{79B5AC84-FBC7-4C0A-A3AD-FBC4156790BE}"/>
          </ac:spMkLst>
        </pc:spChg>
        <pc:spChg chg="add mod">
          <ac:chgData name="High Radka" userId="518bf1e1-4c2b-4377-bcde-8d3465f14ce8" providerId="ADAL" clId="{ECD7A0AA-EA29-40AC-B3C8-9ADFEACD29DC}" dt="2020-12-01T14:03:45.748" v="249" actId="20577"/>
          <ac:spMkLst>
            <pc:docMk/>
            <pc:sldMk cId="1230936527" sldId="299"/>
            <ac:spMk id="4" creationId="{C4973B89-F6F7-4FD1-AAC0-730F45B3FFE2}"/>
          </ac:spMkLst>
        </pc:spChg>
        <pc:spChg chg="add mod">
          <ac:chgData name="High Radka" userId="518bf1e1-4c2b-4377-bcde-8d3465f14ce8" providerId="ADAL" clId="{ECD7A0AA-EA29-40AC-B3C8-9ADFEACD29DC}" dt="2020-12-01T14:05:27.421" v="262" actId="20577"/>
          <ac:spMkLst>
            <pc:docMk/>
            <pc:sldMk cId="1230936527" sldId="299"/>
            <ac:spMk id="5" creationId="{38BD759B-8EA8-44F1-A2CA-CEDC6B7D4F6A}"/>
          </ac:spMkLst>
        </pc:spChg>
        <pc:spChg chg="add del mod">
          <ac:chgData name="High Radka" userId="518bf1e1-4c2b-4377-bcde-8d3465f14ce8" providerId="ADAL" clId="{ECD7A0AA-EA29-40AC-B3C8-9ADFEACD29DC}" dt="2020-12-01T14:03:36.835" v="236" actId="931"/>
          <ac:spMkLst>
            <pc:docMk/>
            <pc:sldMk cId="1230936527" sldId="299"/>
            <ac:spMk id="6" creationId="{687002B2-1228-43E3-9904-69B21404A31B}"/>
          </ac:spMkLst>
        </pc:spChg>
        <pc:spChg chg="add mod">
          <ac:chgData name="High Radka" userId="518bf1e1-4c2b-4377-bcde-8d3465f14ce8" providerId="ADAL" clId="{ECD7A0AA-EA29-40AC-B3C8-9ADFEACD29DC}" dt="2020-12-01T14:05:39.669" v="264" actId="1076"/>
          <ac:spMkLst>
            <pc:docMk/>
            <pc:sldMk cId="1230936527" sldId="299"/>
            <ac:spMk id="9" creationId="{AFBBE812-E25E-44D8-8C8A-059839CEC14A}"/>
          </ac:spMkLst>
        </pc:spChg>
        <pc:spChg chg="add mod">
          <ac:chgData name="High Radka" userId="518bf1e1-4c2b-4377-bcde-8d3465f14ce8" providerId="ADAL" clId="{ECD7A0AA-EA29-40AC-B3C8-9ADFEACD29DC}" dt="2020-12-01T14:05:48.424" v="265" actId="1076"/>
          <ac:spMkLst>
            <pc:docMk/>
            <pc:sldMk cId="1230936527" sldId="299"/>
            <ac:spMk id="12" creationId="{1A57B868-EE91-407A-8BC8-7328BE918D39}"/>
          </ac:spMkLst>
        </pc:spChg>
        <pc:picChg chg="add mod">
          <ac:chgData name="High Radka" userId="518bf1e1-4c2b-4377-bcde-8d3465f14ce8" providerId="ADAL" clId="{ECD7A0AA-EA29-40AC-B3C8-9ADFEACD29DC}" dt="2020-12-01T14:05:39.669" v="264" actId="1076"/>
          <ac:picMkLst>
            <pc:docMk/>
            <pc:sldMk cId="1230936527" sldId="299"/>
            <ac:picMk id="8" creationId="{A60DFFFF-D2FB-43A2-B978-0DC3CF4F609C}"/>
          </ac:picMkLst>
        </pc:picChg>
        <pc:picChg chg="add mod">
          <ac:chgData name="High Radka" userId="518bf1e1-4c2b-4377-bcde-8d3465f14ce8" providerId="ADAL" clId="{ECD7A0AA-EA29-40AC-B3C8-9ADFEACD29DC}" dt="2020-12-01T14:05:48.424" v="265" actId="1076"/>
          <ac:picMkLst>
            <pc:docMk/>
            <pc:sldMk cId="1230936527" sldId="299"/>
            <ac:picMk id="11" creationId="{B2AB34B9-B79E-4061-8E7E-61E7755AAEB8}"/>
          </ac:picMkLst>
        </pc:picChg>
      </pc:sldChg>
      <pc:sldChg chg="add">
        <pc:chgData name="High Radka" userId="518bf1e1-4c2b-4377-bcde-8d3465f14ce8" providerId="ADAL" clId="{ECD7A0AA-EA29-40AC-B3C8-9ADFEACD29DC}" dt="2020-12-01T14:12:25.003" v="313"/>
        <pc:sldMkLst>
          <pc:docMk/>
          <pc:sldMk cId="1639597717" sldId="300"/>
        </pc:sldMkLst>
      </pc:sldChg>
      <pc:sldChg chg="addSp delSp modSp add del">
        <pc:chgData name="High Radka" userId="518bf1e1-4c2b-4377-bcde-8d3465f14ce8" providerId="ADAL" clId="{ECD7A0AA-EA29-40AC-B3C8-9ADFEACD29DC}" dt="2020-12-01T14:12:20.070" v="310" actId="2696"/>
        <pc:sldMkLst>
          <pc:docMk/>
          <pc:sldMk cId="4005381176" sldId="300"/>
        </pc:sldMkLst>
        <pc:spChg chg="mod">
          <ac:chgData name="High Radka" userId="518bf1e1-4c2b-4377-bcde-8d3465f14ce8" providerId="ADAL" clId="{ECD7A0AA-EA29-40AC-B3C8-9ADFEACD29DC}" dt="2020-12-01T13:51:30.933" v="231" actId="20577"/>
          <ac:spMkLst>
            <pc:docMk/>
            <pc:sldMk cId="4005381176" sldId="300"/>
            <ac:spMk id="2" creationId="{6910559D-F3B0-46A6-8302-F22F90DFD47C}"/>
          </ac:spMkLst>
        </pc:spChg>
        <pc:spChg chg="del mod">
          <ac:chgData name="High Radka" userId="518bf1e1-4c2b-4377-bcde-8d3465f14ce8" providerId="ADAL" clId="{ECD7A0AA-EA29-40AC-B3C8-9ADFEACD29DC}" dt="2020-12-01T14:07:23.466" v="292" actId="931"/>
          <ac:spMkLst>
            <pc:docMk/>
            <pc:sldMk cId="4005381176" sldId="300"/>
            <ac:spMk id="3" creationId="{98B26506-9FE0-4728-9DF9-1F6CA5381CFD}"/>
          </ac:spMkLst>
        </pc:spChg>
        <pc:spChg chg="add mod">
          <ac:chgData name="High Radka" userId="518bf1e1-4c2b-4377-bcde-8d3465f14ce8" providerId="ADAL" clId="{ECD7A0AA-EA29-40AC-B3C8-9ADFEACD29DC}" dt="2020-12-01T14:06:15.597" v="280" actId="20577"/>
          <ac:spMkLst>
            <pc:docMk/>
            <pc:sldMk cId="4005381176" sldId="300"/>
            <ac:spMk id="4" creationId="{F3B86335-5DD5-4B5D-9CA8-96C16424773C}"/>
          </ac:spMkLst>
        </pc:spChg>
        <pc:spChg chg="add mod">
          <ac:chgData name="High Radka" userId="518bf1e1-4c2b-4377-bcde-8d3465f14ce8" providerId="ADAL" clId="{ECD7A0AA-EA29-40AC-B3C8-9ADFEACD29DC}" dt="2020-12-01T14:06:19.635" v="290" actId="20577"/>
          <ac:spMkLst>
            <pc:docMk/>
            <pc:sldMk cId="4005381176" sldId="300"/>
            <ac:spMk id="5" creationId="{5DA267C1-D891-44B5-BA6E-B22494936C32}"/>
          </ac:spMkLst>
        </pc:spChg>
        <pc:spChg chg="add del mod">
          <ac:chgData name="High Radka" userId="518bf1e1-4c2b-4377-bcde-8d3465f14ce8" providerId="ADAL" clId="{ECD7A0AA-EA29-40AC-B3C8-9ADFEACD29DC}" dt="2020-12-01T14:10:02.576" v="293" actId="931"/>
          <ac:spMkLst>
            <pc:docMk/>
            <pc:sldMk cId="4005381176" sldId="300"/>
            <ac:spMk id="6" creationId="{88AB2F5A-FF43-486A-A3B1-7339F2832954}"/>
          </ac:spMkLst>
        </pc:spChg>
        <pc:spChg chg="add mod">
          <ac:chgData name="High Radka" userId="518bf1e1-4c2b-4377-bcde-8d3465f14ce8" providerId="ADAL" clId="{ECD7A0AA-EA29-40AC-B3C8-9ADFEACD29DC}" dt="2020-12-01T14:07:23.466" v="292" actId="931"/>
          <ac:spMkLst>
            <pc:docMk/>
            <pc:sldMk cId="4005381176" sldId="300"/>
            <ac:spMk id="9" creationId="{B657CE3C-D06A-4ABC-AB9A-F3F2E37BCA58}"/>
          </ac:spMkLst>
        </pc:spChg>
        <pc:spChg chg="add mod">
          <ac:chgData name="High Radka" userId="518bf1e1-4c2b-4377-bcde-8d3465f14ce8" providerId="ADAL" clId="{ECD7A0AA-EA29-40AC-B3C8-9ADFEACD29DC}" dt="2020-12-01T14:10:42.986" v="308" actId="1076"/>
          <ac:spMkLst>
            <pc:docMk/>
            <pc:sldMk cId="4005381176" sldId="300"/>
            <ac:spMk id="12" creationId="{6F8BE6AD-4DAE-4BF0-85EA-67B24A31127E}"/>
          </ac:spMkLst>
        </pc:spChg>
        <pc:picChg chg="add mod">
          <ac:chgData name="High Radka" userId="518bf1e1-4c2b-4377-bcde-8d3465f14ce8" providerId="ADAL" clId="{ECD7A0AA-EA29-40AC-B3C8-9ADFEACD29DC}" dt="2020-12-01T14:10:30.712" v="304" actId="1076"/>
          <ac:picMkLst>
            <pc:docMk/>
            <pc:sldMk cId="4005381176" sldId="300"/>
            <ac:picMk id="8" creationId="{67E16752-C75E-459C-BB7C-60E9D2D2567D}"/>
          </ac:picMkLst>
        </pc:picChg>
        <pc:picChg chg="add mod">
          <ac:chgData name="High Radka" userId="518bf1e1-4c2b-4377-bcde-8d3465f14ce8" providerId="ADAL" clId="{ECD7A0AA-EA29-40AC-B3C8-9ADFEACD29DC}" dt="2020-12-01T14:10:46.078" v="309" actId="1076"/>
          <ac:picMkLst>
            <pc:docMk/>
            <pc:sldMk cId="4005381176" sldId="300"/>
            <ac:picMk id="11" creationId="{E32C66A8-D082-4366-A6AF-37ED7015538E}"/>
          </ac:picMkLst>
        </pc:picChg>
      </pc:sldChg>
      <pc:sldChg chg="addSp delSp modSp add mod modClrScheme chgLayout">
        <pc:chgData name="High Radka" userId="518bf1e1-4c2b-4377-bcde-8d3465f14ce8" providerId="ADAL" clId="{ECD7A0AA-EA29-40AC-B3C8-9ADFEACD29DC}" dt="2020-12-01T14:16:19.838" v="346" actId="20577"/>
        <pc:sldMkLst>
          <pc:docMk/>
          <pc:sldMk cId="2918158598" sldId="301"/>
        </pc:sldMkLst>
        <pc:spChg chg="del">
          <ac:chgData name="High Radka" userId="518bf1e1-4c2b-4377-bcde-8d3465f14ce8" providerId="ADAL" clId="{ECD7A0AA-EA29-40AC-B3C8-9ADFEACD29DC}" dt="2020-12-01T14:14:47.271" v="315"/>
          <ac:spMkLst>
            <pc:docMk/>
            <pc:sldMk cId="2918158598" sldId="301"/>
            <ac:spMk id="2" creationId="{2663C8B3-27A5-4510-8548-27973517795A}"/>
          </ac:spMkLst>
        </pc:spChg>
        <pc:spChg chg="del">
          <ac:chgData name="High Radka" userId="518bf1e1-4c2b-4377-bcde-8d3465f14ce8" providerId="ADAL" clId="{ECD7A0AA-EA29-40AC-B3C8-9ADFEACD29DC}" dt="2020-12-01T14:14:47.271" v="315"/>
          <ac:spMkLst>
            <pc:docMk/>
            <pc:sldMk cId="2918158598" sldId="301"/>
            <ac:spMk id="3" creationId="{030AC728-E825-4AD4-B3D1-8FB4AFD605AF}"/>
          </ac:spMkLst>
        </pc:spChg>
        <pc:spChg chg="del">
          <ac:chgData name="High Radka" userId="518bf1e1-4c2b-4377-bcde-8d3465f14ce8" providerId="ADAL" clId="{ECD7A0AA-EA29-40AC-B3C8-9ADFEACD29DC}" dt="2020-12-01T14:14:47.271" v="315"/>
          <ac:spMkLst>
            <pc:docMk/>
            <pc:sldMk cId="2918158598" sldId="301"/>
            <ac:spMk id="4" creationId="{1F5CA050-0686-4C99-A0BB-526F0DB25DC6}"/>
          </ac:spMkLst>
        </pc:spChg>
        <pc:spChg chg="del">
          <ac:chgData name="High Radka" userId="518bf1e1-4c2b-4377-bcde-8d3465f14ce8" providerId="ADAL" clId="{ECD7A0AA-EA29-40AC-B3C8-9ADFEACD29DC}" dt="2020-12-01T14:14:47.271" v="315"/>
          <ac:spMkLst>
            <pc:docMk/>
            <pc:sldMk cId="2918158598" sldId="301"/>
            <ac:spMk id="5" creationId="{DFDF1C45-9AE8-4059-9A41-2CCCEBA4CD52}"/>
          </ac:spMkLst>
        </pc:spChg>
        <pc:spChg chg="del">
          <ac:chgData name="High Radka" userId="518bf1e1-4c2b-4377-bcde-8d3465f14ce8" providerId="ADAL" clId="{ECD7A0AA-EA29-40AC-B3C8-9ADFEACD29DC}" dt="2020-12-01T14:14:47.271" v="315"/>
          <ac:spMkLst>
            <pc:docMk/>
            <pc:sldMk cId="2918158598" sldId="301"/>
            <ac:spMk id="6" creationId="{833D167F-71DA-4D61-AAAA-04F45E3623D9}"/>
          </ac:spMkLst>
        </pc:spChg>
        <pc:spChg chg="add del mod">
          <ac:chgData name="High Radka" userId="518bf1e1-4c2b-4377-bcde-8d3465f14ce8" providerId="ADAL" clId="{ECD7A0AA-EA29-40AC-B3C8-9ADFEACD29DC}" dt="2020-12-01T14:16:01.711" v="319" actId="26606"/>
          <ac:spMkLst>
            <pc:docMk/>
            <pc:sldMk cId="2918158598" sldId="301"/>
            <ac:spMk id="7" creationId="{8D6E31F1-E6E5-4C13-9529-D788BE97AEDC}"/>
          </ac:spMkLst>
        </pc:spChg>
        <pc:spChg chg="add del mod">
          <ac:chgData name="High Radka" userId="518bf1e1-4c2b-4377-bcde-8d3465f14ce8" providerId="ADAL" clId="{ECD7A0AA-EA29-40AC-B3C8-9ADFEACD29DC}" dt="2020-12-01T14:15:55.820" v="316" actId="931"/>
          <ac:spMkLst>
            <pc:docMk/>
            <pc:sldMk cId="2918158598" sldId="301"/>
            <ac:spMk id="8" creationId="{C7C2CFDD-84AE-45CB-946A-DF447C6D5FDF}"/>
          </ac:spMkLst>
        </pc:spChg>
        <pc:spChg chg="add mod">
          <ac:chgData name="High Radka" userId="518bf1e1-4c2b-4377-bcde-8d3465f14ce8" providerId="ADAL" clId="{ECD7A0AA-EA29-40AC-B3C8-9ADFEACD29DC}" dt="2020-12-01T14:16:01.711" v="319" actId="26606"/>
          <ac:spMkLst>
            <pc:docMk/>
            <pc:sldMk cId="2918158598" sldId="301"/>
            <ac:spMk id="11" creationId="{E03164BF-A6A4-4963-A5BD-CE38E83BEC98}"/>
          </ac:spMkLst>
        </pc:spChg>
        <pc:spChg chg="add mod">
          <ac:chgData name="High Radka" userId="518bf1e1-4c2b-4377-bcde-8d3465f14ce8" providerId="ADAL" clId="{ECD7A0AA-EA29-40AC-B3C8-9ADFEACD29DC}" dt="2020-12-01T14:16:01.711" v="319" actId="26606"/>
          <ac:spMkLst>
            <pc:docMk/>
            <pc:sldMk cId="2918158598" sldId="301"/>
            <ac:spMk id="16" creationId="{25AAAA45-CB99-45FA-AFBF-1796AFE7C1D6}"/>
          </ac:spMkLst>
        </pc:spChg>
        <pc:spChg chg="add mod">
          <ac:chgData name="High Radka" userId="518bf1e1-4c2b-4377-bcde-8d3465f14ce8" providerId="ADAL" clId="{ECD7A0AA-EA29-40AC-B3C8-9ADFEACD29DC}" dt="2020-12-01T14:16:19.838" v="346" actId="20577"/>
          <ac:spMkLst>
            <pc:docMk/>
            <pc:sldMk cId="2918158598" sldId="301"/>
            <ac:spMk id="18" creationId="{E8F6090E-9785-4ED9-8C53-F80B89A9E4BC}"/>
          </ac:spMkLst>
        </pc:spChg>
        <pc:picChg chg="add mod">
          <ac:chgData name="High Radka" userId="518bf1e1-4c2b-4377-bcde-8d3465f14ce8" providerId="ADAL" clId="{ECD7A0AA-EA29-40AC-B3C8-9ADFEACD29DC}" dt="2020-12-01T14:16:01.711" v="319" actId="26606"/>
          <ac:picMkLst>
            <pc:docMk/>
            <pc:sldMk cId="2918158598" sldId="301"/>
            <ac:picMk id="10" creationId="{4EA580D5-35DE-4834-ABC1-F2F29B090A06}"/>
          </ac:picMkLst>
        </pc:picChg>
      </pc:sldChg>
      <pc:sldChg chg="addSp delSp modSp add mod modClrScheme chgLayout">
        <pc:chgData name="High Radka" userId="518bf1e1-4c2b-4377-bcde-8d3465f14ce8" providerId="ADAL" clId="{ECD7A0AA-EA29-40AC-B3C8-9ADFEACD29DC}" dt="2020-12-01T16:49:21.018" v="376" actId="255"/>
        <pc:sldMkLst>
          <pc:docMk/>
          <pc:sldMk cId="3071081038" sldId="302"/>
        </pc:sldMkLst>
        <pc:spChg chg="del">
          <ac:chgData name="High Radka" userId="518bf1e1-4c2b-4377-bcde-8d3465f14ce8" providerId="ADAL" clId="{ECD7A0AA-EA29-40AC-B3C8-9ADFEACD29DC}" dt="2020-12-01T14:17:01.601" v="348"/>
          <ac:spMkLst>
            <pc:docMk/>
            <pc:sldMk cId="3071081038" sldId="302"/>
            <ac:spMk id="2" creationId="{9ACEA3A6-4FC2-4E0A-B17C-FC1A68680E52}"/>
          </ac:spMkLst>
        </pc:spChg>
        <pc:spChg chg="del">
          <ac:chgData name="High Radka" userId="518bf1e1-4c2b-4377-bcde-8d3465f14ce8" providerId="ADAL" clId="{ECD7A0AA-EA29-40AC-B3C8-9ADFEACD29DC}" dt="2020-12-01T14:17:01.601" v="348"/>
          <ac:spMkLst>
            <pc:docMk/>
            <pc:sldMk cId="3071081038" sldId="302"/>
            <ac:spMk id="3" creationId="{23CD3751-9F3F-4727-9AB5-A65695BCB597}"/>
          </ac:spMkLst>
        </pc:spChg>
        <pc:spChg chg="del">
          <ac:chgData name="High Radka" userId="518bf1e1-4c2b-4377-bcde-8d3465f14ce8" providerId="ADAL" clId="{ECD7A0AA-EA29-40AC-B3C8-9ADFEACD29DC}" dt="2020-12-01T14:17:01.601" v="348"/>
          <ac:spMkLst>
            <pc:docMk/>
            <pc:sldMk cId="3071081038" sldId="302"/>
            <ac:spMk id="4" creationId="{50D389D4-2557-4847-BE9F-70CA365D42A5}"/>
          </ac:spMkLst>
        </pc:spChg>
        <pc:spChg chg="add mod ord">
          <ac:chgData name="High Radka" userId="518bf1e1-4c2b-4377-bcde-8d3465f14ce8" providerId="ADAL" clId="{ECD7A0AA-EA29-40AC-B3C8-9ADFEACD29DC}" dt="2020-12-01T16:49:02.090" v="373" actId="26606"/>
          <ac:spMkLst>
            <pc:docMk/>
            <pc:sldMk cId="3071081038" sldId="302"/>
            <ac:spMk id="5" creationId="{D946569F-273C-438E-91D6-632BE949C46F}"/>
          </ac:spMkLst>
        </pc:spChg>
        <pc:spChg chg="add del mod">
          <ac:chgData name="High Radka" userId="518bf1e1-4c2b-4377-bcde-8d3465f14ce8" providerId="ADAL" clId="{ECD7A0AA-EA29-40AC-B3C8-9ADFEACD29DC}" dt="2020-12-01T16:48:50.747" v="369" actId="931"/>
          <ac:spMkLst>
            <pc:docMk/>
            <pc:sldMk cId="3071081038" sldId="302"/>
            <ac:spMk id="6" creationId="{0C650E39-DEE4-4ED6-A83A-944AB14FC6C5}"/>
          </ac:spMkLst>
        </pc:spChg>
        <pc:spChg chg="add mod">
          <ac:chgData name="High Radka" userId="518bf1e1-4c2b-4377-bcde-8d3465f14ce8" providerId="ADAL" clId="{ECD7A0AA-EA29-40AC-B3C8-9ADFEACD29DC}" dt="2020-12-01T16:49:02.090" v="373" actId="26606"/>
          <ac:spMkLst>
            <pc:docMk/>
            <pc:sldMk cId="3071081038" sldId="302"/>
            <ac:spMk id="9" creationId="{239FD7D8-29F7-4BB9-9672-9FF5C3C8691B}"/>
          </ac:spMkLst>
        </pc:spChg>
        <pc:spChg chg="add mod">
          <ac:chgData name="High Radka" userId="518bf1e1-4c2b-4377-bcde-8d3465f14ce8" providerId="ADAL" clId="{ECD7A0AA-EA29-40AC-B3C8-9ADFEACD29DC}" dt="2020-12-01T16:49:21.018" v="376" actId="255"/>
          <ac:spMkLst>
            <pc:docMk/>
            <pc:sldMk cId="3071081038" sldId="302"/>
            <ac:spMk id="14" creationId="{030859AB-D35A-464C-B405-3C1DD0CC4B03}"/>
          </ac:spMkLst>
        </pc:spChg>
        <pc:picChg chg="add mod">
          <ac:chgData name="High Radka" userId="518bf1e1-4c2b-4377-bcde-8d3465f14ce8" providerId="ADAL" clId="{ECD7A0AA-EA29-40AC-B3C8-9ADFEACD29DC}" dt="2020-12-01T16:49:02.090" v="373" actId="26606"/>
          <ac:picMkLst>
            <pc:docMk/>
            <pc:sldMk cId="3071081038" sldId="302"/>
            <ac:picMk id="8" creationId="{892954B4-8852-4694-8E55-6175F92E7840}"/>
          </ac:picMkLst>
        </pc:picChg>
      </pc:sldChg>
      <pc:sldChg chg="addSp delSp modSp add mod modClrScheme chgLayout">
        <pc:chgData name="High Radka" userId="518bf1e1-4c2b-4377-bcde-8d3465f14ce8" providerId="ADAL" clId="{ECD7A0AA-EA29-40AC-B3C8-9ADFEACD29DC}" dt="2020-12-02T10:46:11.225" v="456" actId="20577"/>
        <pc:sldMkLst>
          <pc:docMk/>
          <pc:sldMk cId="1227632826" sldId="303"/>
        </pc:sldMkLst>
        <pc:spChg chg="del">
          <ac:chgData name="High Radka" userId="518bf1e1-4c2b-4377-bcde-8d3465f14ce8" providerId="ADAL" clId="{ECD7A0AA-EA29-40AC-B3C8-9ADFEACD29DC}" dt="2020-12-02T10:43:58.727" v="392"/>
          <ac:spMkLst>
            <pc:docMk/>
            <pc:sldMk cId="1227632826" sldId="303"/>
            <ac:spMk id="2" creationId="{C6E7C254-D4B2-417F-8917-DEE893345F4A}"/>
          </ac:spMkLst>
        </pc:spChg>
        <pc:spChg chg="del">
          <ac:chgData name="High Radka" userId="518bf1e1-4c2b-4377-bcde-8d3465f14ce8" providerId="ADAL" clId="{ECD7A0AA-EA29-40AC-B3C8-9ADFEACD29DC}" dt="2020-12-02T10:43:58.727" v="392"/>
          <ac:spMkLst>
            <pc:docMk/>
            <pc:sldMk cId="1227632826" sldId="303"/>
            <ac:spMk id="3" creationId="{F2E7BD15-56AE-4795-88EF-0FF4B41EAD60}"/>
          </ac:spMkLst>
        </pc:spChg>
        <pc:spChg chg="del">
          <ac:chgData name="High Radka" userId="518bf1e1-4c2b-4377-bcde-8d3465f14ce8" providerId="ADAL" clId="{ECD7A0AA-EA29-40AC-B3C8-9ADFEACD29DC}" dt="2020-12-02T10:43:58.727" v="392"/>
          <ac:spMkLst>
            <pc:docMk/>
            <pc:sldMk cId="1227632826" sldId="303"/>
            <ac:spMk id="4" creationId="{D6EB789C-573B-4B4A-AB31-96303FB83938}"/>
          </ac:spMkLst>
        </pc:spChg>
        <pc:spChg chg="add del mod">
          <ac:chgData name="High Radka" userId="518bf1e1-4c2b-4377-bcde-8d3465f14ce8" providerId="ADAL" clId="{ECD7A0AA-EA29-40AC-B3C8-9ADFEACD29DC}" dt="2020-12-02T10:45:53.654" v="403" actId="26606"/>
          <ac:spMkLst>
            <pc:docMk/>
            <pc:sldMk cId="1227632826" sldId="303"/>
            <ac:spMk id="5" creationId="{E4371B9A-946C-4EA5-8180-1A1641645D2F}"/>
          </ac:spMkLst>
        </pc:spChg>
        <pc:spChg chg="add del mod">
          <ac:chgData name="High Radka" userId="518bf1e1-4c2b-4377-bcde-8d3465f14ce8" providerId="ADAL" clId="{ECD7A0AA-EA29-40AC-B3C8-9ADFEACD29DC}" dt="2020-12-02T10:45:49.501" v="400" actId="931"/>
          <ac:spMkLst>
            <pc:docMk/>
            <pc:sldMk cId="1227632826" sldId="303"/>
            <ac:spMk id="6" creationId="{61368067-5260-4BEC-AA01-57BB5645845F}"/>
          </ac:spMkLst>
        </pc:spChg>
        <pc:spChg chg="add del mod">
          <ac:chgData name="High Radka" userId="518bf1e1-4c2b-4377-bcde-8d3465f14ce8" providerId="ADAL" clId="{ECD7A0AA-EA29-40AC-B3C8-9ADFEACD29DC}" dt="2020-12-02T10:45:01.071" v="399" actId="931"/>
          <ac:spMkLst>
            <pc:docMk/>
            <pc:sldMk cId="1227632826" sldId="303"/>
            <ac:spMk id="9" creationId="{55389313-1561-4AD5-97B9-78A57EF21E31}"/>
          </ac:spMkLst>
        </pc:spChg>
        <pc:spChg chg="add del mod">
          <ac:chgData name="High Radka" userId="518bf1e1-4c2b-4377-bcde-8d3465f14ce8" providerId="ADAL" clId="{ECD7A0AA-EA29-40AC-B3C8-9ADFEACD29DC}" dt="2020-12-02T10:45:01.071" v="399" actId="931"/>
          <ac:spMkLst>
            <pc:docMk/>
            <pc:sldMk cId="1227632826" sldId="303"/>
            <ac:spMk id="12" creationId="{CDF1BE2F-9FFE-4584-A677-C71741DBD168}"/>
          </ac:spMkLst>
        </pc:spChg>
        <pc:spChg chg="add mod">
          <ac:chgData name="High Radka" userId="518bf1e1-4c2b-4377-bcde-8d3465f14ce8" providerId="ADAL" clId="{ECD7A0AA-EA29-40AC-B3C8-9ADFEACD29DC}" dt="2020-12-02T10:45:53.654" v="403" actId="26606"/>
          <ac:spMkLst>
            <pc:docMk/>
            <pc:sldMk cId="1227632826" sldId="303"/>
            <ac:spMk id="15" creationId="{14598B25-0E49-40A7-9ECF-A21CFB374042}"/>
          </ac:spMkLst>
        </pc:spChg>
        <pc:spChg chg="add mod">
          <ac:chgData name="High Radka" userId="518bf1e1-4c2b-4377-bcde-8d3465f14ce8" providerId="ADAL" clId="{ECD7A0AA-EA29-40AC-B3C8-9ADFEACD29DC}" dt="2020-12-02T10:45:53.654" v="403" actId="26606"/>
          <ac:spMkLst>
            <pc:docMk/>
            <pc:sldMk cId="1227632826" sldId="303"/>
            <ac:spMk id="20" creationId="{B3C55158-2413-4171-BECA-DE97A7DE8531}"/>
          </ac:spMkLst>
        </pc:spChg>
        <pc:spChg chg="add mod">
          <ac:chgData name="High Radka" userId="518bf1e1-4c2b-4377-bcde-8d3465f14ce8" providerId="ADAL" clId="{ECD7A0AA-EA29-40AC-B3C8-9ADFEACD29DC}" dt="2020-12-02T10:46:11.225" v="456" actId="20577"/>
          <ac:spMkLst>
            <pc:docMk/>
            <pc:sldMk cId="1227632826" sldId="303"/>
            <ac:spMk id="22" creationId="{8EF56469-A709-4CE1-A315-2E6F5A76D2D4}"/>
          </ac:spMkLst>
        </pc:spChg>
        <pc:picChg chg="add del mod">
          <ac:chgData name="High Radka" userId="518bf1e1-4c2b-4377-bcde-8d3465f14ce8" providerId="ADAL" clId="{ECD7A0AA-EA29-40AC-B3C8-9ADFEACD29DC}" dt="2020-12-02T10:45:01.071" v="399" actId="931"/>
          <ac:picMkLst>
            <pc:docMk/>
            <pc:sldMk cId="1227632826" sldId="303"/>
            <ac:picMk id="8" creationId="{46E78D5F-0674-4CFC-A8F0-AB8B9BD3A84B}"/>
          </ac:picMkLst>
        </pc:picChg>
        <pc:picChg chg="add del mod">
          <ac:chgData name="High Radka" userId="518bf1e1-4c2b-4377-bcde-8d3465f14ce8" providerId="ADAL" clId="{ECD7A0AA-EA29-40AC-B3C8-9ADFEACD29DC}" dt="2020-12-02T10:45:01.071" v="399" actId="931"/>
          <ac:picMkLst>
            <pc:docMk/>
            <pc:sldMk cId="1227632826" sldId="303"/>
            <ac:picMk id="11" creationId="{2CD9AE55-6F51-4195-B5A9-0484B1CDC48C}"/>
          </ac:picMkLst>
        </pc:picChg>
        <pc:picChg chg="add mod">
          <ac:chgData name="High Radka" userId="518bf1e1-4c2b-4377-bcde-8d3465f14ce8" providerId="ADAL" clId="{ECD7A0AA-EA29-40AC-B3C8-9ADFEACD29DC}" dt="2020-12-02T10:45:53.654" v="403" actId="26606"/>
          <ac:picMkLst>
            <pc:docMk/>
            <pc:sldMk cId="1227632826" sldId="303"/>
            <ac:picMk id="14" creationId="{BE6A6E1B-2C2B-4864-BD07-866AC8CF80F0}"/>
          </ac:picMkLst>
        </pc:picChg>
      </pc:sldChg>
      <pc:sldChg chg="addSp delSp modSp add">
        <pc:chgData name="High Radka" userId="518bf1e1-4c2b-4377-bcde-8d3465f14ce8" providerId="ADAL" clId="{ECD7A0AA-EA29-40AC-B3C8-9ADFEACD29DC}" dt="2020-12-02T10:51:59.368" v="582" actId="20577"/>
        <pc:sldMkLst>
          <pc:docMk/>
          <pc:sldMk cId="1169811156" sldId="304"/>
        </pc:sldMkLst>
        <pc:spChg chg="del">
          <ac:chgData name="High Radka" userId="518bf1e1-4c2b-4377-bcde-8d3465f14ce8" providerId="ADAL" clId="{ECD7A0AA-EA29-40AC-B3C8-9ADFEACD29DC}" dt="2020-12-02T10:50:23.711" v="458"/>
          <ac:spMkLst>
            <pc:docMk/>
            <pc:sldMk cId="1169811156" sldId="304"/>
            <ac:spMk id="2" creationId="{65E2022A-6B21-4BB0-A79C-396B4578A9DE}"/>
          </ac:spMkLst>
        </pc:spChg>
        <pc:spChg chg="del">
          <ac:chgData name="High Radka" userId="518bf1e1-4c2b-4377-bcde-8d3465f14ce8" providerId="ADAL" clId="{ECD7A0AA-EA29-40AC-B3C8-9ADFEACD29DC}" dt="2020-12-02T10:50:23.711" v="458"/>
          <ac:spMkLst>
            <pc:docMk/>
            <pc:sldMk cId="1169811156" sldId="304"/>
            <ac:spMk id="3" creationId="{100F9F7C-54C3-485F-AF6C-5D555995F8AE}"/>
          </ac:spMkLst>
        </pc:spChg>
        <pc:spChg chg="del">
          <ac:chgData name="High Radka" userId="518bf1e1-4c2b-4377-bcde-8d3465f14ce8" providerId="ADAL" clId="{ECD7A0AA-EA29-40AC-B3C8-9ADFEACD29DC}" dt="2020-12-02T10:50:23.711" v="458"/>
          <ac:spMkLst>
            <pc:docMk/>
            <pc:sldMk cId="1169811156" sldId="304"/>
            <ac:spMk id="4" creationId="{41BD3B31-8FCD-450F-8E99-F9C645C7D599}"/>
          </ac:spMkLst>
        </pc:spChg>
        <pc:spChg chg="add mod">
          <ac:chgData name="High Radka" userId="518bf1e1-4c2b-4377-bcde-8d3465f14ce8" providerId="ADAL" clId="{ECD7A0AA-EA29-40AC-B3C8-9ADFEACD29DC}" dt="2020-12-02T10:51:35.374" v="519" actId="20577"/>
          <ac:spMkLst>
            <pc:docMk/>
            <pc:sldMk cId="1169811156" sldId="304"/>
            <ac:spMk id="5" creationId="{18B7E024-8F67-4D0F-822A-92FAC89BF029}"/>
          </ac:spMkLst>
        </pc:spChg>
        <pc:spChg chg="add mod">
          <ac:chgData name="High Radka" userId="518bf1e1-4c2b-4377-bcde-8d3465f14ce8" providerId="ADAL" clId="{ECD7A0AA-EA29-40AC-B3C8-9ADFEACD29DC}" dt="2020-12-02T10:51:59.368" v="582" actId="20577"/>
          <ac:spMkLst>
            <pc:docMk/>
            <pc:sldMk cId="1169811156" sldId="304"/>
            <ac:spMk id="6" creationId="{58361F9B-4012-4EA5-BC3E-72A214EB3ED9}"/>
          </ac:spMkLst>
        </pc:spChg>
      </pc:sldChg>
      <pc:sldChg chg="addSp delSp modSp add">
        <pc:chgData name="High Radka" userId="518bf1e1-4c2b-4377-bcde-8d3465f14ce8" providerId="ADAL" clId="{ECD7A0AA-EA29-40AC-B3C8-9ADFEACD29DC}" dt="2020-12-02T10:55:47.215" v="609" actId="1076"/>
        <pc:sldMkLst>
          <pc:docMk/>
          <pc:sldMk cId="422846081" sldId="305"/>
        </pc:sldMkLst>
        <pc:spChg chg="mod">
          <ac:chgData name="High Radka" userId="518bf1e1-4c2b-4377-bcde-8d3465f14ce8" providerId="ADAL" clId="{ECD7A0AA-EA29-40AC-B3C8-9ADFEACD29DC}" dt="2020-12-02T10:52:45.758" v="593" actId="20577"/>
          <ac:spMkLst>
            <pc:docMk/>
            <pc:sldMk cId="422846081" sldId="305"/>
            <ac:spMk id="2" creationId="{C183A40B-7548-43C3-A3EC-3F2537033902}"/>
          </ac:spMkLst>
        </pc:spChg>
        <pc:spChg chg="del">
          <ac:chgData name="High Radka" userId="518bf1e1-4c2b-4377-bcde-8d3465f14ce8" providerId="ADAL" clId="{ECD7A0AA-EA29-40AC-B3C8-9ADFEACD29DC}" dt="2020-12-02T10:53:48.538" v="594" actId="931"/>
          <ac:spMkLst>
            <pc:docMk/>
            <pc:sldMk cId="422846081" sldId="305"/>
            <ac:spMk id="3" creationId="{70D2FBC7-E1AB-49B7-B9C8-C671B252772B}"/>
          </ac:spMkLst>
        </pc:spChg>
        <pc:spChg chg="add mod">
          <ac:chgData name="High Radka" userId="518bf1e1-4c2b-4377-bcde-8d3465f14ce8" providerId="ADAL" clId="{ECD7A0AA-EA29-40AC-B3C8-9ADFEACD29DC}" dt="2020-12-02T10:55:47.215" v="609" actId="1076"/>
          <ac:spMkLst>
            <pc:docMk/>
            <pc:sldMk cId="422846081" sldId="305"/>
            <ac:spMk id="6" creationId="{3E6B6B5C-0F1B-4972-84AC-2AC0157EF07A}"/>
          </ac:spMkLst>
        </pc:spChg>
        <pc:spChg chg="add mod">
          <ac:chgData name="High Radka" userId="518bf1e1-4c2b-4377-bcde-8d3465f14ce8" providerId="ADAL" clId="{ECD7A0AA-EA29-40AC-B3C8-9ADFEACD29DC}" dt="2020-12-02T10:55:38.234" v="607" actId="1076"/>
          <ac:spMkLst>
            <pc:docMk/>
            <pc:sldMk cId="422846081" sldId="305"/>
            <ac:spMk id="9" creationId="{C3BBEF33-6946-4251-8639-E27B2A586E0E}"/>
          </ac:spMkLst>
        </pc:spChg>
        <pc:picChg chg="add mod">
          <ac:chgData name="High Radka" userId="518bf1e1-4c2b-4377-bcde-8d3465f14ce8" providerId="ADAL" clId="{ECD7A0AA-EA29-40AC-B3C8-9ADFEACD29DC}" dt="2020-12-02T10:55:42.167" v="608" actId="14100"/>
          <ac:picMkLst>
            <pc:docMk/>
            <pc:sldMk cId="422846081" sldId="305"/>
            <ac:picMk id="5" creationId="{EE1746DB-1AF5-4E29-ADCE-60D6423CF186}"/>
          </ac:picMkLst>
        </pc:picChg>
        <pc:picChg chg="add mod">
          <ac:chgData name="High Radka" userId="518bf1e1-4c2b-4377-bcde-8d3465f14ce8" providerId="ADAL" clId="{ECD7A0AA-EA29-40AC-B3C8-9ADFEACD29DC}" dt="2020-12-02T10:55:38.234" v="607" actId="1076"/>
          <ac:picMkLst>
            <pc:docMk/>
            <pc:sldMk cId="422846081" sldId="305"/>
            <ac:picMk id="8" creationId="{E7A9C834-71A5-459B-AC74-1E907F37AD2E}"/>
          </ac:picMkLst>
        </pc:picChg>
      </pc:sldChg>
      <pc:sldChg chg="modSp add">
        <pc:chgData name="High Radka" userId="518bf1e1-4c2b-4377-bcde-8d3465f14ce8" providerId="ADAL" clId="{ECD7A0AA-EA29-40AC-B3C8-9ADFEACD29DC}" dt="2020-12-02T10:57:07.538" v="634"/>
        <pc:sldMkLst>
          <pc:docMk/>
          <pc:sldMk cId="226652369" sldId="306"/>
        </pc:sldMkLst>
        <pc:spChg chg="mod">
          <ac:chgData name="High Radka" userId="518bf1e1-4c2b-4377-bcde-8d3465f14ce8" providerId="ADAL" clId="{ECD7A0AA-EA29-40AC-B3C8-9ADFEACD29DC}" dt="2020-12-02T10:57:04.164" v="633" actId="5793"/>
          <ac:spMkLst>
            <pc:docMk/>
            <pc:sldMk cId="226652369" sldId="306"/>
            <ac:spMk id="2" creationId="{0F88C22B-79C6-4C6E-886E-FBB3A649276B}"/>
          </ac:spMkLst>
        </pc:spChg>
        <pc:spChg chg="mod">
          <ac:chgData name="High Radka" userId="518bf1e1-4c2b-4377-bcde-8d3465f14ce8" providerId="ADAL" clId="{ECD7A0AA-EA29-40AC-B3C8-9ADFEACD29DC}" dt="2020-12-02T10:57:07.538" v="634"/>
          <ac:spMkLst>
            <pc:docMk/>
            <pc:sldMk cId="226652369" sldId="306"/>
            <ac:spMk id="3" creationId="{122F4AF5-5722-4BC7-BFE8-060097144DC6}"/>
          </ac:spMkLst>
        </pc:spChg>
      </pc:sldChg>
      <pc:sldChg chg="del">
        <pc:chgData name="High Radka" userId="518bf1e1-4c2b-4377-bcde-8d3465f14ce8" providerId="ADAL" clId="{ECD7A0AA-EA29-40AC-B3C8-9ADFEACD29DC}" dt="2020-12-01T13:24:10.463" v="29" actId="2696"/>
        <pc:sldMkLst>
          <pc:docMk/>
          <pc:sldMk cId="3873904531" sldId="341"/>
        </pc:sldMkLst>
      </pc:sldChg>
      <pc:sldChg chg="del">
        <pc:chgData name="High Radka" userId="518bf1e1-4c2b-4377-bcde-8d3465f14ce8" providerId="ADAL" clId="{ECD7A0AA-EA29-40AC-B3C8-9ADFEACD29DC}" dt="2020-12-01T13:24:09.960" v="5" actId="2696"/>
        <pc:sldMkLst>
          <pc:docMk/>
          <pc:sldMk cId="1234862674" sldId="342"/>
        </pc:sldMkLst>
      </pc:sldChg>
      <pc:sldChg chg="del">
        <pc:chgData name="High Radka" userId="518bf1e1-4c2b-4377-bcde-8d3465f14ce8" providerId="ADAL" clId="{ECD7A0AA-EA29-40AC-B3C8-9ADFEACD29DC}" dt="2020-12-01T13:24:09.914" v="0" actId="2696"/>
        <pc:sldMkLst>
          <pc:docMk/>
          <pc:sldMk cId="1916329872" sldId="343"/>
        </pc:sldMkLst>
      </pc:sldChg>
      <pc:sldChg chg="del">
        <pc:chgData name="High Radka" userId="518bf1e1-4c2b-4377-bcde-8d3465f14ce8" providerId="ADAL" clId="{ECD7A0AA-EA29-40AC-B3C8-9ADFEACD29DC}" dt="2020-12-01T13:24:10.309" v="18" actId="2696"/>
        <pc:sldMkLst>
          <pc:docMk/>
          <pc:sldMk cId="2581001860" sldId="344"/>
        </pc:sldMkLst>
      </pc:sldChg>
      <pc:sldChg chg="del">
        <pc:chgData name="High Radka" userId="518bf1e1-4c2b-4377-bcde-8d3465f14ce8" providerId="ADAL" clId="{ECD7A0AA-EA29-40AC-B3C8-9ADFEACD29DC}" dt="2020-12-01T13:24:10.318" v="19" actId="2696"/>
        <pc:sldMkLst>
          <pc:docMk/>
          <pc:sldMk cId="1250430157" sldId="345"/>
        </pc:sldMkLst>
      </pc:sldChg>
      <pc:sldChg chg="del">
        <pc:chgData name="High Radka" userId="518bf1e1-4c2b-4377-bcde-8d3465f14ce8" providerId="ADAL" clId="{ECD7A0AA-EA29-40AC-B3C8-9ADFEACD29DC}" dt="2020-12-01T13:24:10.325" v="20" actId="2696"/>
        <pc:sldMkLst>
          <pc:docMk/>
          <pc:sldMk cId="1699706404" sldId="346"/>
        </pc:sldMkLst>
      </pc:sldChg>
      <pc:sldChg chg="del">
        <pc:chgData name="High Radka" userId="518bf1e1-4c2b-4377-bcde-8d3465f14ce8" providerId="ADAL" clId="{ECD7A0AA-EA29-40AC-B3C8-9ADFEACD29DC}" dt="2020-12-01T13:24:10.331" v="21" actId="2696"/>
        <pc:sldMkLst>
          <pc:docMk/>
          <pc:sldMk cId="2841090645" sldId="347"/>
        </pc:sldMkLst>
      </pc:sldChg>
      <pc:sldChg chg="del">
        <pc:chgData name="High Radka" userId="518bf1e1-4c2b-4377-bcde-8d3465f14ce8" providerId="ADAL" clId="{ECD7A0AA-EA29-40AC-B3C8-9ADFEACD29DC}" dt="2020-12-01T13:24:09.952" v="4" actId="2696"/>
        <pc:sldMkLst>
          <pc:docMk/>
          <pc:sldMk cId="2099260066" sldId="348"/>
        </pc:sldMkLst>
      </pc:sldChg>
      <pc:sldChg chg="del">
        <pc:chgData name="High Radka" userId="518bf1e1-4c2b-4377-bcde-8d3465f14ce8" providerId="ADAL" clId="{ECD7A0AA-EA29-40AC-B3C8-9ADFEACD29DC}" dt="2020-12-01T13:24:09.937" v="2" actId="2696"/>
        <pc:sldMkLst>
          <pc:docMk/>
          <pc:sldMk cId="33331181" sldId="349"/>
        </pc:sldMkLst>
      </pc:sldChg>
      <pc:sldChg chg="del">
        <pc:chgData name="High Radka" userId="518bf1e1-4c2b-4377-bcde-8d3465f14ce8" providerId="ADAL" clId="{ECD7A0AA-EA29-40AC-B3C8-9ADFEACD29DC}" dt="2020-12-01T13:24:09.942" v="3" actId="2696"/>
        <pc:sldMkLst>
          <pc:docMk/>
          <pc:sldMk cId="749651423" sldId="350"/>
        </pc:sldMkLst>
      </pc:sldChg>
      <pc:sldChg chg="del">
        <pc:chgData name="High Radka" userId="518bf1e1-4c2b-4377-bcde-8d3465f14ce8" providerId="ADAL" clId="{ECD7A0AA-EA29-40AC-B3C8-9ADFEACD29DC}" dt="2020-12-01T13:24:09.924" v="1" actId="2696"/>
        <pc:sldMkLst>
          <pc:docMk/>
          <pc:sldMk cId="201028763" sldId="351"/>
        </pc:sldMkLst>
      </pc:sldChg>
      <pc:sldChg chg="del">
        <pc:chgData name="High Radka" userId="518bf1e1-4c2b-4377-bcde-8d3465f14ce8" providerId="ADAL" clId="{ECD7A0AA-EA29-40AC-B3C8-9ADFEACD29DC}" dt="2020-12-01T13:24:09.994" v="8" actId="2696"/>
        <pc:sldMkLst>
          <pc:docMk/>
          <pc:sldMk cId="1245987978" sldId="352"/>
        </pc:sldMkLst>
      </pc:sldChg>
    </pc:docChg>
  </pc:docChgLst>
  <pc:docChgLst>
    <pc:chgData name="High Radka" userId="518bf1e1-4c2b-4377-bcde-8d3465f14ce8" providerId="ADAL" clId="{BA53E2F2-1809-495E-B7A1-E8A74F6093D8}"/>
    <pc:docChg chg="undo custSel mod addSld delSld modSld sldOrd">
      <pc:chgData name="High Radka" userId="518bf1e1-4c2b-4377-bcde-8d3465f14ce8" providerId="ADAL" clId="{BA53E2F2-1809-495E-B7A1-E8A74F6093D8}" dt="2020-09-30T09:09:11.410" v="4012" actId="20577"/>
      <pc:docMkLst>
        <pc:docMk/>
      </pc:docMkLst>
      <pc:sldChg chg="del">
        <pc:chgData name="High Radka" userId="518bf1e1-4c2b-4377-bcde-8d3465f14ce8" providerId="ADAL" clId="{BA53E2F2-1809-495E-B7A1-E8A74F6093D8}" dt="2020-09-27T12:51:19.369" v="531" actId="2696"/>
        <pc:sldMkLst>
          <pc:docMk/>
          <pc:sldMk cId="2229491187" sldId="257"/>
        </pc:sldMkLst>
      </pc:sldChg>
      <pc:sldChg chg="del">
        <pc:chgData name="High Radka" userId="518bf1e1-4c2b-4377-bcde-8d3465f14ce8" providerId="ADAL" clId="{BA53E2F2-1809-495E-B7A1-E8A74F6093D8}" dt="2020-09-30T09:00:55.462" v="3692" actId="2696"/>
        <pc:sldMkLst>
          <pc:docMk/>
          <pc:sldMk cId="2716328063" sldId="276"/>
        </pc:sldMkLst>
      </pc:sldChg>
      <pc:sldChg chg="del">
        <pc:chgData name="High Radka" userId="518bf1e1-4c2b-4377-bcde-8d3465f14ce8" providerId="ADAL" clId="{BA53E2F2-1809-495E-B7A1-E8A74F6093D8}" dt="2020-09-27T12:16:35.780" v="26" actId="2696"/>
        <pc:sldMkLst>
          <pc:docMk/>
          <pc:sldMk cId="3256956090" sldId="277"/>
        </pc:sldMkLst>
      </pc:sldChg>
      <pc:sldChg chg="del">
        <pc:chgData name="High Radka" userId="518bf1e1-4c2b-4377-bcde-8d3465f14ce8" providerId="ADAL" clId="{BA53E2F2-1809-495E-B7A1-E8A74F6093D8}" dt="2020-09-27T12:16:32.939" v="20" actId="2696"/>
        <pc:sldMkLst>
          <pc:docMk/>
          <pc:sldMk cId="4230639734" sldId="278"/>
        </pc:sldMkLst>
      </pc:sldChg>
      <pc:sldChg chg="del">
        <pc:chgData name="High Radka" userId="518bf1e1-4c2b-4377-bcde-8d3465f14ce8" providerId="ADAL" clId="{BA53E2F2-1809-495E-B7A1-E8A74F6093D8}" dt="2020-09-27T12:16:32.949" v="21" actId="2696"/>
        <pc:sldMkLst>
          <pc:docMk/>
          <pc:sldMk cId="247475" sldId="279"/>
        </pc:sldMkLst>
      </pc:sldChg>
      <pc:sldChg chg="del">
        <pc:chgData name="High Radka" userId="518bf1e1-4c2b-4377-bcde-8d3465f14ce8" providerId="ADAL" clId="{BA53E2F2-1809-495E-B7A1-E8A74F6093D8}" dt="2020-09-27T12:16:06.989" v="15" actId="2696"/>
        <pc:sldMkLst>
          <pc:docMk/>
          <pc:sldMk cId="3323120031" sldId="280"/>
        </pc:sldMkLst>
      </pc:sldChg>
      <pc:sldChg chg="del">
        <pc:chgData name="High Radka" userId="518bf1e1-4c2b-4377-bcde-8d3465f14ce8" providerId="ADAL" clId="{BA53E2F2-1809-495E-B7A1-E8A74F6093D8}" dt="2020-09-27T12:16:32.964" v="22" actId="2696"/>
        <pc:sldMkLst>
          <pc:docMk/>
          <pc:sldMk cId="2570818947" sldId="282"/>
        </pc:sldMkLst>
      </pc:sldChg>
      <pc:sldChg chg="del">
        <pc:chgData name="High Radka" userId="518bf1e1-4c2b-4377-bcde-8d3465f14ce8" providerId="ADAL" clId="{BA53E2F2-1809-495E-B7A1-E8A74F6093D8}" dt="2020-09-27T12:16:32.983" v="24" actId="2696"/>
        <pc:sldMkLst>
          <pc:docMk/>
          <pc:sldMk cId="2417565981" sldId="283"/>
        </pc:sldMkLst>
      </pc:sldChg>
      <pc:sldChg chg="del">
        <pc:chgData name="High Radka" userId="518bf1e1-4c2b-4377-bcde-8d3465f14ce8" providerId="ADAL" clId="{BA53E2F2-1809-495E-B7A1-E8A74F6093D8}" dt="2020-09-27T12:16:20.882" v="19" actId="2696"/>
        <pc:sldMkLst>
          <pc:docMk/>
          <pc:sldMk cId="1318052417" sldId="284"/>
        </pc:sldMkLst>
      </pc:sldChg>
      <pc:sldChg chg="del">
        <pc:chgData name="High Radka" userId="518bf1e1-4c2b-4377-bcde-8d3465f14ce8" providerId="ADAL" clId="{BA53E2F2-1809-495E-B7A1-E8A74F6093D8}" dt="2020-09-27T17:05:43.827" v="1403" actId="2696"/>
        <pc:sldMkLst>
          <pc:docMk/>
          <pc:sldMk cId="1421634020" sldId="285"/>
        </pc:sldMkLst>
      </pc:sldChg>
      <pc:sldChg chg="del">
        <pc:chgData name="High Radka" userId="518bf1e1-4c2b-4377-bcde-8d3465f14ce8" providerId="ADAL" clId="{BA53E2F2-1809-495E-B7A1-E8A74F6093D8}" dt="2020-09-27T12:16:32.992" v="25" actId="2696"/>
        <pc:sldMkLst>
          <pc:docMk/>
          <pc:sldMk cId="3091383122" sldId="287"/>
        </pc:sldMkLst>
      </pc:sldChg>
      <pc:sldChg chg="del">
        <pc:chgData name="High Radka" userId="518bf1e1-4c2b-4377-bcde-8d3465f14ce8" providerId="ADAL" clId="{BA53E2F2-1809-495E-B7A1-E8A74F6093D8}" dt="2020-09-27T12:16:32.969" v="23" actId="2696"/>
        <pc:sldMkLst>
          <pc:docMk/>
          <pc:sldMk cId="1329483702" sldId="288"/>
        </pc:sldMkLst>
      </pc:sldChg>
      <pc:sldChg chg="del">
        <pc:chgData name="High Radka" userId="518bf1e1-4c2b-4377-bcde-8d3465f14ce8" providerId="ADAL" clId="{BA53E2F2-1809-495E-B7A1-E8A74F6093D8}" dt="2020-09-27T12:16:15.595" v="17" actId="2696"/>
        <pc:sldMkLst>
          <pc:docMk/>
          <pc:sldMk cId="891310838" sldId="289"/>
        </pc:sldMkLst>
      </pc:sldChg>
      <pc:sldChg chg="del">
        <pc:chgData name="High Radka" userId="518bf1e1-4c2b-4377-bcde-8d3465f14ce8" providerId="ADAL" clId="{BA53E2F2-1809-495E-B7A1-E8A74F6093D8}" dt="2020-09-27T16:25:03.079" v="881" actId="2696"/>
        <pc:sldMkLst>
          <pc:docMk/>
          <pc:sldMk cId="3790810010" sldId="290"/>
        </pc:sldMkLst>
      </pc:sldChg>
      <pc:sldChg chg="del">
        <pc:chgData name="High Radka" userId="518bf1e1-4c2b-4377-bcde-8d3465f14ce8" providerId="ADAL" clId="{BA53E2F2-1809-495E-B7A1-E8A74F6093D8}" dt="2020-09-27T12:16:03.117" v="12" actId="2696"/>
        <pc:sldMkLst>
          <pc:docMk/>
          <pc:sldMk cId="3245079546" sldId="291"/>
        </pc:sldMkLst>
      </pc:sldChg>
      <pc:sldChg chg="modSp ord">
        <pc:chgData name="High Radka" userId="518bf1e1-4c2b-4377-bcde-8d3465f14ce8" providerId="ADAL" clId="{BA53E2F2-1809-495E-B7A1-E8A74F6093D8}" dt="2020-09-30T08:59:01.116" v="3528"/>
        <pc:sldMkLst>
          <pc:docMk/>
          <pc:sldMk cId="2382811420" sldId="292"/>
        </pc:sldMkLst>
        <pc:spChg chg="mod">
          <ac:chgData name="High Radka" userId="518bf1e1-4c2b-4377-bcde-8d3465f14ce8" providerId="ADAL" clId="{BA53E2F2-1809-495E-B7A1-E8A74F6093D8}" dt="2020-09-30T08:58:52.625" v="3527" actId="20577"/>
          <ac:spMkLst>
            <pc:docMk/>
            <pc:sldMk cId="2382811420" sldId="292"/>
            <ac:spMk id="3" creationId="{BCD0F3CD-C829-4CB2-93FD-B4C0EE577AB5}"/>
          </ac:spMkLst>
        </pc:spChg>
      </pc:sldChg>
      <pc:sldChg chg="del">
        <pc:chgData name="High Radka" userId="518bf1e1-4c2b-4377-bcde-8d3465f14ce8" providerId="ADAL" clId="{BA53E2F2-1809-495E-B7A1-E8A74F6093D8}" dt="2020-09-27T12:16:03.130" v="13" actId="2696"/>
        <pc:sldMkLst>
          <pc:docMk/>
          <pc:sldMk cId="2321095447" sldId="293"/>
        </pc:sldMkLst>
      </pc:sldChg>
      <pc:sldChg chg="del">
        <pc:chgData name="High Radka" userId="518bf1e1-4c2b-4377-bcde-8d3465f14ce8" providerId="ADAL" clId="{BA53E2F2-1809-495E-B7A1-E8A74F6093D8}" dt="2020-09-27T12:15:58.275" v="11" actId="2696"/>
        <pc:sldMkLst>
          <pc:docMk/>
          <pc:sldMk cId="560800510" sldId="294"/>
        </pc:sldMkLst>
      </pc:sldChg>
      <pc:sldChg chg="del">
        <pc:chgData name="High Radka" userId="518bf1e1-4c2b-4377-bcde-8d3465f14ce8" providerId="ADAL" clId="{BA53E2F2-1809-495E-B7A1-E8A74F6093D8}" dt="2020-09-27T17:57:17.591" v="2612" actId="2696"/>
        <pc:sldMkLst>
          <pc:docMk/>
          <pc:sldMk cId="3647207725" sldId="296"/>
        </pc:sldMkLst>
      </pc:sldChg>
      <pc:sldChg chg="del">
        <pc:chgData name="High Radka" userId="518bf1e1-4c2b-4377-bcde-8d3465f14ce8" providerId="ADAL" clId="{BA53E2F2-1809-495E-B7A1-E8A74F6093D8}" dt="2020-09-27T12:15:58.241" v="10" actId="2696"/>
        <pc:sldMkLst>
          <pc:docMk/>
          <pc:sldMk cId="947447076" sldId="297"/>
        </pc:sldMkLst>
      </pc:sldChg>
      <pc:sldChg chg="del">
        <pc:chgData name="High Radka" userId="518bf1e1-4c2b-4377-bcde-8d3465f14ce8" providerId="ADAL" clId="{BA53E2F2-1809-495E-B7A1-E8A74F6093D8}" dt="2020-09-27T12:16:03.160" v="14" actId="2696"/>
        <pc:sldMkLst>
          <pc:docMk/>
          <pc:sldMk cId="3048659000" sldId="298"/>
        </pc:sldMkLst>
      </pc:sldChg>
      <pc:sldChg chg="del">
        <pc:chgData name="High Radka" userId="518bf1e1-4c2b-4377-bcde-8d3465f14ce8" providerId="ADAL" clId="{BA53E2F2-1809-495E-B7A1-E8A74F6093D8}" dt="2020-09-27T12:15:58.229" v="9" actId="2696"/>
        <pc:sldMkLst>
          <pc:docMk/>
          <pc:sldMk cId="3336049205" sldId="299"/>
        </pc:sldMkLst>
      </pc:sldChg>
      <pc:sldChg chg="del">
        <pc:chgData name="High Radka" userId="518bf1e1-4c2b-4377-bcde-8d3465f14ce8" providerId="ADAL" clId="{BA53E2F2-1809-495E-B7A1-E8A74F6093D8}" dt="2020-09-27T12:15:52.198" v="1" actId="2696"/>
        <pc:sldMkLst>
          <pc:docMk/>
          <pc:sldMk cId="1114278795" sldId="301"/>
        </pc:sldMkLst>
      </pc:sldChg>
      <pc:sldChg chg="del">
        <pc:chgData name="High Radka" userId="518bf1e1-4c2b-4377-bcde-8d3465f14ce8" providerId="ADAL" clId="{BA53E2F2-1809-495E-B7A1-E8A74F6093D8}" dt="2020-09-27T12:15:52.211" v="2" actId="2696"/>
        <pc:sldMkLst>
          <pc:docMk/>
          <pc:sldMk cId="553831514" sldId="302"/>
        </pc:sldMkLst>
      </pc:sldChg>
      <pc:sldChg chg="del">
        <pc:chgData name="High Radka" userId="518bf1e1-4c2b-4377-bcde-8d3465f14ce8" providerId="ADAL" clId="{BA53E2F2-1809-495E-B7A1-E8A74F6093D8}" dt="2020-09-27T12:15:52.299" v="8" actId="2696"/>
        <pc:sldMkLst>
          <pc:docMk/>
          <pc:sldMk cId="1602550560" sldId="303"/>
        </pc:sldMkLst>
      </pc:sldChg>
      <pc:sldChg chg="del ord">
        <pc:chgData name="High Radka" userId="518bf1e1-4c2b-4377-bcde-8d3465f14ce8" providerId="ADAL" clId="{BA53E2F2-1809-495E-B7A1-E8A74F6093D8}" dt="2020-09-29T17:25:28.407" v="3304" actId="2696"/>
        <pc:sldMkLst>
          <pc:docMk/>
          <pc:sldMk cId="2259296016" sldId="305"/>
        </pc:sldMkLst>
      </pc:sldChg>
      <pc:sldChg chg="modSp del">
        <pc:chgData name="High Radka" userId="518bf1e1-4c2b-4377-bcde-8d3465f14ce8" providerId="ADAL" clId="{BA53E2F2-1809-495E-B7A1-E8A74F6093D8}" dt="2020-09-30T09:06:00.284" v="3712" actId="2696"/>
        <pc:sldMkLst>
          <pc:docMk/>
          <pc:sldMk cId="3357248250" sldId="306"/>
        </pc:sldMkLst>
        <pc:spChg chg="mod">
          <ac:chgData name="High Radka" userId="518bf1e1-4c2b-4377-bcde-8d3465f14ce8" providerId="ADAL" clId="{BA53E2F2-1809-495E-B7A1-E8A74F6093D8}" dt="2020-09-27T12:15:27.908" v="0" actId="20577"/>
          <ac:spMkLst>
            <pc:docMk/>
            <pc:sldMk cId="3357248250" sldId="306"/>
            <ac:spMk id="3" creationId="{CCE668D5-82C9-487E-9285-9B046E846C28}"/>
          </ac:spMkLst>
        </pc:spChg>
      </pc:sldChg>
      <pc:sldChg chg="del">
        <pc:chgData name="High Radka" userId="518bf1e1-4c2b-4377-bcde-8d3465f14ce8" providerId="ADAL" clId="{BA53E2F2-1809-495E-B7A1-E8A74F6093D8}" dt="2020-09-27T12:16:06.998" v="16" actId="2696"/>
        <pc:sldMkLst>
          <pc:docMk/>
          <pc:sldMk cId="3502436450" sldId="308"/>
        </pc:sldMkLst>
      </pc:sldChg>
      <pc:sldChg chg="del">
        <pc:chgData name="High Radka" userId="518bf1e1-4c2b-4377-bcde-8d3465f14ce8" providerId="ADAL" clId="{BA53E2F2-1809-495E-B7A1-E8A74F6093D8}" dt="2020-09-27T12:16:15.611" v="18" actId="2696"/>
        <pc:sldMkLst>
          <pc:docMk/>
          <pc:sldMk cId="1170546975" sldId="309"/>
        </pc:sldMkLst>
      </pc:sldChg>
      <pc:sldChg chg="del">
        <pc:chgData name="High Radka" userId="518bf1e1-4c2b-4377-bcde-8d3465f14ce8" providerId="ADAL" clId="{BA53E2F2-1809-495E-B7A1-E8A74F6093D8}" dt="2020-09-27T12:15:52.229" v="3" actId="2696"/>
        <pc:sldMkLst>
          <pc:docMk/>
          <pc:sldMk cId="3668490204" sldId="310"/>
        </pc:sldMkLst>
      </pc:sldChg>
      <pc:sldChg chg="del">
        <pc:chgData name="High Radka" userId="518bf1e1-4c2b-4377-bcde-8d3465f14ce8" providerId="ADAL" clId="{BA53E2F2-1809-495E-B7A1-E8A74F6093D8}" dt="2020-09-27T12:15:52.263" v="6" actId="2696"/>
        <pc:sldMkLst>
          <pc:docMk/>
          <pc:sldMk cId="945415169" sldId="313"/>
        </pc:sldMkLst>
      </pc:sldChg>
      <pc:sldChg chg="del">
        <pc:chgData name="High Radka" userId="518bf1e1-4c2b-4377-bcde-8d3465f14ce8" providerId="ADAL" clId="{BA53E2F2-1809-495E-B7A1-E8A74F6093D8}" dt="2020-09-27T12:15:52.235" v="4" actId="2696"/>
        <pc:sldMkLst>
          <pc:docMk/>
          <pc:sldMk cId="3349533784" sldId="314"/>
        </pc:sldMkLst>
      </pc:sldChg>
      <pc:sldChg chg="del">
        <pc:chgData name="High Radka" userId="518bf1e1-4c2b-4377-bcde-8d3465f14ce8" providerId="ADAL" clId="{BA53E2F2-1809-495E-B7A1-E8A74F6093D8}" dt="2020-09-27T12:15:52.277" v="7" actId="2696"/>
        <pc:sldMkLst>
          <pc:docMk/>
          <pc:sldMk cId="2767885732" sldId="315"/>
        </pc:sldMkLst>
      </pc:sldChg>
      <pc:sldChg chg="del">
        <pc:chgData name="High Radka" userId="518bf1e1-4c2b-4377-bcde-8d3465f14ce8" providerId="ADAL" clId="{BA53E2F2-1809-495E-B7A1-E8A74F6093D8}" dt="2020-09-27T12:15:52.247" v="5" actId="2696"/>
        <pc:sldMkLst>
          <pc:docMk/>
          <pc:sldMk cId="338504596" sldId="316"/>
        </pc:sldMkLst>
      </pc:sldChg>
      <pc:sldChg chg="del">
        <pc:chgData name="High Radka" userId="518bf1e1-4c2b-4377-bcde-8d3465f14ce8" providerId="ADAL" clId="{BA53E2F2-1809-495E-B7A1-E8A74F6093D8}" dt="2020-09-27T17:56:58.559" v="2610" actId="2696"/>
        <pc:sldMkLst>
          <pc:docMk/>
          <pc:sldMk cId="2602019142" sldId="317"/>
        </pc:sldMkLst>
      </pc:sldChg>
      <pc:sldChg chg="del">
        <pc:chgData name="High Radka" userId="518bf1e1-4c2b-4377-bcde-8d3465f14ce8" providerId="ADAL" clId="{BA53E2F2-1809-495E-B7A1-E8A74F6093D8}" dt="2020-09-27T17:05:43.852" v="1404" actId="2696"/>
        <pc:sldMkLst>
          <pc:docMk/>
          <pc:sldMk cId="1889473622" sldId="318"/>
        </pc:sldMkLst>
      </pc:sldChg>
      <pc:sldChg chg="del">
        <pc:chgData name="High Radka" userId="518bf1e1-4c2b-4377-bcde-8d3465f14ce8" providerId="ADAL" clId="{BA53E2F2-1809-495E-B7A1-E8A74F6093D8}" dt="2020-09-27T17:05:43.880" v="1405" actId="2696"/>
        <pc:sldMkLst>
          <pc:docMk/>
          <pc:sldMk cId="3948403980" sldId="319"/>
        </pc:sldMkLst>
      </pc:sldChg>
      <pc:sldChg chg="del">
        <pc:chgData name="High Radka" userId="518bf1e1-4c2b-4377-bcde-8d3465f14ce8" providerId="ADAL" clId="{BA53E2F2-1809-495E-B7A1-E8A74F6093D8}" dt="2020-09-30T09:00:55.448" v="3691" actId="2696"/>
        <pc:sldMkLst>
          <pc:docMk/>
          <pc:sldMk cId="385401036" sldId="320"/>
        </pc:sldMkLst>
      </pc:sldChg>
      <pc:sldChg chg="modSp add">
        <pc:chgData name="High Radka" userId="518bf1e1-4c2b-4377-bcde-8d3465f14ce8" providerId="ADAL" clId="{BA53E2F2-1809-495E-B7A1-E8A74F6093D8}" dt="2020-09-27T16:32:32.075" v="997" actId="113"/>
        <pc:sldMkLst>
          <pc:docMk/>
          <pc:sldMk cId="2219801604" sldId="321"/>
        </pc:sldMkLst>
        <pc:spChg chg="mod">
          <ac:chgData name="High Radka" userId="518bf1e1-4c2b-4377-bcde-8d3465f14ce8" providerId="ADAL" clId="{BA53E2F2-1809-495E-B7A1-E8A74F6093D8}" dt="2020-09-27T12:20:30.040" v="132" actId="20577"/>
          <ac:spMkLst>
            <pc:docMk/>
            <pc:sldMk cId="2219801604" sldId="321"/>
            <ac:spMk id="2" creationId="{1E86239B-273E-4000-84CF-FB1D5E294F1E}"/>
          </ac:spMkLst>
        </pc:spChg>
        <pc:spChg chg="mod">
          <ac:chgData name="High Radka" userId="518bf1e1-4c2b-4377-bcde-8d3465f14ce8" providerId="ADAL" clId="{BA53E2F2-1809-495E-B7A1-E8A74F6093D8}" dt="2020-09-27T16:32:32.075" v="997" actId="113"/>
          <ac:spMkLst>
            <pc:docMk/>
            <pc:sldMk cId="2219801604" sldId="321"/>
            <ac:spMk id="3" creationId="{6F4D9860-5FB6-4F14-AC2F-95E7AE286132}"/>
          </ac:spMkLst>
        </pc:spChg>
      </pc:sldChg>
      <pc:sldChg chg="addSp modSp add">
        <pc:chgData name="High Radka" userId="518bf1e1-4c2b-4377-bcde-8d3465f14ce8" providerId="ADAL" clId="{BA53E2F2-1809-495E-B7A1-E8A74F6093D8}" dt="2020-09-28T13:45:03.705" v="3123" actId="20577"/>
        <pc:sldMkLst>
          <pc:docMk/>
          <pc:sldMk cId="3102749598" sldId="322"/>
        </pc:sldMkLst>
        <pc:spChg chg="mod">
          <ac:chgData name="High Radka" userId="518bf1e1-4c2b-4377-bcde-8d3465f14ce8" providerId="ADAL" clId="{BA53E2F2-1809-495E-B7A1-E8A74F6093D8}" dt="2020-09-27T12:18:49.766" v="68" actId="5793"/>
          <ac:spMkLst>
            <pc:docMk/>
            <pc:sldMk cId="3102749598" sldId="322"/>
            <ac:spMk id="2" creationId="{BECA89E2-7522-4123-A2EB-05EC1CB5FF24}"/>
          </ac:spMkLst>
        </pc:spChg>
        <pc:spChg chg="mod">
          <ac:chgData name="High Radka" userId="518bf1e1-4c2b-4377-bcde-8d3465f14ce8" providerId="ADAL" clId="{BA53E2F2-1809-495E-B7A1-E8A74F6093D8}" dt="2020-09-28T13:45:03.705" v="3123" actId="20577"/>
          <ac:spMkLst>
            <pc:docMk/>
            <pc:sldMk cId="3102749598" sldId="322"/>
            <ac:spMk id="3" creationId="{3BCF24E1-7728-49C6-8700-D453A8009FE9}"/>
          </ac:spMkLst>
        </pc:spChg>
        <pc:spChg chg="add mod">
          <ac:chgData name="High Radka" userId="518bf1e1-4c2b-4377-bcde-8d3465f14ce8" providerId="ADAL" clId="{BA53E2F2-1809-495E-B7A1-E8A74F6093D8}" dt="2020-09-28T13:43:37.760" v="3101" actId="1076"/>
          <ac:spMkLst>
            <pc:docMk/>
            <pc:sldMk cId="3102749598" sldId="322"/>
            <ac:spMk id="4" creationId="{7C7F6CFE-327E-4AC8-ADDA-890005F601FC}"/>
          </ac:spMkLst>
        </pc:spChg>
        <pc:spChg chg="add mod">
          <ac:chgData name="High Radka" userId="518bf1e1-4c2b-4377-bcde-8d3465f14ce8" providerId="ADAL" clId="{BA53E2F2-1809-495E-B7A1-E8A74F6093D8}" dt="2020-09-28T13:43:47.308" v="3103" actId="1076"/>
          <ac:spMkLst>
            <pc:docMk/>
            <pc:sldMk cId="3102749598" sldId="322"/>
            <ac:spMk id="5" creationId="{2B1BCCD6-F9BB-4A51-90B9-4C75FFE61D49}"/>
          </ac:spMkLst>
        </pc:spChg>
        <pc:spChg chg="add mod">
          <ac:chgData name="High Radka" userId="518bf1e1-4c2b-4377-bcde-8d3465f14ce8" providerId="ADAL" clId="{BA53E2F2-1809-495E-B7A1-E8A74F6093D8}" dt="2020-09-28T13:44:22.208" v="3112" actId="1076"/>
          <ac:spMkLst>
            <pc:docMk/>
            <pc:sldMk cId="3102749598" sldId="322"/>
            <ac:spMk id="6" creationId="{AFC47E81-1527-44DD-95A9-7EA89EDDE026}"/>
          </ac:spMkLst>
        </pc:spChg>
        <pc:spChg chg="add mod">
          <ac:chgData name="High Radka" userId="518bf1e1-4c2b-4377-bcde-8d3465f14ce8" providerId="ADAL" clId="{BA53E2F2-1809-495E-B7A1-E8A74F6093D8}" dt="2020-09-28T13:44:43.299" v="3121" actId="1076"/>
          <ac:spMkLst>
            <pc:docMk/>
            <pc:sldMk cId="3102749598" sldId="322"/>
            <ac:spMk id="7" creationId="{55F08E05-2657-4B8D-AE24-544BDCFAB549}"/>
          </ac:spMkLst>
        </pc:spChg>
      </pc:sldChg>
      <pc:sldChg chg="addSp delSp modSp add">
        <pc:chgData name="High Radka" userId="518bf1e1-4c2b-4377-bcde-8d3465f14ce8" providerId="ADAL" clId="{BA53E2F2-1809-495E-B7A1-E8A74F6093D8}" dt="2020-09-27T12:28:41.495" v="238" actId="26606"/>
        <pc:sldMkLst>
          <pc:docMk/>
          <pc:sldMk cId="766984205" sldId="323"/>
        </pc:sldMkLst>
        <pc:spChg chg="mod">
          <ac:chgData name="High Radka" userId="518bf1e1-4c2b-4377-bcde-8d3465f14ce8" providerId="ADAL" clId="{BA53E2F2-1809-495E-B7A1-E8A74F6093D8}" dt="2020-09-27T12:28:41.495" v="238" actId="26606"/>
          <ac:spMkLst>
            <pc:docMk/>
            <pc:sldMk cId="766984205" sldId="323"/>
            <ac:spMk id="2" creationId="{8797D162-6351-4197-AAB8-23658E2D284F}"/>
          </ac:spMkLst>
        </pc:spChg>
        <pc:spChg chg="del">
          <ac:chgData name="High Radka" userId="518bf1e1-4c2b-4377-bcde-8d3465f14ce8" providerId="ADAL" clId="{BA53E2F2-1809-495E-B7A1-E8A74F6093D8}" dt="2020-09-27T12:28:31.257" v="236" actId="931"/>
          <ac:spMkLst>
            <pc:docMk/>
            <pc:sldMk cId="766984205" sldId="323"/>
            <ac:spMk id="3" creationId="{1CA59AAC-6BE8-4F7B-AE80-FCD577A68215}"/>
          </ac:spMkLst>
        </pc:spChg>
        <pc:picChg chg="add mod">
          <ac:chgData name="High Radka" userId="518bf1e1-4c2b-4377-bcde-8d3465f14ce8" providerId="ADAL" clId="{BA53E2F2-1809-495E-B7A1-E8A74F6093D8}" dt="2020-09-27T12:28:41.495" v="238" actId="26606"/>
          <ac:picMkLst>
            <pc:docMk/>
            <pc:sldMk cId="766984205" sldId="323"/>
            <ac:picMk id="5" creationId="{30352B9B-878F-4336-AE11-DE14AD5A8E92}"/>
          </ac:picMkLst>
        </pc:picChg>
      </pc:sldChg>
      <pc:sldChg chg="addSp delSp modSp add">
        <pc:chgData name="High Radka" userId="518bf1e1-4c2b-4377-bcde-8d3465f14ce8" providerId="ADAL" clId="{BA53E2F2-1809-495E-B7A1-E8A74F6093D8}" dt="2020-09-29T17:25:15.685" v="3303" actId="20577"/>
        <pc:sldMkLst>
          <pc:docMk/>
          <pc:sldMk cId="2885196958" sldId="324"/>
        </pc:sldMkLst>
        <pc:spChg chg="mod">
          <ac:chgData name="High Radka" userId="518bf1e1-4c2b-4377-bcde-8d3465f14ce8" providerId="ADAL" clId="{BA53E2F2-1809-495E-B7A1-E8A74F6093D8}" dt="2020-09-29T17:25:15.685" v="3303" actId="20577"/>
          <ac:spMkLst>
            <pc:docMk/>
            <pc:sldMk cId="2885196958" sldId="324"/>
            <ac:spMk id="2" creationId="{6AD102C4-4645-44F0-B7D2-5329E51EC62C}"/>
          </ac:spMkLst>
        </pc:spChg>
        <pc:spChg chg="del">
          <ac:chgData name="High Radka" userId="518bf1e1-4c2b-4377-bcde-8d3465f14ce8" providerId="ADAL" clId="{BA53E2F2-1809-495E-B7A1-E8A74F6093D8}" dt="2020-09-27T12:29:32.737" v="241" actId="931"/>
          <ac:spMkLst>
            <pc:docMk/>
            <pc:sldMk cId="2885196958" sldId="324"/>
            <ac:spMk id="3" creationId="{E210ECFB-6B5D-46C3-9E72-55B4A88F4786}"/>
          </ac:spMkLst>
        </pc:spChg>
        <pc:spChg chg="add mod">
          <ac:chgData name="High Radka" userId="518bf1e1-4c2b-4377-bcde-8d3465f14ce8" providerId="ADAL" clId="{BA53E2F2-1809-495E-B7A1-E8A74F6093D8}" dt="2020-09-27T12:30:53.209" v="263" actId="1076"/>
          <ac:spMkLst>
            <pc:docMk/>
            <pc:sldMk cId="2885196958" sldId="324"/>
            <ac:spMk id="8" creationId="{6B89A078-3E1F-41FF-B0EF-1CB4BB268BD2}"/>
          </ac:spMkLst>
        </pc:spChg>
        <pc:spChg chg="add mod">
          <ac:chgData name="High Radka" userId="518bf1e1-4c2b-4377-bcde-8d3465f14ce8" providerId="ADAL" clId="{BA53E2F2-1809-495E-B7A1-E8A74F6093D8}" dt="2020-09-27T12:34:04.606" v="290" actId="20577"/>
          <ac:spMkLst>
            <pc:docMk/>
            <pc:sldMk cId="2885196958" sldId="324"/>
            <ac:spMk id="9" creationId="{85B1A1A3-5321-445A-8E63-F866D20B93CB}"/>
          </ac:spMkLst>
        </pc:spChg>
        <pc:picChg chg="add mod">
          <ac:chgData name="High Radka" userId="518bf1e1-4c2b-4377-bcde-8d3465f14ce8" providerId="ADAL" clId="{BA53E2F2-1809-495E-B7A1-E8A74F6093D8}" dt="2020-09-27T12:30:12.449" v="244" actId="1076"/>
          <ac:picMkLst>
            <pc:docMk/>
            <pc:sldMk cId="2885196958" sldId="324"/>
            <ac:picMk id="5" creationId="{E817E691-E3B3-49CB-8098-F7E829D0E870}"/>
          </ac:picMkLst>
        </pc:picChg>
        <pc:picChg chg="add mod">
          <ac:chgData name="High Radka" userId="518bf1e1-4c2b-4377-bcde-8d3465f14ce8" providerId="ADAL" clId="{BA53E2F2-1809-495E-B7A1-E8A74F6093D8}" dt="2020-09-27T12:30:14.760" v="245" actId="1076"/>
          <ac:picMkLst>
            <pc:docMk/>
            <pc:sldMk cId="2885196958" sldId="324"/>
            <ac:picMk id="7" creationId="{56EB9C80-3396-4B82-B521-79FB301F0E11}"/>
          </ac:picMkLst>
        </pc:picChg>
      </pc:sldChg>
      <pc:sldChg chg="addSp delSp modSp add">
        <pc:chgData name="High Radka" userId="518bf1e1-4c2b-4377-bcde-8d3465f14ce8" providerId="ADAL" clId="{BA53E2F2-1809-495E-B7A1-E8A74F6093D8}" dt="2020-09-30T09:07:12.251" v="3823" actId="20577"/>
        <pc:sldMkLst>
          <pc:docMk/>
          <pc:sldMk cId="3800350670" sldId="325"/>
        </pc:sldMkLst>
        <pc:spChg chg="del mod">
          <ac:chgData name="High Radka" userId="518bf1e1-4c2b-4377-bcde-8d3465f14ce8" providerId="ADAL" clId="{BA53E2F2-1809-495E-B7A1-E8A74F6093D8}" dt="2020-09-27T12:40:20.916" v="403" actId="478"/>
          <ac:spMkLst>
            <pc:docMk/>
            <pc:sldMk cId="3800350670" sldId="325"/>
            <ac:spMk id="2" creationId="{2426A1BE-9C08-4BE1-A490-9EB002F09706}"/>
          </ac:spMkLst>
        </pc:spChg>
        <pc:spChg chg="del">
          <ac:chgData name="High Radka" userId="518bf1e1-4c2b-4377-bcde-8d3465f14ce8" providerId="ADAL" clId="{BA53E2F2-1809-495E-B7A1-E8A74F6093D8}" dt="2020-09-27T12:38:14.381" v="371"/>
          <ac:spMkLst>
            <pc:docMk/>
            <pc:sldMk cId="3800350670" sldId="325"/>
            <ac:spMk id="3" creationId="{50ADE80E-A332-45F4-83E1-B81B16B1E577}"/>
          </ac:spMkLst>
        </pc:spChg>
        <pc:spChg chg="add mod">
          <ac:chgData name="High Radka" userId="518bf1e1-4c2b-4377-bcde-8d3465f14ce8" providerId="ADAL" clId="{BA53E2F2-1809-495E-B7A1-E8A74F6093D8}" dt="2020-09-30T09:07:12.251" v="3823" actId="20577"/>
          <ac:spMkLst>
            <pc:docMk/>
            <pc:sldMk cId="3800350670" sldId="325"/>
            <ac:spMk id="4" creationId="{76D52491-300D-4830-A412-725E0957D1E1}"/>
          </ac:spMkLst>
        </pc:spChg>
        <pc:spChg chg="add mod">
          <ac:chgData name="High Radka" userId="518bf1e1-4c2b-4377-bcde-8d3465f14ce8" providerId="ADAL" clId="{BA53E2F2-1809-495E-B7A1-E8A74F6093D8}" dt="2020-09-27T12:39:19.053" v="399" actId="1076"/>
          <ac:spMkLst>
            <pc:docMk/>
            <pc:sldMk cId="3800350670" sldId="325"/>
            <ac:spMk id="5" creationId="{B814131C-08D4-404E-85D7-FC59567199C2}"/>
          </ac:spMkLst>
        </pc:spChg>
        <pc:spChg chg="add mod">
          <ac:chgData name="High Radka" userId="518bf1e1-4c2b-4377-bcde-8d3465f14ce8" providerId="ADAL" clId="{BA53E2F2-1809-495E-B7A1-E8A74F6093D8}" dt="2020-09-27T12:43:49.802" v="468" actId="14100"/>
          <ac:spMkLst>
            <pc:docMk/>
            <pc:sldMk cId="3800350670" sldId="325"/>
            <ac:spMk id="6" creationId="{FEA95EA7-DD38-4660-8FC6-3F5C7AC01DA4}"/>
          </ac:spMkLst>
        </pc:spChg>
        <pc:spChg chg="add mod">
          <ac:chgData name="High Radka" userId="518bf1e1-4c2b-4377-bcde-8d3465f14ce8" providerId="ADAL" clId="{BA53E2F2-1809-495E-B7A1-E8A74F6093D8}" dt="2020-09-27T12:46:21.372" v="498" actId="20577"/>
          <ac:spMkLst>
            <pc:docMk/>
            <pc:sldMk cId="3800350670" sldId="325"/>
            <ac:spMk id="7" creationId="{8B0C8108-D8BB-4AD2-9A65-C3EE9840CDA8}"/>
          </ac:spMkLst>
        </pc:spChg>
        <pc:spChg chg="add mod">
          <ac:chgData name="High Radka" userId="518bf1e1-4c2b-4377-bcde-8d3465f14ce8" providerId="ADAL" clId="{BA53E2F2-1809-495E-B7A1-E8A74F6093D8}" dt="2020-09-27T12:47:43.758" v="508" actId="1076"/>
          <ac:spMkLst>
            <pc:docMk/>
            <pc:sldMk cId="3800350670" sldId="325"/>
            <ac:spMk id="8" creationId="{63B3E0C8-8429-46F4-BD4B-BE50457A8E5F}"/>
          </ac:spMkLst>
        </pc:spChg>
        <pc:cxnChg chg="add mod">
          <ac:chgData name="High Radka" userId="518bf1e1-4c2b-4377-bcde-8d3465f14ce8" providerId="ADAL" clId="{BA53E2F2-1809-495E-B7A1-E8A74F6093D8}" dt="2020-09-27T12:46:45.670" v="500" actId="13822"/>
          <ac:cxnSpMkLst>
            <pc:docMk/>
            <pc:sldMk cId="3800350670" sldId="325"/>
            <ac:cxnSpMk id="10" creationId="{D16DA6B7-F6ED-4A40-9A1C-663510C7D2B6}"/>
          </ac:cxnSpMkLst>
        </pc:cxnChg>
        <pc:cxnChg chg="add mod">
          <ac:chgData name="High Radka" userId="518bf1e1-4c2b-4377-bcde-8d3465f14ce8" providerId="ADAL" clId="{BA53E2F2-1809-495E-B7A1-E8A74F6093D8}" dt="2020-09-27T12:47:08.409" v="503" actId="14100"/>
          <ac:cxnSpMkLst>
            <pc:docMk/>
            <pc:sldMk cId="3800350670" sldId="325"/>
            <ac:cxnSpMk id="12" creationId="{A5635557-874B-4393-A160-A605076175A8}"/>
          </ac:cxnSpMkLst>
        </pc:cxnChg>
        <pc:cxnChg chg="add mod">
          <ac:chgData name="High Radka" userId="518bf1e1-4c2b-4377-bcde-8d3465f14ce8" providerId="ADAL" clId="{BA53E2F2-1809-495E-B7A1-E8A74F6093D8}" dt="2020-09-27T12:47:21.917" v="505" actId="13822"/>
          <ac:cxnSpMkLst>
            <pc:docMk/>
            <pc:sldMk cId="3800350670" sldId="325"/>
            <ac:cxnSpMk id="15" creationId="{AAAA38FB-ACE4-41CE-AE80-DC7965DA82EB}"/>
          </ac:cxnSpMkLst>
        </pc:cxnChg>
        <pc:cxnChg chg="add mod">
          <ac:chgData name="High Radka" userId="518bf1e1-4c2b-4377-bcde-8d3465f14ce8" providerId="ADAL" clId="{BA53E2F2-1809-495E-B7A1-E8A74F6093D8}" dt="2020-09-27T12:47:53.855" v="510" actId="14100"/>
          <ac:cxnSpMkLst>
            <pc:docMk/>
            <pc:sldMk cId="3800350670" sldId="325"/>
            <ac:cxnSpMk id="17" creationId="{21DB49C0-3242-44AE-8102-8F9D9C54C6A9}"/>
          </ac:cxnSpMkLst>
        </pc:cxnChg>
      </pc:sldChg>
      <pc:sldChg chg="addSp delSp modSp add">
        <pc:chgData name="High Radka" userId="518bf1e1-4c2b-4377-bcde-8d3465f14ce8" providerId="ADAL" clId="{BA53E2F2-1809-495E-B7A1-E8A74F6093D8}" dt="2020-09-27T13:25:45.225" v="720" actId="1076"/>
        <pc:sldMkLst>
          <pc:docMk/>
          <pc:sldMk cId="727694224" sldId="326"/>
        </pc:sldMkLst>
        <pc:spChg chg="mod">
          <ac:chgData name="High Radka" userId="518bf1e1-4c2b-4377-bcde-8d3465f14ce8" providerId="ADAL" clId="{BA53E2F2-1809-495E-B7A1-E8A74F6093D8}" dt="2020-09-27T12:53:20.039" v="578" actId="20577"/>
          <ac:spMkLst>
            <pc:docMk/>
            <pc:sldMk cId="727694224" sldId="326"/>
            <ac:spMk id="2" creationId="{BF82F0CC-359B-4FD1-94C5-D964FEA8C3CF}"/>
          </ac:spMkLst>
        </pc:spChg>
        <pc:spChg chg="del mod">
          <ac:chgData name="High Radka" userId="518bf1e1-4c2b-4377-bcde-8d3465f14ce8" providerId="ADAL" clId="{BA53E2F2-1809-495E-B7A1-E8A74F6093D8}" dt="2020-09-27T13:19:09.701" v="601"/>
          <ac:spMkLst>
            <pc:docMk/>
            <pc:sldMk cId="727694224" sldId="326"/>
            <ac:spMk id="3" creationId="{809D3A1E-FFC6-4A73-AEA9-278F4D230827}"/>
          </ac:spMkLst>
        </pc:spChg>
        <pc:spChg chg="add mod">
          <ac:chgData name="High Radka" userId="518bf1e1-4c2b-4377-bcde-8d3465f14ce8" providerId="ADAL" clId="{BA53E2F2-1809-495E-B7A1-E8A74F6093D8}" dt="2020-09-27T13:20:04.415" v="640" actId="1076"/>
          <ac:spMkLst>
            <pc:docMk/>
            <pc:sldMk cId="727694224" sldId="326"/>
            <ac:spMk id="4" creationId="{2EC0C131-90D1-4C4A-B212-069D360B80B1}"/>
          </ac:spMkLst>
        </pc:spChg>
        <pc:spChg chg="add mod">
          <ac:chgData name="High Radka" userId="518bf1e1-4c2b-4377-bcde-8d3465f14ce8" providerId="ADAL" clId="{BA53E2F2-1809-495E-B7A1-E8A74F6093D8}" dt="2020-09-27T13:20:45.998" v="645" actId="208"/>
          <ac:spMkLst>
            <pc:docMk/>
            <pc:sldMk cId="727694224" sldId="326"/>
            <ac:spMk id="5" creationId="{6E80FDED-4353-41DA-BDA2-6772B76FED3E}"/>
          </ac:spMkLst>
        </pc:spChg>
        <pc:spChg chg="add mod">
          <ac:chgData name="High Radka" userId="518bf1e1-4c2b-4377-bcde-8d3465f14ce8" providerId="ADAL" clId="{BA53E2F2-1809-495E-B7A1-E8A74F6093D8}" dt="2020-09-27T13:22:10.094" v="658" actId="122"/>
          <ac:spMkLst>
            <pc:docMk/>
            <pc:sldMk cId="727694224" sldId="326"/>
            <ac:spMk id="6" creationId="{70D6B1B1-519C-477B-BEBF-D14737A83D13}"/>
          </ac:spMkLst>
        </pc:spChg>
        <pc:spChg chg="add mod">
          <ac:chgData name="High Radka" userId="518bf1e1-4c2b-4377-bcde-8d3465f14ce8" providerId="ADAL" clId="{BA53E2F2-1809-495E-B7A1-E8A74F6093D8}" dt="2020-09-27T13:22:25.277" v="660" actId="1076"/>
          <ac:spMkLst>
            <pc:docMk/>
            <pc:sldMk cId="727694224" sldId="326"/>
            <ac:spMk id="7" creationId="{07D3D4B6-80AF-4CB3-962A-77617464C0D2}"/>
          </ac:spMkLst>
        </pc:spChg>
        <pc:spChg chg="add mod">
          <ac:chgData name="High Radka" userId="518bf1e1-4c2b-4377-bcde-8d3465f14ce8" providerId="ADAL" clId="{BA53E2F2-1809-495E-B7A1-E8A74F6093D8}" dt="2020-09-27T13:24:16.859" v="691" actId="1076"/>
          <ac:spMkLst>
            <pc:docMk/>
            <pc:sldMk cId="727694224" sldId="326"/>
            <ac:spMk id="8" creationId="{24DFDA51-C122-41FD-A69B-712459CD2C09}"/>
          </ac:spMkLst>
        </pc:spChg>
        <pc:spChg chg="add mod">
          <ac:chgData name="High Radka" userId="518bf1e1-4c2b-4377-bcde-8d3465f14ce8" providerId="ADAL" clId="{BA53E2F2-1809-495E-B7A1-E8A74F6093D8}" dt="2020-09-27T13:25:03.744" v="693" actId="1076"/>
          <ac:spMkLst>
            <pc:docMk/>
            <pc:sldMk cId="727694224" sldId="326"/>
            <ac:spMk id="9" creationId="{DFD45E50-253B-4A25-81D7-2A8553B84339}"/>
          </ac:spMkLst>
        </pc:spChg>
        <pc:spChg chg="add mod">
          <ac:chgData name="High Radka" userId="518bf1e1-4c2b-4377-bcde-8d3465f14ce8" providerId="ADAL" clId="{BA53E2F2-1809-495E-B7A1-E8A74F6093D8}" dt="2020-09-27T13:25:45.225" v="720" actId="1076"/>
          <ac:spMkLst>
            <pc:docMk/>
            <pc:sldMk cId="727694224" sldId="326"/>
            <ac:spMk id="10" creationId="{83F27C33-90D2-479A-8370-B9079E936E07}"/>
          </ac:spMkLst>
        </pc:spChg>
      </pc:sldChg>
      <pc:sldChg chg="addSp delSp modSp add">
        <pc:chgData name="High Radka" userId="518bf1e1-4c2b-4377-bcde-8d3465f14ce8" providerId="ADAL" clId="{BA53E2F2-1809-495E-B7A1-E8A74F6093D8}" dt="2020-09-27T16:37:26.447" v="1249" actId="20577"/>
        <pc:sldMkLst>
          <pc:docMk/>
          <pc:sldMk cId="2398756084" sldId="327"/>
        </pc:sldMkLst>
        <pc:spChg chg="mod">
          <ac:chgData name="High Radka" userId="518bf1e1-4c2b-4377-bcde-8d3465f14ce8" providerId="ADAL" clId="{BA53E2F2-1809-495E-B7A1-E8A74F6093D8}" dt="2020-09-27T16:27:57.038" v="942" actId="26606"/>
          <ac:spMkLst>
            <pc:docMk/>
            <pc:sldMk cId="2398756084" sldId="327"/>
            <ac:spMk id="2" creationId="{53FE7A45-DC11-43A5-8937-296DF3D1B76F}"/>
          </ac:spMkLst>
        </pc:spChg>
        <pc:spChg chg="del mod">
          <ac:chgData name="High Radka" userId="518bf1e1-4c2b-4377-bcde-8d3465f14ce8" providerId="ADAL" clId="{BA53E2F2-1809-495E-B7A1-E8A74F6093D8}" dt="2020-09-27T16:27:57.038" v="942" actId="26606"/>
          <ac:spMkLst>
            <pc:docMk/>
            <pc:sldMk cId="2398756084" sldId="327"/>
            <ac:spMk id="3" creationId="{F0B3A82B-D46A-4C22-8510-A55FA393146F}"/>
          </ac:spMkLst>
        </pc:spChg>
        <pc:graphicFrameChg chg="add mod">
          <ac:chgData name="High Radka" userId="518bf1e1-4c2b-4377-bcde-8d3465f14ce8" providerId="ADAL" clId="{BA53E2F2-1809-495E-B7A1-E8A74F6093D8}" dt="2020-09-27T16:37:26.447" v="1249" actId="20577"/>
          <ac:graphicFrameMkLst>
            <pc:docMk/>
            <pc:sldMk cId="2398756084" sldId="327"/>
            <ac:graphicFrameMk id="5" creationId="{BB456E45-A2B1-4F31-9FC2-1C97B8A7DB1D}"/>
          </ac:graphicFrameMkLst>
        </pc:graphicFrameChg>
      </pc:sldChg>
      <pc:sldChg chg="addSp delSp modSp add">
        <pc:chgData name="High Radka" userId="518bf1e1-4c2b-4377-bcde-8d3465f14ce8" providerId="ADAL" clId="{BA53E2F2-1809-495E-B7A1-E8A74F6093D8}" dt="2020-09-27T16:23:22.090" v="880" actId="20577"/>
        <pc:sldMkLst>
          <pc:docMk/>
          <pc:sldMk cId="1595978377" sldId="328"/>
        </pc:sldMkLst>
        <pc:spChg chg="add del mod">
          <ac:chgData name="High Radka" userId="518bf1e1-4c2b-4377-bcde-8d3465f14ce8" providerId="ADAL" clId="{BA53E2F2-1809-495E-B7A1-E8A74F6093D8}" dt="2020-09-27T16:21:59.314" v="759"/>
          <ac:spMkLst>
            <pc:docMk/>
            <pc:sldMk cId="1595978377" sldId="328"/>
            <ac:spMk id="2" creationId="{D3740B32-3D69-47AD-A38F-A4BF6C9485DD}"/>
          </ac:spMkLst>
        </pc:spChg>
        <pc:spChg chg="add del mod">
          <ac:chgData name="High Radka" userId="518bf1e1-4c2b-4377-bcde-8d3465f14ce8" providerId="ADAL" clId="{BA53E2F2-1809-495E-B7A1-E8A74F6093D8}" dt="2020-09-27T16:23:22.090" v="880" actId="20577"/>
          <ac:spMkLst>
            <pc:docMk/>
            <pc:sldMk cId="1595978377" sldId="328"/>
            <ac:spMk id="3" creationId="{AC8CD98E-0244-403B-947B-FD6FDB99C467}"/>
          </ac:spMkLst>
        </pc:spChg>
        <pc:spChg chg="add del mod">
          <ac:chgData name="High Radka" userId="518bf1e1-4c2b-4377-bcde-8d3465f14ce8" providerId="ADAL" clId="{BA53E2F2-1809-495E-B7A1-E8A74F6093D8}" dt="2020-09-27T16:21:57.150" v="758"/>
          <ac:spMkLst>
            <pc:docMk/>
            <pc:sldMk cId="1595978377" sldId="328"/>
            <ac:spMk id="4" creationId="{4C56BE5D-924B-4310-9855-6419B1685D31}"/>
          </ac:spMkLst>
        </pc:spChg>
        <pc:spChg chg="add del mod">
          <ac:chgData name="High Radka" userId="518bf1e1-4c2b-4377-bcde-8d3465f14ce8" providerId="ADAL" clId="{BA53E2F2-1809-495E-B7A1-E8A74F6093D8}" dt="2020-09-27T16:21:57.150" v="758"/>
          <ac:spMkLst>
            <pc:docMk/>
            <pc:sldMk cId="1595978377" sldId="328"/>
            <ac:spMk id="5" creationId="{A4C45B90-6332-4624-AB6F-5CA4B90D940D}"/>
          </ac:spMkLst>
        </pc:spChg>
      </pc:sldChg>
      <pc:sldChg chg="addSp modSp add ord">
        <pc:chgData name="High Radka" userId="518bf1e1-4c2b-4377-bcde-8d3465f14ce8" providerId="ADAL" clId="{BA53E2F2-1809-495E-B7A1-E8A74F6093D8}" dt="2020-09-27T17:38:52.953" v="2121"/>
        <pc:sldMkLst>
          <pc:docMk/>
          <pc:sldMk cId="4010421893" sldId="329"/>
        </pc:sldMkLst>
        <pc:spChg chg="mod">
          <ac:chgData name="High Radka" userId="518bf1e1-4c2b-4377-bcde-8d3465f14ce8" providerId="ADAL" clId="{BA53E2F2-1809-495E-B7A1-E8A74F6093D8}" dt="2020-09-27T16:48:53.885" v="1270" actId="20577"/>
          <ac:spMkLst>
            <pc:docMk/>
            <pc:sldMk cId="4010421893" sldId="329"/>
            <ac:spMk id="2" creationId="{0CEAA191-5E1B-423E-82BC-D3063650C55C}"/>
          </ac:spMkLst>
        </pc:spChg>
        <pc:spChg chg="mod">
          <ac:chgData name="High Radka" userId="518bf1e1-4c2b-4377-bcde-8d3465f14ce8" providerId="ADAL" clId="{BA53E2F2-1809-495E-B7A1-E8A74F6093D8}" dt="2020-09-27T16:51:22.660" v="1368" actId="20577"/>
          <ac:spMkLst>
            <pc:docMk/>
            <pc:sldMk cId="4010421893" sldId="329"/>
            <ac:spMk id="3" creationId="{5F528DFA-64AC-415A-85B7-6DC61F11DE12}"/>
          </ac:spMkLst>
        </pc:spChg>
        <pc:spChg chg="add mod">
          <ac:chgData name="High Radka" userId="518bf1e1-4c2b-4377-bcde-8d3465f14ce8" providerId="ADAL" clId="{BA53E2F2-1809-495E-B7A1-E8A74F6093D8}" dt="2020-09-27T16:50:24.266" v="1346" actId="1076"/>
          <ac:spMkLst>
            <pc:docMk/>
            <pc:sldMk cId="4010421893" sldId="329"/>
            <ac:spMk id="4" creationId="{C9D5F09F-8365-4042-9CF5-A12610ABB2F1}"/>
          </ac:spMkLst>
        </pc:spChg>
        <pc:spChg chg="add mod">
          <ac:chgData name="High Radka" userId="518bf1e1-4c2b-4377-bcde-8d3465f14ce8" providerId="ADAL" clId="{BA53E2F2-1809-495E-B7A1-E8A74F6093D8}" dt="2020-09-27T16:50:32.214" v="1347" actId="1076"/>
          <ac:spMkLst>
            <pc:docMk/>
            <pc:sldMk cId="4010421893" sldId="329"/>
            <ac:spMk id="5" creationId="{00BF4941-E3B5-4F89-8677-E4A67F575F92}"/>
          </ac:spMkLst>
        </pc:spChg>
        <pc:spChg chg="add mod">
          <ac:chgData name="High Radka" userId="518bf1e1-4c2b-4377-bcde-8d3465f14ce8" providerId="ADAL" clId="{BA53E2F2-1809-495E-B7A1-E8A74F6093D8}" dt="2020-09-27T16:50:42.630" v="1349" actId="1076"/>
          <ac:spMkLst>
            <pc:docMk/>
            <pc:sldMk cId="4010421893" sldId="329"/>
            <ac:spMk id="6" creationId="{3FE87FF6-D14E-472D-8F34-F61EA8BD4FF2}"/>
          </ac:spMkLst>
        </pc:spChg>
        <pc:spChg chg="add mod">
          <ac:chgData name="High Radka" userId="518bf1e1-4c2b-4377-bcde-8d3465f14ce8" providerId="ADAL" clId="{BA53E2F2-1809-495E-B7A1-E8A74F6093D8}" dt="2020-09-27T16:51:04.950" v="1365" actId="20577"/>
          <ac:spMkLst>
            <pc:docMk/>
            <pc:sldMk cId="4010421893" sldId="329"/>
            <ac:spMk id="7" creationId="{EF16621B-04A2-4F9F-937A-30257688768D}"/>
          </ac:spMkLst>
        </pc:spChg>
        <pc:spChg chg="add mod">
          <ac:chgData name="High Radka" userId="518bf1e1-4c2b-4377-bcde-8d3465f14ce8" providerId="ADAL" clId="{BA53E2F2-1809-495E-B7A1-E8A74F6093D8}" dt="2020-09-27T16:51:56.693" v="1372" actId="1076"/>
          <ac:spMkLst>
            <pc:docMk/>
            <pc:sldMk cId="4010421893" sldId="329"/>
            <ac:spMk id="8" creationId="{131A4A1D-B174-4C9A-8CC5-08676960B3B2}"/>
          </ac:spMkLst>
        </pc:spChg>
        <pc:spChg chg="add mod">
          <ac:chgData name="High Radka" userId="518bf1e1-4c2b-4377-bcde-8d3465f14ce8" providerId="ADAL" clId="{BA53E2F2-1809-495E-B7A1-E8A74F6093D8}" dt="2020-09-27T16:53:08.749" v="1397" actId="14100"/>
          <ac:spMkLst>
            <pc:docMk/>
            <pc:sldMk cId="4010421893" sldId="329"/>
            <ac:spMk id="9" creationId="{027D4A2A-87EC-448F-8C9C-D92B69E1741A}"/>
          </ac:spMkLst>
        </pc:spChg>
        <pc:cxnChg chg="add mod">
          <ac:chgData name="High Radka" userId="518bf1e1-4c2b-4377-bcde-8d3465f14ce8" providerId="ADAL" clId="{BA53E2F2-1809-495E-B7A1-E8A74F6093D8}" dt="2020-09-27T16:53:29.731" v="1399" actId="13822"/>
          <ac:cxnSpMkLst>
            <pc:docMk/>
            <pc:sldMk cId="4010421893" sldId="329"/>
            <ac:cxnSpMk id="11" creationId="{DA1D82FC-06B7-485F-821A-A1DB1591DCCF}"/>
          </ac:cxnSpMkLst>
        </pc:cxnChg>
        <pc:cxnChg chg="add mod">
          <ac:chgData name="High Radka" userId="518bf1e1-4c2b-4377-bcde-8d3465f14ce8" providerId="ADAL" clId="{BA53E2F2-1809-495E-B7A1-E8A74F6093D8}" dt="2020-09-27T16:53:43.388" v="1401" actId="13822"/>
          <ac:cxnSpMkLst>
            <pc:docMk/>
            <pc:sldMk cId="4010421893" sldId="329"/>
            <ac:cxnSpMk id="13" creationId="{1BC8C07F-E8DB-47B5-AACE-95F6A5D6464A}"/>
          </ac:cxnSpMkLst>
        </pc:cxnChg>
      </pc:sldChg>
      <pc:sldChg chg="add del">
        <pc:chgData name="High Radka" userId="518bf1e1-4c2b-4377-bcde-8d3465f14ce8" providerId="ADAL" clId="{BA53E2F2-1809-495E-B7A1-E8A74F6093D8}" dt="2020-09-27T17:57:03.610" v="2611" actId="2696"/>
        <pc:sldMkLst>
          <pc:docMk/>
          <pc:sldMk cId="4235047060" sldId="330"/>
        </pc:sldMkLst>
      </pc:sldChg>
      <pc:sldChg chg="modSp add">
        <pc:chgData name="High Radka" userId="518bf1e1-4c2b-4377-bcde-8d3465f14ce8" providerId="ADAL" clId="{BA53E2F2-1809-495E-B7A1-E8A74F6093D8}" dt="2020-09-27T17:15:34.833" v="1665" actId="20577"/>
        <pc:sldMkLst>
          <pc:docMk/>
          <pc:sldMk cId="1926714168" sldId="331"/>
        </pc:sldMkLst>
        <pc:spChg chg="mod">
          <ac:chgData name="High Radka" userId="518bf1e1-4c2b-4377-bcde-8d3465f14ce8" providerId="ADAL" clId="{BA53E2F2-1809-495E-B7A1-E8A74F6093D8}" dt="2020-09-27T17:15:08.123" v="1634" actId="20577"/>
          <ac:spMkLst>
            <pc:docMk/>
            <pc:sldMk cId="1926714168" sldId="331"/>
            <ac:spMk id="2" creationId="{B3863A33-3B32-4329-9D03-F2BBAC4BD5C6}"/>
          </ac:spMkLst>
        </pc:spChg>
        <pc:spChg chg="mod">
          <ac:chgData name="High Radka" userId="518bf1e1-4c2b-4377-bcde-8d3465f14ce8" providerId="ADAL" clId="{BA53E2F2-1809-495E-B7A1-E8A74F6093D8}" dt="2020-09-27T17:15:34.833" v="1665" actId="20577"/>
          <ac:spMkLst>
            <pc:docMk/>
            <pc:sldMk cId="1926714168" sldId="331"/>
            <ac:spMk id="3" creationId="{5387DDEE-FAC8-47E0-BFFC-2D47E5D4FBBB}"/>
          </ac:spMkLst>
        </pc:spChg>
      </pc:sldChg>
      <pc:sldChg chg="modSp add">
        <pc:chgData name="High Radka" userId="518bf1e1-4c2b-4377-bcde-8d3465f14ce8" providerId="ADAL" clId="{BA53E2F2-1809-495E-B7A1-E8A74F6093D8}" dt="2020-09-27T17:41:34.283" v="2328" actId="20577"/>
        <pc:sldMkLst>
          <pc:docMk/>
          <pc:sldMk cId="2765439780" sldId="332"/>
        </pc:sldMkLst>
        <pc:spChg chg="mod">
          <ac:chgData name="High Radka" userId="518bf1e1-4c2b-4377-bcde-8d3465f14ce8" providerId="ADAL" clId="{BA53E2F2-1809-495E-B7A1-E8A74F6093D8}" dt="2020-09-27T17:29:04.111" v="1698" actId="20577"/>
          <ac:spMkLst>
            <pc:docMk/>
            <pc:sldMk cId="2765439780" sldId="332"/>
            <ac:spMk id="2" creationId="{95C9C168-6E7D-45B8-A60F-CAC80395EF7A}"/>
          </ac:spMkLst>
        </pc:spChg>
        <pc:spChg chg="mod">
          <ac:chgData name="High Radka" userId="518bf1e1-4c2b-4377-bcde-8d3465f14ce8" providerId="ADAL" clId="{BA53E2F2-1809-495E-B7A1-E8A74F6093D8}" dt="2020-09-27T17:41:34.283" v="2328" actId="20577"/>
          <ac:spMkLst>
            <pc:docMk/>
            <pc:sldMk cId="2765439780" sldId="332"/>
            <ac:spMk id="3" creationId="{75D87D88-BEEC-44DF-8778-FBE7388BEA5C}"/>
          </ac:spMkLst>
        </pc:spChg>
      </pc:sldChg>
      <pc:sldChg chg="addSp modSp add">
        <pc:chgData name="High Radka" userId="518bf1e1-4c2b-4377-bcde-8d3465f14ce8" providerId="ADAL" clId="{BA53E2F2-1809-495E-B7A1-E8A74F6093D8}" dt="2020-09-27T17:56:38.270" v="2609" actId="20577"/>
        <pc:sldMkLst>
          <pc:docMk/>
          <pc:sldMk cId="521809751" sldId="333"/>
        </pc:sldMkLst>
        <pc:spChg chg="mod">
          <ac:chgData name="High Radka" userId="518bf1e1-4c2b-4377-bcde-8d3465f14ce8" providerId="ADAL" clId="{BA53E2F2-1809-495E-B7A1-E8A74F6093D8}" dt="2020-09-27T17:41:54.316" v="2359" actId="20577"/>
          <ac:spMkLst>
            <pc:docMk/>
            <pc:sldMk cId="521809751" sldId="333"/>
            <ac:spMk id="2" creationId="{650CA423-0E17-471E-A035-A062B25EE5DD}"/>
          </ac:spMkLst>
        </pc:spChg>
        <pc:spChg chg="mod">
          <ac:chgData name="High Radka" userId="518bf1e1-4c2b-4377-bcde-8d3465f14ce8" providerId="ADAL" clId="{BA53E2F2-1809-495E-B7A1-E8A74F6093D8}" dt="2020-09-27T17:43:04.235" v="2397" actId="27636"/>
          <ac:spMkLst>
            <pc:docMk/>
            <pc:sldMk cId="521809751" sldId="333"/>
            <ac:spMk id="3" creationId="{84929830-4EA4-47D0-B7C2-1C000C9D3DF3}"/>
          </ac:spMkLst>
        </pc:spChg>
        <pc:spChg chg="add mod">
          <ac:chgData name="High Radka" userId="518bf1e1-4c2b-4377-bcde-8d3465f14ce8" providerId="ADAL" clId="{BA53E2F2-1809-495E-B7A1-E8A74F6093D8}" dt="2020-09-27T17:56:38.270" v="2609" actId="20577"/>
          <ac:spMkLst>
            <pc:docMk/>
            <pc:sldMk cId="521809751" sldId="333"/>
            <ac:spMk id="4" creationId="{55266B01-DAA1-49D2-99F8-2587035B06CF}"/>
          </ac:spMkLst>
        </pc:spChg>
      </pc:sldChg>
      <pc:sldChg chg="addSp delSp modSp add">
        <pc:chgData name="High Radka" userId="518bf1e1-4c2b-4377-bcde-8d3465f14ce8" providerId="ADAL" clId="{BA53E2F2-1809-495E-B7A1-E8A74F6093D8}" dt="2020-09-29T17:25:45.737" v="3306" actId="20577"/>
        <pc:sldMkLst>
          <pc:docMk/>
          <pc:sldMk cId="2213450661" sldId="334"/>
        </pc:sldMkLst>
        <pc:spChg chg="mod">
          <ac:chgData name="High Radka" userId="518bf1e1-4c2b-4377-bcde-8d3465f14ce8" providerId="ADAL" clId="{BA53E2F2-1809-495E-B7A1-E8A74F6093D8}" dt="2020-09-27T17:57:31.941" v="2614"/>
          <ac:spMkLst>
            <pc:docMk/>
            <pc:sldMk cId="2213450661" sldId="334"/>
            <ac:spMk id="2" creationId="{70092418-B34A-411E-816E-C295C96863A1}"/>
          </ac:spMkLst>
        </pc:spChg>
        <pc:spChg chg="del">
          <ac:chgData name="High Radka" userId="518bf1e1-4c2b-4377-bcde-8d3465f14ce8" providerId="ADAL" clId="{BA53E2F2-1809-495E-B7A1-E8A74F6093D8}" dt="2020-09-27T17:57:40.140" v="2615"/>
          <ac:spMkLst>
            <pc:docMk/>
            <pc:sldMk cId="2213450661" sldId="334"/>
            <ac:spMk id="3" creationId="{1C817730-19D0-4991-BA0D-C6985A751656}"/>
          </ac:spMkLst>
        </pc:spChg>
        <pc:spChg chg="add del mod">
          <ac:chgData name="High Radka" userId="518bf1e1-4c2b-4377-bcde-8d3465f14ce8" providerId="ADAL" clId="{BA53E2F2-1809-495E-B7A1-E8A74F6093D8}" dt="2020-09-27T17:58:26.642" v="2618" actId="478"/>
          <ac:spMkLst>
            <pc:docMk/>
            <pc:sldMk cId="2213450661" sldId="334"/>
            <ac:spMk id="4" creationId="{C179DF39-95A2-4A05-8F12-5EFAA6E1C4AE}"/>
          </ac:spMkLst>
        </pc:spChg>
        <pc:spChg chg="add mod">
          <ac:chgData name="High Radka" userId="518bf1e1-4c2b-4377-bcde-8d3465f14ce8" providerId="ADAL" clId="{BA53E2F2-1809-495E-B7A1-E8A74F6093D8}" dt="2020-09-27T18:01:49.487" v="2674" actId="1076"/>
          <ac:spMkLst>
            <pc:docMk/>
            <pc:sldMk cId="2213450661" sldId="334"/>
            <ac:spMk id="5" creationId="{C6C06CA9-D4A0-44D3-8923-093754D11076}"/>
          </ac:spMkLst>
        </pc:spChg>
        <pc:spChg chg="add mod">
          <ac:chgData name="High Radka" userId="518bf1e1-4c2b-4377-bcde-8d3465f14ce8" providerId="ADAL" clId="{BA53E2F2-1809-495E-B7A1-E8A74F6093D8}" dt="2020-09-27T18:01:52.519" v="2675" actId="1076"/>
          <ac:spMkLst>
            <pc:docMk/>
            <pc:sldMk cId="2213450661" sldId="334"/>
            <ac:spMk id="6" creationId="{D0D1504C-2604-453B-A9B6-94C77083A311}"/>
          </ac:spMkLst>
        </pc:spChg>
        <pc:spChg chg="add mod">
          <ac:chgData name="High Radka" userId="518bf1e1-4c2b-4377-bcde-8d3465f14ce8" providerId="ADAL" clId="{BA53E2F2-1809-495E-B7A1-E8A74F6093D8}" dt="2020-09-27T18:01:58.614" v="2676" actId="1076"/>
          <ac:spMkLst>
            <pc:docMk/>
            <pc:sldMk cId="2213450661" sldId="334"/>
            <ac:spMk id="7" creationId="{7E616B20-9BE2-4092-8008-42F4CA67B1E3}"/>
          </ac:spMkLst>
        </pc:spChg>
        <pc:spChg chg="add mod">
          <ac:chgData name="High Radka" userId="518bf1e1-4c2b-4377-bcde-8d3465f14ce8" providerId="ADAL" clId="{BA53E2F2-1809-495E-B7A1-E8A74F6093D8}" dt="2020-09-27T18:02:03.174" v="2677" actId="1076"/>
          <ac:spMkLst>
            <pc:docMk/>
            <pc:sldMk cId="2213450661" sldId="334"/>
            <ac:spMk id="8" creationId="{BA335607-F967-4D55-9328-BCE084D7B98F}"/>
          </ac:spMkLst>
        </pc:spChg>
        <pc:spChg chg="add mod">
          <ac:chgData name="High Radka" userId="518bf1e1-4c2b-4377-bcde-8d3465f14ce8" providerId="ADAL" clId="{BA53E2F2-1809-495E-B7A1-E8A74F6093D8}" dt="2020-09-27T18:02:15.487" v="2678" actId="1076"/>
          <ac:spMkLst>
            <pc:docMk/>
            <pc:sldMk cId="2213450661" sldId="334"/>
            <ac:spMk id="9" creationId="{02380520-9516-43DB-9108-CDAC9D7118C9}"/>
          </ac:spMkLst>
        </pc:spChg>
        <pc:spChg chg="add mod">
          <ac:chgData name="High Radka" userId="518bf1e1-4c2b-4377-bcde-8d3465f14ce8" providerId="ADAL" clId="{BA53E2F2-1809-495E-B7A1-E8A74F6093D8}" dt="2020-09-27T18:02:20.807" v="2679" actId="1076"/>
          <ac:spMkLst>
            <pc:docMk/>
            <pc:sldMk cId="2213450661" sldId="334"/>
            <ac:spMk id="10" creationId="{FDBC13C1-9F77-4D74-B733-797111A2AF6E}"/>
          </ac:spMkLst>
        </pc:spChg>
        <pc:spChg chg="add mod">
          <ac:chgData name="High Radka" userId="518bf1e1-4c2b-4377-bcde-8d3465f14ce8" providerId="ADAL" clId="{BA53E2F2-1809-495E-B7A1-E8A74F6093D8}" dt="2020-09-29T17:25:45.737" v="3306" actId="20577"/>
          <ac:spMkLst>
            <pc:docMk/>
            <pc:sldMk cId="2213450661" sldId="334"/>
            <ac:spMk id="11" creationId="{717A7A6E-2603-4829-97D8-B89A8568C1E4}"/>
          </ac:spMkLst>
        </pc:spChg>
        <pc:spChg chg="add mod">
          <ac:chgData name="High Radka" userId="518bf1e1-4c2b-4377-bcde-8d3465f14ce8" providerId="ADAL" clId="{BA53E2F2-1809-495E-B7A1-E8A74F6093D8}" dt="2020-09-27T18:03:09.479" v="2720" actId="1076"/>
          <ac:spMkLst>
            <pc:docMk/>
            <pc:sldMk cId="2213450661" sldId="334"/>
            <ac:spMk id="12" creationId="{CEDE4DCE-8712-4609-96AC-306E8C98C68C}"/>
          </ac:spMkLst>
        </pc:spChg>
      </pc:sldChg>
      <pc:sldChg chg="addSp delSp modSp add">
        <pc:chgData name="High Radka" userId="518bf1e1-4c2b-4377-bcde-8d3465f14ce8" providerId="ADAL" clId="{BA53E2F2-1809-495E-B7A1-E8A74F6093D8}" dt="2020-09-27T18:07:02.096" v="3031" actId="14100"/>
        <pc:sldMkLst>
          <pc:docMk/>
          <pc:sldMk cId="2211297958" sldId="335"/>
        </pc:sldMkLst>
        <pc:spChg chg="mod">
          <ac:chgData name="High Radka" userId="518bf1e1-4c2b-4377-bcde-8d3465f14ce8" providerId="ADAL" clId="{BA53E2F2-1809-495E-B7A1-E8A74F6093D8}" dt="2020-09-27T18:06:24.772" v="3027" actId="26606"/>
          <ac:spMkLst>
            <pc:docMk/>
            <pc:sldMk cId="2211297958" sldId="335"/>
            <ac:spMk id="2" creationId="{C5CA0239-4CEA-4C5A-B5A2-CBA23E56FA55}"/>
          </ac:spMkLst>
        </pc:spChg>
        <pc:spChg chg="del mod">
          <ac:chgData name="High Radka" userId="518bf1e1-4c2b-4377-bcde-8d3465f14ce8" providerId="ADAL" clId="{BA53E2F2-1809-495E-B7A1-E8A74F6093D8}" dt="2020-09-27T18:06:24.772" v="3027" actId="26606"/>
          <ac:spMkLst>
            <pc:docMk/>
            <pc:sldMk cId="2211297958" sldId="335"/>
            <ac:spMk id="3" creationId="{9408E875-8BAE-4510-91F2-B9B18A0D6DDF}"/>
          </ac:spMkLst>
        </pc:spChg>
        <pc:graphicFrameChg chg="add mod">
          <ac:chgData name="High Radka" userId="518bf1e1-4c2b-4377-bcde-8d3465f14ce8" providerId="ADAL" clId="{BA53E2F2-1809-495E-B7A1-E8A74F6093D8}" dt="2020-09-27T18:07:02.096" v="3031" actId="14100"/>
          <ac:graphicFrameMkLst>
            <pc:docMk/>
            <pc:sldMk cId="2211297958" sldId="335"/>
            <ac:graphicFrameMk id="5" creationId="{D553BCC2-736A-47D5-B225-6D5F3AFCEC19}"/>
          </ac:graphicFrameMkLst>
        </pc:graphicFrameChg>
      </pc:sldChg>
      <pc:sldChg chg="modSp add">
        <pc:chgData name="High Radka" userId="518bf1e1-4c2b-4377-bcde-8d3465f14ce8" providerId="ADAL" clId="{BA53E2F2-1809-495E-B7A1-E8A74F6093D8}" dt="2020-09-29T17:25:08.622" v="3300" actId="20577"/>
        <pc:sldMkLst>
          <pc:docMk/>
          <pc:sldMk cId="1247274620" sldId="338"/>
        </pc:sldMkLst>
        <pc:spChg chg="mod">
          <ac:chgData name="High Radka" userId="518bf1e1-4c2b-4377-bcde-8d3465f14ce8" providerId="ADAL" clId="{BA53E2F2-1809-495E-B7A1-E8A74F6093D8}" dt="2020-09-29T17:25:08.622" v="3300" actId="20577"/>
          <ac:spMkLst>
            <pc:docMk/>
            <pc:sldMk cId="1247274620" sldId="338"/>
            <ac:spMk id="2" creationId="{92696CD3-F92B-4972-9C3F-1881680CD483}"/>
          </ac:spMkLst>
        </pc:spChg>
        <pc:spChg chg="mod">
          <ac:chgData name="High Radka" userId="518bf1e1-4c2b-4377-bcde-8d3465f14ce8" providerId="ADAL" clId="{BA53E2F2-1809-495E-B7A1-E8A74F6093D8}" dt="2020-09-29T17:24:58.235" v="3291" actId="20577"/>
          <ac:spMkLst>
            <pc:docMk/>
            <pc:sldMk cId="1247274620" sldId="338"/>
            <ac:spMk id="3" creationId="{DF648C02-82C9-4FE9-A83F-2BCA423792BE}"/>
          </ac:spMkLst>
        </pc:spChg>
      </pc:sldChg>
      <pc:sldChg chg="modSp add">
        <pc:chgData name="High Radka" userId="518bf1e1-4c2b-4377-bcde-8d3465f14ce8" providerId="ADAL" clId="{BA53E2F2-1809-495E-B7A1-E8A74F6093D8}" dt="2020-09-30T09:00:42.217" v="3690" actId="403"/>
        <pc:sldMkLst>
          <pc:docMk/>
          <pc:sldMk cId="915707503" sldId="339"/>
        </pc:sldMkLst>
        <pc:spChg chg="mod">
          <ac:chgData name="High Radka" userId="518bf1e1-4c2b-4377-bcde-8d3465f14ce8" providerId="ADAL" clId="{BA53E2F2-1809-495E-B7A1-E8A74F6093D8}" dt="2020-09-30T08:59:21.799" v="3544" actId="5793"/>
          <ac:spMkLst>
            <pc:docMk/>
            <pc:sldMk cId="915707503" sldId="339"/>
            <ac:spMk id="2" creationId="{6A1AF0E3-9400-42A1-9AE9-273FB9A86CB8}"/>
          </ac:spMkLst>
        </pc:spChg>
        <pc:spChg chg="mod">
          <ac:chgData name="High Radka" userId="518bf1e1-4c2b-4377-bcde-8d3465f14ce8" providerId="ADAL" clId="{BA53E2F2-1809-495E-B7A1-E8A74F6093D8}" dt="2020-09-30T09:00:42.217" v="3690" actId="403"/>
          <ac:spMkLst>
            <pc:docMk/>
            <pc:sldMk cId="915707503" sldId="339"/>
            <ac:spMk id="3" creationId="{8B6E3B22-B22F-4C18-94A8-EA2A5FF9388D}"/>
          </ac:spMkLst>
        </pc:spChg>
      </pc:sldChg>
      <pc:sldChg chg="addSp delSp modSp add">
        <pc:chgData name="High Radka" userId="518bf1e1-4c2b-4377-bcde-8d3465f14ce8" providerId="ADAL" clId="{BA53E2F2-1809-495E-B7A1-E8A74F6093D8}" dt="2020-09-30T09:03:35.370" v="3711" actId="1076"/>
        <pc:sldMkLst>
          <pc:docMk/>
          <pc:sldMk cId="3699831979" sldId="340"/>
        </pc:sldMkLst>
        <pc:spChg chg="mod">
          <ac:chgData name="High Radka" userId="518bf1e1-4c2b-4377-bcde-8d3465f14ce8" providerId="ADAL" clId="{BA53E2F2-1809-495E-B7A1-E8A74F6093D8}" dt="2020-09-30T09:03:29.729" v="3710" actId="20577"/>
          <ac:spMkLst>
            <pc:docMk/>
            <pc:sldMk cId="3699831979" sldId="340"/>
            <ac:spMk id="2" creationId="{D94E70FB-5C93-4B47-9143-4F1B5E90A88E}"/>
          </ac:spMkLst>
        </pc:spChg>
        <pc:spChg chg="del">
          <ac:chgData name="High Radka" userId="518bf1e1-4c2b-4377-bcde-8d3465f14ce8" providerId="ADAL" clId="{BA53E2F2-1809-495E-B7A1-E8A74F6093D8}" dt="2020-09-30T09:01:56.105" v="3694"/>
          <ac:spMkLst>
            <pc:docMk/>
            <pc:sldMk cId="3699831979" sldId="340"/>
            <ac:spMk id="3" creationId="{D473375C-D065-47D8-9395-2804B50B88EB}"/>
          </ac:spMkLst>
        </pc:spChg>
        <pc:picChg chg="add mod">
          <ac:chgData name="High Radka" userId="518bf1e1-4c2b-4377-bcde-8d3465f14ce8" providerId="ADAL" clId="{BA53E2F2-1809-495E-B7A1-E8A74F6093D8}" dt="2020-09-30T09:01:56.105" v="3694"/>
          <ac:picMkLst>
            <pc:docMk/>
            <pc:sldMk cId="3699831979" sldId="340"/>
            <ac:picMk id="4" creationId="{FDCF2C2F-6A7B-47B1-853D-D6AFDEDACA43}"/>
          </ac:picMkLst>
        </pc:picChg>
        <pc:picChg chg="add mod">
          <ac:chgData name="High Radka" userId="518bf1e1-4c2b-4377-bcde-8d3465f14ce8" providerId="ADAL" clId="{BA53E2F2-1809-495E-B7A1-E8A74F6093D8}" dt="2020-09-30T09:02:03.178" v="3696" actId="1076"/>
          <ac:picMkLst>
            <pc:docMk/>
            <pc:sldMk cId="3699831979" sldId="340"/>
            <ac:picMk id="5" creationId="{8317A4BA-898B-4B57-B2F7-38E674982402}"/>
          </ac:picMkLst>
        </pc:picChg>
        <pc:picChg chg="add">
          <ac:chgData name="High Radka" userId="518bf1e1-4c2b-4377-bcde-8d3465f14ce8" providerId="ADAL" clId="{BA53E2F2-1809-495E-B7A1-E8A74F6093D8}" dt="2020-09-30T09:02:18.893" v="3697"/>
          <ac:picMkLst>
            <pc:docMk/>
            <pc:sldMk cId="3699831979" sldId="340"/>
            <ac:picMk id="6" creationId="{B499ECC0-F599-4CCE-9CBF-AC5215E333E6}"/>
          </ac:picMkLst>
        </pc:picChg>
        <pc:picChg chg="add">
          <ac:chgData name="High Radka" userId="518bf1e1-4c2b-4377-bcde-8d3465f14ce8" providerId="ADAL" clId="{BA53E2F2-1809-495E-B7A1-E8A74F6093D8}" dt="2020-09-30T09:02:25.375" v="3698"/>
          <ac:picMkLst>
            <pc:docMk/>
            <pc:sldMk cId="3699831979" sldId="340"/>
            <ac:picMk id="7" creationId="{86257889-06A5-41DF-9EC8-33F078B2EB13}"/>
          </ac:picMkLst>
        </pc:picChg>
        <pc:picChg chg="add mod">
          <ac:chgData name="High Radka" userId="518bf1e1-4c2b-4377-bcde-8d3465f14ce8" providerId="ADAL" clId="{BA53E2F2-1809-495E-B7A1-E8A74F6093D8}" dt="2020-09-30T09:03:35.370" v="3711" actId="1076"/>
          <ac:picMkLst>
            <pc:docMk/>
            <pc:sldMk cId="3699831979" sldId="340"/>
            <ac:picMk id="8" creationId="{E7C0E4AA-4301-4A9A-9018-F263A3FEEB60}"/>
          </ac:picMkLst>
        </pc:picChg>
      </pc:sldChg>
      <pc:sldChg chg="modSp add">
        <pc:chgData name="High Radka" userId="518bf1e1-4c2b-4377-bcde-8d3465f14ce8" providerId="ADAL" clId="{BA53E2F2-1809-495E-B7A1-E8A74F6093D8}" dt="2020-09-30T09:09:11.410" v="4012" actId="20577"/>
        <pc:sldMkLst>
          <pc:docMk/>
          <pc:sldMk cId="3873904531" sldId="341"/>
        </pc:sldMkLst>
        <pc:spChg chg="mod">
          <ac:chgData name="High Radka" userId="518bf1e1-4c2b-4377-bcde-8d3465f14ce8" providerId="ADAL" clId="{BA53E2F2-1809-495E-B7A1-E8A74F6093D8}" dt="2020-09-30T09:06:06.154" v="3720" actId="20577"/>
          <ac:spMkLst>
            <pc:docMk/>
            <pc:sldMk cId="3873904531" sldId="341"/>
            <ac:spMk id="2" creationId="{702B5302-8E01-4969-8E60-D632B98836FB}"/>
          </ac:spMkLst>
        </pc:spChg>
        <pc:spChg chg="mod">
          <ac:chgData name="High Radka" userId="518bf1e1-4c2b-4377-bcde-8d3465f14ce8" providerId="ADAL" clId="{BA53E2F2-1809-495E-B7A1-E8A74F6093D8}" dt="2020-09-30T09:09:11.410" v="4012" actId="20577"/>
          <ac:spMkLst>
            <pc:docMk/>
            <pc:sldMk cId="3873904531" sldId="341"/>
            <ac:spMk id="3" creationId="{BB6393FB-8933-4F12-B1B9-30D8D03C09E6}"/>
          </ac:spMkLst>
        </pc:spChg>
      </pc:sldChg>
    </pc:docChg>
  </pc:docChgLst>
  <pc:docChgLst>
    <pc:chgData name="High Radka" userId="518bf1e1-4c2b-4377-bcde-8d3465f14ce8" providerId="ADAL" clId="{D8420670-BCFB-4227-AD23-BFE757D0F1FB}"/>
    <pc:docChg chg="undo custSel mod addSld delSld modSld sldOrd">
      <pc:chgData name="High Radka" userId="518bf1e1-4c2b-4377-bcde-8d3465f14ce8" providerId="ADAL" clId="{D8420670-BCFB-4227-AD23-BFE757D0F1FB}" dt="2020-10-21T11:47:31.966" v="984" actId="20577"/>
      <pc:docMkLst>
        <pc:docMk/>
      </pc:docMkLst>
      <pc:sldChg chg="modSp">
        <pc:chgData name="High Radka" userId="518bf1e1-4c2b-4377-bcde-8d3465f14ce8" providerId="ADAL" clId="{D8420670-BCFB-4227-AD23-BFE757D0F1FB}" dt="2020-10-20T10:55:54.819" v="43" actId="404"/>
        <pc:sldMkLst>
          <pc:docMk/>
          <pc:sldMk cId="2569469115" sldId="256"/>
        </pc:sldMkLst>
        <pc:spChg chg="mod">
          <ac:chgData name="High Radka" userId="518bf1e1-4c2b-4377-bcde-8d3465f14ce8" providerId="ADAL" clId="{D8420670-BCFB-4227-AD23-BFE757D0F1FB}" dt="2020-10-20T10:55:54.819" v="43" actId="404"/>
          <ac:spMkLst>
            <pc:docMk/>
            <pc:sldMk cId="2569469115" sldId="256"/>
            <ac:spMk id="2" creationId="{00000000-0000-0000-0000-000000000000}"/>
          </ac:spMkLst>
        </pc:spChg>
      </pc:sldChg>
      <pc:sldChg chg="modSp add">
        <pc:chgData name="High Radka" userId="518bf1e1-4c2b-4377-bcde-8d3465f14ce8" providerId="ADAL" clId="{D8420670-BCFB-4227-AD23-BFE757D0F1FB}" dt="2020-10-20T11:02:23.815" v="135" actId="14100"/>
        <pc:sldMkLst>
          <pc:docMk/>
          <pc:sldMk cId="1304648447" sldId="257"/>
        </pc:sldMkLst>
        <pc:spChg chg="mod">
          <ac:chgData name="High Radka" userId="518bf1e1-4c2b-4377-bcde-8d3465f14ce8" providerId="ADAL" clId="{D8420670-BCFB-4227-AD23-BFE757D0F1FB}" dt="2020-10-20T11:02:23.815" v="135" actId="14100"/>
          <ac:spMkLst>
            <pc:docMk/>
            <pc:sldMk cId="1304648447" sldId="257"/>
            <ac:spMk id="2" creationId="{00000000-0000-0000-0000-000000000000}"/>
          </ac:spMkLst>
        </pc:spChg>
      </pc:sldChg>
      <pc:sldChg chg="addSp delSp modSp add mod modClrScheme chgLayout">
        <pc:chgData name="High Radka" userId="518bf1e1-4c2b-4377-bcde-8d3465f14ce8" providerId="ADAL" clId="{D8420670-BCFB-4227-AD23-BFE757D0F1FB}" dt="2020-10-20T11:12:36.836" v="235" actId="20577"/>
        <pc:sldMkLst>
          <pc:docMk/>
          <pc:sldMk cId="1996227288" sldId="258"/>
        </pc:sldMkLst>
        <pc:spChg chg="mod ord">
          <ac:chgData name="High Radka" userId="518bf1e1-4c2b-4377-bcde-8d3465f14ce8" providerId="ADAL" clId="{D8420670-BCFB-4227-AD23-BFE757D0F1FB}" dt="2020-10-20T10:58:42.395" v="99" actId="26606"/>
          <ac:spMkLst>
            <pc:docMk/>
            <pc:sldMk cId="1996227288" sldId="258"/>
            <ac:spMk id="2" creationId="{00000000-0000-0000-0000-000000000000}"/>
          </ac:spMkLst>
        </pc:spChg>
        <pc:spChg chg="mod">
          <ac:chgData name="High Radka" userId="518bf1e1-4c2b-4377-bcde-8d3465f14ce8" providerId="ADAL" clId="{D8420670-BCFB-4227-AD23-BFE757D0F1FB}" dt="2020-10-20T11:12:36.836" v="235" actId="20577"/>
          <ac:spMkLst>
            <pc:docMk/>
            <pc:sldMk cId="1996227288" sldId="258"/>
            <ac:spMk id="3" creationId="{00000000-0000-0000-0000-000000000000}"/>
          </ac:spMkLst>
        </pc:spChg>
        <pc:spChg chg="add del mod">
          <ac:chgData name="High Radka" userId="518bf1e1-4c2b-4377-bcde-8d3465f14ce8" providerId="ADAL" clId="{D8420670-BCFB-4227-AD23-BFE757D0F1FB}" dt="2020-10-20T10:58:37.776" v="97" actId="26606"/>
          <ac:spMkLst>
            <pc:docMk/>
            <pc:sldMk cId="1996227288" sldId="258"/>
            <ac:spMk id="8" creationId="{F7141D76-387C-47DB-8352-6456C2BBB295}"/>
          </ac:spMkLst>
        </pc:spChg>
        <pc:spChg chg="add del mod">
          <ac:chgData name="High Radka" userId="518bf1e1-4c2b-4377-bcde-8d3465f14ce8" providerId="ADAL" clId="{D8420670-BCFB-4227-AD23-BFE757D0F1FB}" dt="2020-10-20T10:58:42.395" v="99" actId="26606"/>
          <ac:spMkLst>
            <pc:docMk/>
            <pc:sldMk cId="1996227288" sldId="258"/>
            <ac:spMk id="10" creationId="{FCA0C46D-1169-4188-846D-E916C6DE3690}"/>
          </ac:spMkLst>
        </pc:spChg>
      </pc:sldChg>
      <pc:sldChg chg="modSp add">
        <pc:chgData name="High Radka" userId="518bf1e1-4c2b-4377-bcde-8d3465f14ce8" providerId="ADAL" clId="{D8420670-BCFB-4227-AD23-BFE757D0F1FB}" dt="2020-10-20T10:58:52.680" v="101" actId="14100"/>
        <pc:sldMkLst>
          <pc:docMk/>
          <pc:sldMk cId="3757474715" sldId="259"/>
        </pc:sldMkLst>
        <pc:picChg chg="mod">
          <ac:chgData name="High Radka" userId="518bf1e1-4c2b-4377-bcde-8d3465f14ce8" providerId="ADAL" clId="{D8420670-BCFB-4227-AD23-BFE757D0F1FB}" dt="2020-10-20T10:58:52.680" v="101" actId="14100"/>
          <ac:picMkLst>
            <pc:docMk/>
            <pc:sldMk cId="3757474715" sldId="259"/>
            <ac:picMk id="4" creationId="{00000000-0000-0000-0000-000000000000}"/>
          </ac:picMkLst>
        </pc:picChg>
      </pc:sldChg>
      <pc:sldChg chg="add">
        <pc:chgData name="High Radka" userId="518bf1e1-4c2b-4377-bcde-8d3465f14ce8" providerId="ADAL" clId="{D8420670-BCFB-4227-AD23-BFE757D0F1FB}" dt="2020-10-20T10:57:19.180" v="69"/>
        <pc:sldMkLst>
          <pc:docMk/>
          <pc:sldMk cId="1716602396" sldId="260"/>
        </pc:sldMkLst>
      </pc:sldChg>
      <pc:sldChg chg="add">
        <pc:chgData name="High Radka" userId="518bf1e1-4c2b-4377-bcde-8d3465f14ce8" providerId="ADAL" clId="{D8420670-BCFB-4227-AD23-BFE757D0F1FB}" dt="2020-10-20T10:57:19.180" v="69"/>
        <pc:sldMkLst>
          <pc:docMk/>
          <pc:sldMk cId="1172501833" sldId="261"/>
        </pc:sldMkLst>
      </pc:sldChg>
      <pc:sldChg chg="modSp add">
        <pc:chgData name="High Radka" userId="518bf1e1-4c2b-4377-bcde-8d3465f14ce8" providerId="ADAL" clId="{D8420670-BCFB-4227-AD23-BFE757D0F1FB}" dt="2020-10-20T11:00:33.932" v="103" actId="12269"/>
        <pc:sldMkLst>
          <pc:docMk/>
          <pc:sldMk cId="2350260790" sldId="262"/>
        </pc:sldMkLst>
        <pc:graphicFrameChg chg="mod">
          <ac:chgData name="High Radka" userId="518bf1e1-4c2b-4377-bcde-8d3465f14ce8" providerId="ADAL" clId="{D8420670-BCFB-4227-AD23-BFE757D0F1FB}" dt="2020-10-20T11:00:33.932" v="103" actId="12269"/>
          <ac:graphicFrameMkLst>
            <pc:docMk/>
            <pc:sldMk cId="2350260790" sldId="262"/>
            <ac:graphicFrameMk id="4" creationId="{00000000-0000-0000-0000-000000000000}"/>
          </ac:graphicFrameMkLst>
        </pc:graphicFrameChg>
      </pc:sldChg>
      <pc:sldChg chg="add">
        <pc:chgData name="High Radka" userId="518bf1e1-4c2b-4377-bcde-8d3465f14ce8" providerId="ADAL" clId="{D8420670-BCFB-4227-AD23-BFE757D0F1FB}" dt="2020-10-20T10:57:19.180" v="69"/>
        <pc:sldMkLst>
          <pc:docMk/>
          <pc:sldMk cId="952826070" sldId="263"/>
        </pc:sldMkLst>
      </pc:sldChg>
      <pc:sldChg chg="addSp delSp modSp add">
        <pc:chgData name="High Radka" userId="518bf1e1-4c2b-4377-bcde-8d3465f14ce8" providerId="ADAL" clId="{D8420670-BCFB-4227-AD23-BFE757D0F1FB}" dt="2020-10-20T11:19:31.145" v="450" actId="18714"/>
        <pc:sldMkLst>
          <pc:docMk/>
          <pc:sldMk cId="10761835" sldId="264"/>
        </pc:sldMkLst>
        <pc:spChg chg="mod">
          <ac:chgData name="High Radka" userId="518bf1e1-4c2b-4377-bcde-8d3465f14ce8" providerId="ADAL" clId="{D8420670-BCFB-4227-AD23-BFE757D0F1FB}" dt="2020-10-20T11:14:31.656" v="435" actId="26606"/>
          <ac:spMkLst>
            <pc:docMk/>
            <pc:sldMk cId="10761835" sldId="264"/>
            <ac:spMk id="2" creationId="{00000000-0000-0000-0000-000000000000}"/>
          </ac:spMkLst>
        </pc:spChg>
        <pc:spChg chg="add del mod">
          <ac:chgData name="High Radka" userId="518bf1e1-4c2b-4377-bcde-8d3465f14ce8" providerId="ADAL" clId="{D8420670-BCFB-4227-AD23-BFE757D0F1FB}" dt="2020-10-20T11:14:31.656" v="435" actId="26606"/>
          <ac:spMkLst>
            <pc:docMk/>
            <pc:sldMk cId="10761835" sldId="264"/>
            <ac:spMk id="3" creationId="{00000000-0000-0000-0000-000000000000}"/>
          </ac:spMkLst>
        </pc:spChg>
        <pc:graphicFrameChg chg="add del">
          <ac:chgData name="High Radka" userId="518bf1e1-4c2b-4377-bcde-8d3465f14ce8" providerId="ADAL" clId="{D8420670-BCFB-4227-AD23-BFE757D0F1FB}" dt="2020-10-20T11:14:31.574" v="434" actId="26606"/>
          <ac:graphicFrameMkLst>
            <pc:docMk/>
            <pc:sldMk cId="10761835" sldId="264"/>
            <ac:graphicFrameMk id="5" creationId="{04CBE99E-3A9A-4739-827C-CE87E21D786F}"/>
          </ac:graphicFrameMkLst>
        </pc:graphicFrameChg>
        <pc:graphicFrameChg chg="add mod">
          <ac:chgData name="High Radka" userId="518bf1e1-4c2b-4377-bcde-8d3465f14ce8" providerId="ADAL" clId="{D8420670-BCFB-4227-AD23-BFE757D0F1FB}" dt="2020-10-20T11:19:31.145" v="450" actId="18714"/>
          <ac:graphicFrameMkLst>
            <pc:docMk/>
            <pc:sldMk cId="10761835" sldId="264"/>
            <ac:graphicFrameMk id="7" creationId="{0D37A39F-8ED0-48F0-B78F-FF0C0677033A}"/>
          </ac:graphicFrameMkLst>
        </pc:graphicFrameChg>
      </pc:sldChg>
      <pc:sldChg chg="add">
        <pc:chgData name="High Radka" userId="518bf1e1-4c2b-4377-bcde-8d3465f14ce8" providerId="ADAL" clId="{D8420670-BCFB-4227-AD23-BFE757D0F1FB}" dt="2020-10-20T10:57:19.180" v="69"/>
        <pc:sldMkLst>
          <pc:docMk/>
          <pc:sldMk cId="2751012407" sldId="265"/>
        </pc:sldMkLst>
      </pc:sldChg>
      <pc:sldChg chg="add">
        <pc:chgData name="High Radka" userId="518bf1e1-4c2b-4377-bcde-8d3465f14ce8" providerId="ADAL" clId="{D8420670-BCFB-4227-AD23-BFE757D0F1FB}" dt="2020-10-20T10:57:19.180" v="69"/>
        <pc:sldMkLst>
          <pc:docMk/>
          <pc:sldMk cId="3444672611" sldId="266"/>
        </pc:sldMkLst>
      </pc:sldChg>
      <pc:sldChg chg="add">
        <pc:chgData name="High Radka" userId="518bf1e1-4c2b-4377-bcde-8d3465f14ce8" providerId="ADAL" clId="{D8420670-BCFB-4227-AD23-BFE757D0F1FB}" dt="2020-10-20T10:57:19.180" v="69"/>
        <pc:sldMkLst>
          <pc:docMk/>
          <pc:sldMk cId="1926591591" sldId="267"/>
        </pc:sldMkLst>
      </pc:sldChg>
      <pc:sldChg chg="add del">
        <pc:chgData name="High Radka" userId="518bf1e1-4c2b-4377-bcde-8d3465f14ce8" providerId="ADAL" clId="{D8420670-BCFB-4227-AD23-BFE757D0F1FB}" dt="2020-10-21T09:24:15.536" v="953" actId="2696"/>
        <pc:sldMkLst>
          <pc:docMk/>
          <pc:sldMk cId="708404605" sldId="268"/>
        </pc:sldMkLst>
      </pc:sldChg>
      <pc:sldChg chg="add del">
        <pc:chgData name="High Radka" userId="518bf1e1-4c2b-4377-bcde-8d3465f14ce8" providerId="ADAL" clId="{D8420670-BCFB-4227-AD23-BFE757D0F1FB}" dt="2020-10-20T12:05:14.537" v="569" actId="2696"/>
        <pc:sldMkLst>
          <pc:docMk/>
          <pc:sldMk cId="871972366" sldId="270"/>
        </pc:sldMkLst>
      </pc:sldChg>
      <pc:sldChg chg="add">
        <pc:chgData name="High Radka" userId="518bf1e1-4c2b-4377-bcde-8d3465f14ce8" providerId="ADAL" clId="{D8420670-BCFB-4227-AD23-BFE757D0F1FB}" dt="2020-10-20T10:57:19.180" v="69"/>
        <pc:sldMkLst>
          <pc:docMk/>
          <pc:sldMk cId="2279734989" sldId="271"/>
        </pc:sldMkLst>
      </pc:sldChg>
      <pc:sldChg chg="add">
        <pc:chgData name="High Radka" userId="518bf1e1-4c2b-4377-bcde-8d3465f14ce8" providerId="ADAL" clId="{D8420670-BCFB-4227-AD23-BFE757D0F1FB}" dt="2020-10-20T10:57:19.180" v="69"/>
        <pc:sldMkLst>
          <pc:docMk/>
          <pc:sldMk cId="3513118112" sldId="272"/>
        </pc:sldMkLst>
      </pc:sldChg>
      <pc:sldChg chg="add">
        <pc:chgData name="High Radka" userId="518bf1e1-4c2b-4377-bcde-8d3465f14ce8" providerId="ADAL" clId="{D8420670-BCFB-4227-AD23-BFE757D0F1FB}" dt="2020-10-20T10:57:19.180" v="69"/>
        <pc:sldMkLst>
          <pc:docMk/>
          <pc:sldMk cId="540698431" sldId="273"/>
        </pc:sldMkLst>
      </pc:sldChg>
      <pc:sldChg chg="add">
        <pc:chgData name="High Radka" userId="518bf1e1-4c2b-4377-bcde-8d3465f14ce8" providerId="ADAL" clId="{D8420670-BCFB-4227-AD23-BFE757D0F1FB}" dt="2020-10-20T10:57:19.180" v="69"/>
        <pc:sldMkLst>
          <pc:docMk/>
          <pc:sldMk cId="2886314326" sldId="274"/>
        </pc:sldMkLst>
      </pc:sldChg>
      <pc:sldChg chg="modSp add ord">
        <pc:chgData name="High Radka" userId="518bf1e1-4c2b-4377-bcde-8d3465f14ce8" providerId="ADAL" clId="{D8420670-BCFB-4227-AD23-BFE757D0F1FB}" dt="2020-10-20T16:01:19.609" v="883" actId="20577"/>
        <pc:sldMkLst>
          <pc:docMk/>
          <pc:sldMk cId="3277584280" sldId="275"/>
        </pc:sldMkLst>
        <pc:spChg chg="mod">
          <ac:chgData name="High Radka" userId="518bf1e1-4c2b-4377-bcde-8d3465f14ce8" providerId="ADAL" clId="{D8420670-BCFB-4227-AD23-BFE757D0F1FB}" dt="2020-10-20T16:00:48.093" v="880" actId="20577"/>
          <ac:spMkLst>
            <pc:docMk/>
            <pc:sldMk cId="3277584280" sldId="275"/>
            <ac:spMk id="2" creationId="{00000000-0000-0000-0000-000000000000}"/>
          </ac:spMkLst>
        </pc:spChg>
        <pc:spChg chg="mod">
          <ac:chgData name="High Radka" userId="518bf1e1-4c2b-4377-bcde-8d3465f14ce8" providerId="ADAL" clId="{D8420670-BCFB-4227-AD23-BFE757D0F1FB}" dt="2020-10-20T16:01:19.609" v="883" actId="20577"/>
          <ac:spMkLst>
            <pc:docMk/>
            <pc:sldMk cId="3277584280" sldId="275"/>
            <ac:spMk id="3" creationId="{00000000-0000-0000-0000-000000000000}"/>
          </ac:spMkLst>
        </pc:spChg>
      </pc:sldChg>
      <pc:sldChg chg="modSp add">
        <pc:chgData name="High Radka" userId="518bf1e1-4c2b-4377-bcde-8d3465f14ce8" providerId="ADAL" clId="{D8420670-BCFB-4227-AD23-BFE757D0F1FB}" dt="2020-10-20T15:54:27.583" v="863" actId="20577"/>
        <pc:sldMkLst>
          <pc:docMk/>
          <pc:sldMk cId="2634493380" sldId="276"/>
        </pc:sldMkLst>
        <pc:spChg chg="mod">
          <ac:chgData name="High Radka" userId="518bf1e1-4c2b-4377-bcde-8d3465f14ce8" providerId="ADAL" clId="{D8420670-BCFB-4227-AD23-BFE757D0F1FB}" dt="2020-10-20T15:54:27.583" v="863" actId="20577"/>
          <ac:spMkLst>
            <pc:docMk/>
            <pc:sldMk cId="2634493380" sldId="276"/>
            <ac:spMk id="3" creationId="{00000000-0000-0000-0000-000000000000}"/>
          </ac:spMkLst>
        </pc:spChg>
      </pc:sldChg>
      <pc:sldChg chg="modSp add del">
        <pc:chgData name="High Radka" userId="518bf1e1-4c2b-4377-bcde-8d3465f14ce8" providerId="ADAL" clId="{D8420670-BCFB-4227-AD23-BFE757D0F1FB}" dt="2020-10-20T11:02:12.153" v="134" actId="2696"/>
        <pc:sldMkLst>
          <pc:docMk/>
          <pc:sldMk cId="461941638" sldId="277"/>
        </pc:sldMkLst>
        <pc:spChg chg="mod">
          <ac:chgData name="High Radka" userId="518bf1e1-4c2b-4377-bcde-8d3465f14ce8" providerId="ADAL" clId="{D8420670-BCFB-4227-AD23-BFE757D0F1FB}" dt="2020-10-20T11:01:45.463" v="106"/>
          <ac:spMkLst>
            <pc:docMk/>
            <pc:sldMk cId="461941638" sldId="277"/>
            <ac:spMk id="3" creationId="{00000000-0000-0000-0000-000000000000}"/>
          </ac:spMkLst>
        </pc:spChg>
      </pc:sldChg>
      <pc:sldChg chg="add">
        <pc:chgData name="High Radka" userId="518bf1e1-4c2b-4377-bcde-8d3465f14ce8" providerId="ADAL" clId="{D8420670-BCFB-4227-AD23-BFE757D0F1FB}" dt="2020-10-20T10:57:19.180" v="69"/>
        <pc:sldMkLst>
          <pc:docMk/>
          <pc:sldMk cId="4282773956" sldId="278"/>
        </pc:sldMkLst>
      </pc:sldChg>
      <pc:sldChg chg="modSp">
        <pc:chgData name="High Radka" userId="518bf1e1-4c2b-4377-bcde-8d3465f14ce8" providerId="ADAL" clId="{D8420670-BCFB-4227-AD23-BFE757D0F1FB}" dt="2020-10-21T09:23:23.735" v="952" actId="20577"/>
        <pc:sldMkLst>
          <pc:docMk/>
          <pc:sldMk cId="2382811420" sldId="292"/>
        </pc:sldMkLst>
        <pc:spChg chg="mod">
          <ac:chgData name="High Radka" userId="518bf1e1-4c2b-4377-bcde-8d3465f14ce8" providerId="ADAL" clId="{D8420670-BCFB-4227-AD23-BFE757D0F1FB}" dt="2020-10-21T09:23:23.735" v="952" actId="20577"/>
          <ac:spMkLst>
            <pc:docMk/>
            <pc:sldMk cId="2382811420" sldId="292"/>
            <ac:spMk id="3" creationId="{BCD0F3CD-C829-4CB2-93FD-B4C0EE577AB5}"/>
          </ac:spMkLst>
        </pc:spChg>
      </pc:sldChg>
      <pc:sldChg chg="del">
        <pc:chgData name="High Radka" userId="518bf1e1-4c2b-4377-bcde-8d3465f14ce8" providerId="ADAL" clId="{D8420670-BCFB-4227-AD23-BFE757D0F1FB}" dt="2020-10-20T10:56:20.349" v="44" actId="2696"/>
        <pc:sldMkLst>
          <pc:docMk/>
          <pc:sldMk cId="2250833622" sldId="307"/>
        </pc:sldMkLst>
      </pc:sldChg>
      <pc:sldChg chg="del">
        <pc:chgData name="High Radka" userId="518bf1e1-4c2b-4377-bcde-8d3465f14ce8" providerId="ADAL" clId="{D8420670-BCFB-4227-AD23-BFE757D0F1FB}" dt="2020-10-20T10:56:42.218" v="54" actId="2696"/>
        <pc:sldMkLst>
          <pc:docMk/>
          <pc:sldMk cId="2219801604" sldId="321"/>
        </pc:sldMkLst>
      </pc:sldChg>
      <pc:sldChg chg="del">
        <pc:chgData name="High Radka" userId="518bf1e1-4c2b-4377-bcde-8d3465f14ce8" providerId="ADAL" clId="{D8420670-BCFB-4227-AD23-BFE757D0F1FB}" dt="2020-10-20T10:56:42.132" v="51" actId="2696"/>
        <pc:sldMkLst>
          <pc:docMk/>
          <pc:sldMk cId="3102749598" sldId="322"/>
        </pc:sldMkLst>
      </pc:sldChg>
      <pc:sldChg chg="del">
        <pc:chgData name="High Radka" userId="518bf1e1-4c2b-4377-bcde-8d3465f14ce8" providerId="ADAL" clId="{D8420670-BCFB-4227-AD23-BFE757D0F1FB}" dt="2020-10-20T10:56:42.229" v="55" actId="2696"/>
        <pc:sldMkLst>
          <pc:docMk/>
          <pc:sldMk cId="766984205" sldId="323"/>
        </pc:sldMkLst>
      </pc:sldChg>
      <pc:sldChg chg="del">
        <pc:chgData name="High Radka" userId="518bf1e1-4c2b-4377-bcde-8d3465f14ce8" providerId="ADAL" clId="{D8420670-BCFB-4227-AD23-BFE757D0F1FB}" dt="2020-10-20T10:56:42.271" v="57" actId="2696"/>
        <pc:sldMkLst>
          <pc:docMk/>
          <pc:sldMk cId="2885196958" sldId="324"/>
        </pc:sldMkLst>
      </pc:sldChg>
      <pc:sldChg chg="del">
        <pc:chgData name="High Radka" userId="518bf1e1-4c2b-4377-bcde-8d3465f14ce8" providerId="ADAL" clId="{D8420670-BCFB-4227-AD23-BFE757D0F1FB}" dt="2020-10-20T10:56:42.288" v="58" actId="2696"/>
        <pc:sldMkLst>
          <pc:docMk/>
          <pc:sldMk cId="3800350670" sldId="325"/>
        </pc:sldMkLst>
      </pc:sldChg>
      <pc:sldChg chg="del">
        <pc:chgData name="High Radka" userId="518bf1e1-4c2b-4377-bcde-8d3465f14ce8" providerId="ADAL" clId="{D8420670-BCFB-4227-AD23-BFE757D0F1FB}" dt="2020-10-20T10:56:42.296" v="59" actId="2696"/>
        <pc:sldMkLst>
          <pc:docMk/>
          <pc:sldMk cId="727694224" sldId="326"/>
        </pc:sldMkLst>
      </pc:sldChg>
      <pc:sldChg chg="del">
        <pc:chgData name="High Radka" userId="518bf1e1-4c2b-4377-bcde-8d3465f14ce8" providerId="ADAL" clId="{D8420670-BCFB-4227-AD23-BFE757D0F1FB}" dt="2020-10-20T10:56:42.538" v="65" actId="2696"/>
        <pc:sldMkLst>
          <pc:docMk/>
          <pc:sldMk cId="2398756084" sldId="327"/>
        </pc:sldMkLst>
      </pc:sldChg>
      <pc:sldChg chg="del">
        <pc:chgData name="High Radka" userId="518bf1e1-4c2b-4377-bcde-8d3465f14ce8" providerId="ADAL" clId="{D8420670-BCFB-4227-AD23-BFE757D0F1FB}" dt="2020-10-20T10:56:42.317" v="60" actId="2696"/>
        <pc:sldMkLst>
          <pc:docMk/>
          <pc:sldMk cId="1595978377" sldId="328"/>
        </pc:sldMkLst>
      </pc:sldChg>
      <pc:sldChg chg="del">
        <pc:chgData name="High Radka" userId="518bf1e1-4c2b-4377-bcde-8d3465f14ce8" providerId="ADAL" clId="{D8420670-BCFB-4227-AD23-BFE757D0F1FB}" dt="2020-10-20T10:56:42.385" v="64" actId="2696"/>
        <pc:sldMkLst>
          <pc:docMk/>
          <pc:sldMk cId="4010421893" sldId="329"/>
        </pc:sldMkLst>
      </pc:sldChg>
      <pc:sldChg chg="del">
        <pc:chgData name="High Radka" userId="518bf1e1-4c2b-4377-bcde-8d3465f14ce8" providerId="ADAL" clId="{D8420670-BCFB-4227-AD23-BFE757D0F1FB}" dt="2020-10-20T10:56:42.333" v="61" actId="2696"/>
        <pc:sldMkLst>
          <pc:docMk/>
          <pc:sldMk cId="1926714168" sldId="331"/>
        </pc:sldMkLst>
      </pc:sldChg>
      <pc:sldChg chg="del">
        <pc:chgData name="High Radka" userId="518bf1e1-4c2b-4377-bcde-8d3465f14ce8" providerId="ADAL" clId="{D8420670-BCFB-4227-AD23-BFE757D0F1FB}" dt="2020-10-20T10:56:42.359" v="62" actId="2696"/>
        <pc:sldMkLst>
          <pc:docMk/>
          <pc:sldMk cId="2765439780" sldId="332"/>
        </pc:sldMkLst>
      </pc:sldChg>
      <pc:sldChg chg="del">
        <pc:chgData name="High Radka" userId="518bf1e1-4c2b-4377-bcde-8d3465f14ce8" providerId="ADAL" clId="{D8420670-BCFB-4227-AD23-BFE757D0F1FB}" dt="2020-10-20T10:56:42.369" v="63" actId="2696"/>
        <pc:sldMkLst>
          <pc:docMk/>
          <pc:sldMk cId="521809751" sldId="333"/>
        </pc:sldMkLst>
      </pc:sldChg>
      <pc:sldChg chg="del">
        <pc:chgData name="High Radka" userId="518bf1e1-4c2b-4377-bcde-8d3465f14ce8" providerId="ADAL" clId="{D8420670-BCFB-4227-AD23-BFE757D0F1FB}" dt="2020-10-20T10:56:42.558" v="66" actId="2696"/>
        <pc:sldMkLst>
          <pc:docMk/>
          <pc:sldMk cId="2213450661" sldId="334"/>
        </pc:sldMkLst>
      </pc:sldChg>
      <pc:sldChg chg="del">
        <pc:chgData name="High Radka" userId="518bf1e1-4c2b-4377-bcde-8d3465f14ce8" providerId="ADAL" clId="{D8420670-BCFB-4227-AD23-BFE757D0F1FB}" dt="2020-10-20T10:56:42.617" v="67" actId="2696"/>
        <pc:sldMkLst>
          <pc:docMk/>
          <pc:sldMk cId="2211297958" sldId="335"/>
        </pc:sldMkLst>
      </pc:sldChg>
      <pc:sldChg chg="del">
        <pc:chgData name="High Radka" userId="518bf1e1-4c2b-4377-bcde-8d3465f14ce8" providerId="ADAL" clId="{D8420670-BCFB-4227-AD23-BFE757D0F1FB}" dt="2020-10-20T10:56:42.116" v="49" actId="2696"/>
        <pc:sldMkLst>
          <pc:docMk/>
          <pc:sldMk cId="1163963482" sldId="336"/>
        </pc:sldMkLst>
      </pc:sldChg>
      <pc:sldChg chg="del">
        <pc:chgData name="High Radka" userId="518bf1e1-4c2b-4377-bcde-8d3465f14ce8" providerId="ADAL" clId="{D8420670-BCFB-4227-AD23-BFE757D0F1FB}" dt="2020-10-20T10:56:42.125" v="50" actId="2696"/>
        <pc:sldMkLst>
          <pc:docMk/>
          <pc:sldMk cId="2535610376" sldId="337"/>
        </pc:sldMkLst>
      </pc:sldChg>
      <pc:sldChg chg="del">
        <pc:chgData name="High Radka" userId="518bf1e1-4c2b-4377-bcde-8d3465f14ce8" providerId="ADAL" clId="{D8420670-BCFB-4227-AD23-BFE757D0F1FB}" dt="2020-10-20T10:56:42.240" v="56" actId="2696"/>
        <pc:sldMkLst>
          <pc:docMk/>
          <pc:sldMk cId="1247274620" sldId="338"/>
        </pc:sldMkLst>
      </pc:sldChg>
      <pc:sldChg chg="del">
        <pc:chgData name="High Radka" userId="518bf1e1-4c2b-4377-bcde-8d3465f14ce8" providerId="ADAL" clId="{D8420670-BCFB-4227-AD23-BFE757D0F1FB}" dt="2020-10-20T10:56:42.212" v="53" actId="2696"/>
        <pc:sldMkLst>
          <pc:docMk/>
          <pc:sldMk cId="915707503" sldId="339"/>
        </pc:sldMkLst>
      </pc:sldChg>
      <pc:sldChg chg="del">
        <pc:chgData name="High Radka" userId="518bf1e1-4c2b-4377-bcde-8d3465f14ce8" providerId="ADAL" clId="{D8420670-BCFB-4227-AD23-BFE757D0F1FB}" dt="2020-10-20T10:56:42.201" v="52" actId="2696"/>
        <pc:sldMkLst>
          <pc:docMk/>
          <pc:sldMk cId="3699831979" sldId="340"/>
        </pc:sldMkLst>
      </pc:sldChg>
      <pc:sldChg chg="modSp">
        <pc:chgData name="High Radka" userId="518bf1e1-4c2b-4377-bcde-8d3465f14ce8" providerId="ADAL" clId="{D8420670-BCFB-4227-AD23-BFE757D0F1FB}" dt="2020-10-21T11:47:31.966" v="984" actId="20577"/>
        <pc:sldMkLst>
          <pc:docMk/>
          <pc:sldMk cId="3873904531" sldId="341"/>
        </pc:sldMkLst>
        <pc:spChg chg="mod">
          <ac:chgData name="High Radka" userId="518bf1e1-4c2b-4377-bcde-8d3465f14ce8" providerId="ADAL" clId="{D8420670-BCFB-4227-AD23-BFE757D0F1FB}" dt="2020-10-21T11:47:31.966" v="984" actId="20577"/>
          <ac:spMkLst>
            <pc:docMk/>
            <pc:sldMk cId="3873904531" sldId="341"/>
            <ac:spMk id="2" creationId="{702B5302-8E01-4969-8E60-D632B98836FB}"/>
          </ac:spMkLst>
        </pc:spChg>
        <pc:spChg chg="mod">
          <ac:chgData name="High Radka" userId="518bf1e1-4c2b-4377-bcde-8d3465f14ce8" providerId="ADAL" clId="{D8420670-BCFB-4227-AD23-BFE757D0F1FB}" dt="2020-10-20T10:56:56.732" v="68" actId="20577"/>
          <ac:spMkLst>
            <pc:docMk/>
            <pc:sldMk cId="3873904531" sldId="341"/>
            <ac:spMk id="3" creationId="{BB6393FB-8933-4F12-B1B9-30D8D03C09E6}"/>
          </ac:spMkLst>
        </pc:spChg>
      </pc:sldChg>
      <pc:sldChg chg="addSp delSp modSp add">
        <pc:chgData name="High Radka" userId="518bf1e1-4c2b-4377-bcde-8d3465f14ce8" providerId="ADAL" clId="{D8420670-BCFB-4227-AD23-BFE757D0F1FB}" dt="2020-10-20T11:03:02.192" v="144" actId="404"/>
        <pc:sldMkLst>
          <pc:docMk/>
          <pc:sldMk cId="1234862674" sldId="342"/>
        </pc:sldMkLst>
        <pc:spChg chg="mod">
          <ac:chgData name="High Radka" userId="518bf1e1-4c2b-4377-bcde-8d3465f14ce8" providerId="ADAL" clId="{D8420670-BCFB-4227-AD23-BFE757D0F1FB}" dt="2020-10-20T11:03:02.192" v="144" actId="404"/>
          <ac:spMkLst>
            <pc:docMk/>
            <pc:sldMk cId="1234862674" sldId="342"/>
            <ac:spMk id="2" creationId="{00000000-0000-0000-0000-000000000000}"/>
          </ac:spMkLst>
        </pc:spChg>
        <pc:spChg chg="del mod">
          <ac:chgData name="High Radka" userId="518bf1e1-4c2b-4377-bcde-8d3465f14ce8" providerId="ADAL" clId="{D8420670-BCFB-4227-AD23-BFE757D0F1FB}" dt="2020-10-20T10:57:50.462" v="94"/>
          <ac:spMkLst>
            <pc:docMk/>
            <pc:sldMk cId="1234862674" sldId="342"/>
            <ac:spMk id="3" creationId="{00000000-0000-0000-0000-000000000000}"/>
          </ac:spMkLst>
        </pc:spChg>
        <pc:spChg chg="add del mod">
          <ac:chgData name="High Radka" userId="518bf1e1-4c2b-4377-bcde-8d3465f14ce8" providerId="ADAL" clId="{D8420670-BCFB-4227-AD23-BFE757D0F1FB}" dt="2020-10-20T11:02:47.522" v="136"/>
          <ac:spMkLst>
            <pc:docMk/>
            <pc:sldMk cId="1234862674" sldId="342"/>
            <ac:spMk id="4" creationId="{20473E4E-9486-4B76-A1D7-648587542418}"/>
          </ac:spMkLst>
        </pc:spChg>
        <pc:spChg chg="add del mod">
          <ac:chgData name="High Radka" userId="518bf1e1-4c2b-4377-bcde-8d3465f14ce8" providerId="ADAL" clId="{D8420670-BCFB-4227-AD23-BFE757D0F1FB}" dt="2020-10-20T11:02:47.522" v="136"/>
          <ac:spMkLst>
            <pc:docMk/>
            <pc:sldMk cId="1234862674" sldId="342"/>
            <ac:spMk id="5" creationId="{8B3C5664-7B7A-45DF-A00E-0C1C77FD8A72}"/>
          </ac:spMkLst>
        </pc:spChg>
        <pc:spChg chg="add del mod">
          <ac:chgData name="High Radka" userId="518bf1e1-4c2b-4377-bcde-8d3465f14ce8" providerId="ADAL" clId="{D8420670-BCFB-4227-AD23-BFE757D0F1FB}" dt="2020-10-20T11:02:50.426" v="137"/>
          <ac:spMkLst>
            <pc:docMk/>
            <pc:sldMk cId="1234862674" sldId="342"/>
            <ac:spMk id="6" creationId="{69DC5324-1F20-425D-91D0-E596A05A5011}"/>
          </ac:spMkLst>
        </pc:spChg>
        <pc:spChg chg="add mod">
          <ac:chgData name="High Radka" userId="518bf1e1-4c2b-4377-bcde-8d3465f14ce8" providerId="ADAL" clId="{D8420670-BCFB-4227-AD23-BFE757D0F1FB}" dt="2020-10-20T11:02:50.426" v="137"/>
          <ac:spMkLst>
            <pc:docMk/>
            <pc:sldMk cId="1234862674" sldId="342"/>
            <ac:spMk id="7" creationId="{6122E254-4C89-41C9-8AB5-B1B0FB988473}"/>
          </ac:spMkLst>
        </pc:spChg>
      </pc:sldChg>
      <pc:sldChg chg="modSp add">
        <pc:chgData name="High Radka" userId="518bf1e1-4c2b-4377-bcde-8d3465f14ce8" providerId="ADAL" clId="{D8420670-BCFB-4227-AD23-BFE757D0F1FB}" dt="2020-10-20T11:03:30.218" v="158" actId="5793"/>
        <pc:sldMkLst>
          <pc:docMk/>
          <pc:sldMk cId="1916329872" sldId="343"/>
        </pc:sldMkLst>
        <pc:spChg chg="mod">
          <ac:chgData name="High Radka" userId="518bf1e1-4c2b-4377-bcde-8d3465f14ce8" providerId="ADAL" clId="{D8420670-BCFB-4227-AD23-BFE757D0F1FB}" dt="2020-10-20T11:03:30.218" v="158" actId="5793"/>
          <ac:spMkLst>
            <pc:docMk/>
            <pc:sldMk cId="1916329872" sldId="343"/>
            <ac:spMk id="2" creationId="{00000000-0000-0000-0000-000000000000}"/>
          </ac:spMkLst>
        </pc:spChg>
      </pc:sldChg>
      <pc:sldChg chg="add del">
        <pc:chgData name="High Radka" userId="518bf1e1-4c2b-4377-bcde-8d3465f14ce8" providerId="ADAL" clId="{D8420670-BCFB-4227-AD23-BFE757D0F1FB}" dt="2020-10-20T11:03:16.607" v="146" actId="2696"/>
        <pc:sldMkLst>
          <pc:docMk/>
          <pc:sldMk cId="3995150184" sldId="343"/>
        </pc:sldMkLst>
      </pc:sldChg>
      <pc:sldChg chg="modSp add">
        <pc:chgData name="High Radka" userId="518bf1e1-4c2b-4377-bcde-8d3465f14ce8" providerId="ADAL" clId="{D8420670-BCFB-4227-AD23-BFE757D0F1FB}" dt="2020-10-20T12:03:00.264" v="512" actId="14100"/>
        <pc:sldMkLst>
          <pc:docMk/>
          <pc:sldMk cId="2581001860" sldId="344"/>
        </pc:sldMkLst>
        <pc:spChg chg="mod">
          <ac:chgData name="High Radka" userId="518bf1e1-4c2b-4377-bcde-8d3465f14ce8" providerId="ADAL" clId="{D8420670-BCFB-4227-AD23-BFE757D0F1FB}" dt="2020-10-20T12:02:53.263" v="509" actId="14100"/>
          <ac:spMkLst>
            <pc:docMk/>
            <pc:sldMk cId="2581001860" sldId="344"/>
            <ac:spMk id="2" creationId="{22EA7FD6-EB45-4B02-95B1-3E3CF6A14AE2}"/>
          </ac:spMkLst>
        </pc:spChg>
        <pc:spChg chg="mod">
          <ac:chgData name="High Radka" userId="518bf1e1-4c2b-4377-bcde-8d3465f14ce8" providerId="ADAL" clId="{D8420670-BCFB-4227-AD23-BFE757D0F1FB}" dt="2020-10-20T12:03:00.264" v="512" actId="14100"/>
          <ac:spMkLst>
            <pc:docMk/>
            <pc:sldMk cId="2581001860" sldId="344"/>
            <ac:spMk id="3" creationId="{B2675F5A-455F-4DF5-B207-04438718FB8C}"/>
          </ac:spMkLst>
        </pc:spChg>
      </pc:sldChg>
      <pc:sldChg chg="modSp add">
        <pc:chgData name="High Radka" userId="518bf1e1-4c2b-4377-bcde-8d3465f14ce8" providerId="ADAL" clId="{D8420670-BCFB-4227-AD23-BFE757D0F1FB}" dt="2020-10-20T12:04:10.240" v="541" actId="20577"/>
        <pc:sldMkLst>
          <pc:docMk/>
          <pc:sldMk cId="1250430157" sldId="345"/>
        </pc:sldMkLst>
        <pc:spChg chg="mod">
          <ac:chgData name="High Radka" userId="518bf1e1-4c2b-4377-bcde-8d3465f14ce8" providerId="ADAL" clId="{D8420670-BCFB-4227-AD23-BFE757D0F1FB}" dt="2020-10-20T12:03:16.119" v="528" actId="20577"/>
          <ac:spMkLst>
            <pc:docMk/>
            <pc:sldMk cId="1250430157" sldId="345"/>
            <ac:spMk id="2" creationId="{978F9566-97EA-429D-BECF-1A0FA8B4DC95}"/>
          </ac:spMkLst>
        </pc:spChg>
        <pc:spChg chg="mod">
          <ac:chgData name="High Radka" userId="518bf1e1-4c2b-4377-bcde-8d3465f14ce8" providerId="ADAL" clId="{D8420670-BCFB-4227-AD23-BFE757D0F1FB}" dt="2020-10-20T12:04:10.240" v="541" actId="20577"/>
          <ac:spMkLst>
            <pc:docMk/>
            <pc:sldMk cId="1250430157" sldId="345"/>
            <ac:spMk id="3" creationId="{64E56E0A-4719-4B8C-81A3-584A85026E84}"/>
          </ac:spMkLst>
        </pc:spChg>
      </pc:sldChg>
      <pc:sldChg chg="addSp delSp modSp add">
        <pc:chgData name="High Radka" userId="518bf1e1-4c2b-4377-bcde-8d3465f14ce8" providerId="ADAL" clId="{D8420670-BCFB-4227-AD23-BFE757D0F1FB}" dt="2020-10-20T12:04:30.558" v="549"/>
        <pc:sldMkLst>
          <pc:docMk/>
          <pc:sldMk cId="1699706404" sldId="346"/>
        </pc:sldMkLst>
        <pc:spChg chg="mod">
          <ac:chgData name="High Radka" userId="518bf1e1-4c2b-4377-bcde-8d3465f14ce8" providerId="ADAL" clId="{D8420670-BCFB-4227-AD23-BFE757D0F1FB}" dt="2020-10-20T12:04:28.890" v="548" actId="20577"/>
          <ac:spMkLst>
            <pc:docMk/>
            <pc:sldMk cId="1699706404" sldId="346"/>
            <ac:spMk id="2" creationId="{BADFBC4A-688D-42A1-854B-251922760A61}"/>
          </ac:spMkLst>
        </pc:spChg>
        <pc:spChg chg="del">
          <ac:chgData name="High Radka" userId="518bf1e1-4c2b-4377-bcde-8d3465f14ce8" providerId="ADAL" clId="{D8420670-BCFB-4227-AD23-BFE757D0F1FB}" dt="2020-10-20T12:04:30.558" v="549"/>
          <ac:spMkLst>
            <pc:docMk/>
            <pc:sldMk cId="1699706404" sldId="346"/>
            <ac:spMk id="3" creationId="{F7E24149-3AC2-47C4-ACEE-25D10326A20C}"/>
          </ac:spMkLst>
        </pc:spChg>
        <pc:picChg chg="add mod">
          <ac:chgData name="High Radka" userId="518bf1e1-4c2b-4377-bcde-8d3465f14ce8" providerId="ADAL" clId="{D8420670-BCFB-4227-AD23-BFE757D0F1FB}" dt="2020-10-20T12:04:30.558" v="549"/>
          <ac:picMkLst>
            <pc:docMk/>
            <pc:sldMk cId="1699706404" sldId="346"/>
            <ac:picMk id="4" creationId="{6471B611-CB02-4FF6-9EF6-121144CDA395}"/>
          </ac:picMkLst>
        </pc:picChg>
      </pc:sldChg>
      <pc:sldChg chg="addSp delSp modSp add">
        <pc:chgData name="High Radka" userId="518bf1e1-4c2b-4377-bcde-8d3465f14ce8" providerId="ADAL" clId="{D8420670-BCFB-4227-AD23-BFE757D0F1FB}" dt="2020-10-20T12:04:47.317" v="568" actId="20577"/>
        <pc:sldMkLst>
          <pc:docMk/>
          <pc:sldMk cId="2841090645" sldId="347"/>
        </pc:sldMkLst>
        <pc:spChg chg="mod">
          <ac:chgData name="High Radka" userId="518bf1e1-4c2b-4377-bcde-8d3465f14ce8" providerId="ADAL" clId="{D8420670-BCFB-4227-AD23-BFE757D0F1FB}" dt="2020-10-20T12:04:47.317" v="568" actId="20577"/>
          <ac:spMkLst>
            <pc:docMk/>
            <pc:sldMk cId="2841090645" sldId="347"/>
            <ac:spMk id="2" creationId="{7E4EC808-5F80-4168-B87B-166F4AD9FECC}"/>
          </ac:spMkLst>
        </pc:spChg>
        <pc:spChg chg="del">
          <ac:chgData name="High Radka" userId="518bf1e1-4c2b-4377-bcde-8d3465f14ce8" providerId="ADAL" clId="{D8420670-BCFB-4227-AD23-BFE757D0F1FB}" dt="2020-10-20T12:04:42.275" v="551"/>
          <ac:spMkLst>
            <pc:docMk/>
            <pc:sldMk cId="2841090645" sldId="347"/>
            <ac:spMk id="3" creationId="{85673BBE-7F56-46B3-A7EA-FDC3AEADFE18}"/>
          </ac:spMkLst>
        </pc:spChg>
        <pc:picChg chg="add mod">
          <ac:chgData name="High Radka" userId="518bf1e1-4c2b-4377-bcde-8d3465f14ce8" providerId="ADAL" clId="{D8420670-BCFB-4227-AD23-BFE757D0F1FB}" dt="2020-10-20T12:04:42.275" v="551"/>
          <ac:picMkLst>
            <pc:docMk/>
            <pc:sldMk cId="2841090645" sldId="347"/>
            <ac:picMk id="4" creationId="{0355DDA4-29D7-4478-A5A6-DBC27EC1705E}"/>
          </ac:picMkLst>
        </pc:picChg>
      </pc:sldChg>
      <pc:sldChg chg="addSp delSp modSp add">
        <pc:chgData name="High Radka" userId="518bf1e1-4c2b-4377-bcde-8d3465f14ce8" providerId="ADAL" clId="{D8420670-BCFB-4227-AD23-BFE757D0F1FB}" dt="2020-10-20T14:43:46.890" v="576" actId="14100"/>
        <pc:sldMkLst>
          <pc:docMk/>
          <pc:sldMk cId="2099260066" sldId="348"/>
        </pc:sldMkLst>
        <pc:spChg chg="del">
          <ac:chgData name="High Radka" userId="518bf1e1-4c2b-4377-bcde-8d3465f14ce8" providerId="ADAL" clId="{D8420670-BCFB-4227-AD23-BFE757D0F1FB}" dt="2020-10-20T14:36:01.521" v="571"/>
          <ac:spMkLst>
            <pc:docMk/>
            <pc:sldMk cId="2099260066" sldId="348"/>
            <ac:spMk id="2" creationId="{BCC8EEED-25F4-4B42-9384-218836A56AE4}"/>
          </ac:spMkLst>
        </pc:spChg>
        <pc:spChg chg="del">
          <ac:chgData name="High Radka" userId="518bf1e1-4c2b-4377-bcde-8d3465f14ce8" providerId="ADAL" clId="{D8420670-BCFB-4227-AD23-BFE757D0F1FB}" dt="2020-10-20T14:36:01.521" v="571"/>
          <ac:spMkLst>
            <pc:docMk/>
            <pc:sldMk cId="2099260066" sldId="348"/>
            <ac:spMk id="3" creationId="{8A074619-E0A7-4521-9B5D-31A624AF5614}"/>
          </ac:spMkLst>
        </pc:spChg>
        <pc:spChg chg="add del mod">
          <ac:chgData name="High Radka" userId="518bf1e1-4c2b-4377-bcde-8d3465f14ce8" providerId="ADAL" clId="{D8420670-BCFB-4227-AD23-BFE757D0F1FB}" dt="2020-10-20T14:43:36.660" v="573" actId="478"/>
          <ac:spMkLst>
            <pc:docMk/>
            <pc:sldMk cId="2099260066" sldId="348"/>
            <ac:spMk id="4" creationId="{E6BD20CF-495A-44AB-9064-C4AFF1F3A816}"/>
          </ac:spMkLst>
        </pc:spChg>
        <pc:spChg chg="add del mod">
          <ac:chgData name="High Radka" userId="518bf1e1-4c2b-4377-bcde-8d3465f14ce8" providerId="ADAL" clId="{D8420670-BCFB-4227-AD23-BFE757D0F1FB}" dt="2020-10-20T14:43:32.556" v="572"/>
          <ac:spMkLst>
            <pc:docMk/>
            <pc:sldMk cId="2099260066" sldId="348"/>
            <ac:spMk id="5" creationId="{0496335A-1660-4F19-9D33-21064E2753B3}"/>
          </ac:spMkLst>
        </pc:spChg>
        <pc:picChg chg="add mod">
          <ac:chgData name="High Radka" userId="518bf1e1-4c2b-4377-bcde-8d3465f14ce8" providerId="ADAL" clId="{D8420670-BCFB-4227-AD23-BFE757D0F1FB}" dt="2020-10-20T14:43:46.890" v="576" actId="14100"/>
          <ac:picMkLst>
            <pc:docMk/>
            <pc:sldMk cId="2099260066" sldId="348"/>
            <ac:picMk id="1026" creationId="{3B754770-370C-496A-9A63-4A063ADE9C87}"/>
          </ac:picMkLst>
        </pc:picChg>
      </pc:sldChg>
      <pc:sldChg chg="addSp delSp modSp add">
        <pc:chgData name="High Radka" userId="518bf1e1-4c2b-4377-bcde-8d3465f14ce8" providerId="ADAL" clId="{D8420670-BCFB-4227-AD23-BFE757D0F1FB}" dt="2020-10-20T15:28:58.788" v="723" actId="20577"/>
        <pc:sldMkLst>
          <pc:docMk/>
          <pc:sldMk cId="33331181" sldId="349"/>
        </pc:sldMkLst>
        <pc:spChg chg="del">
          <ac:chgData name="High Radka" userId="518bf1e1-4c2b-4377-bcde-8d3465f14ce8" providerId="ADAL" clId="{D8420670-BCFB-4227-AD23-BFE757D0F1FB}" dt="2020-10-20T14:43:52.499" v="578"/>
          <ac:spMkLst>
            <pc:docMk/>
            <pc:sldMk cId="33331181" sldId="349"/>
            <ac:spMk id="2" creationId="{06AEAC38-02CA-4A84-B8DA-9C300591A1CC}"/>
          </ac:spMkLst>
        </pc:spChg>
        <pc:spChg chg="del">
          <ac:chgData name="High Radka" userId="518bf1e1-4c2b-4377-bcde-8d3465f14ce8" providerId="ADAL" clId="{D8420670-BCFB-4227-AD23-BFE757D0F1FB}" dt="2020-10-20T14:43:52.499" v="578"/>
          <ac:spMkLst>
            <pc:docMk/>
            <pc:sldMk cId="33331181" sldId="349"/>
            <ac:spMk id="3" creationId="{5F0CB644-EF25-4BDE-A02C-B1AB44B20340}"/>
          </ac:spMkLst>
        </pc:spChg>
        <pc:spChg chg="add mod">
          <ac:chgData name="High Radka" userId="518bf1e1-4c2b-4377-bcde-8d3465f14ce8" providerId="ADAL" clId="{D8420670-BCFB-4227-AD23-BFE757D0F1FB}" dt="2020-10-20T15:09:27.792" v="590" actId="20577"/>
          <ac:spMkLst>
            <pc:docMk/>
            <pc:sldMk cId="33331181" sldId="349"/>
            <ac:spMk id="4" creationId="{59471553-D090-4482-89BE-674D099E918C}"/>
          </ac:spMkLst>
        </pc:spChg>
        <pc:spChg chg="add del mod">
          <ac:chgData name="High Radka" userId="518bf1e1-4c2b-4377-bcde-8d3465f14ce8" providerId="ADAL" clId="{D8420670-BCFB-4227-AD23-BFE757D0F1FB}" dt="2020-10-20T15:09:21.333" v="580" actId="478"/>
          <ac:spMkLst>
            <pc:docMk/>
            <pc:sldMk cId="33331181" sldId="349"/>
            <ac:spMk id="5" creationId="{B8E6513C-1896-44E8-9266-191B5020FFCC}"/>
          </ac:spMkLst>
        </pc:spChg>
        <pc:spChg chg="add">
          <ac:chgData name="High Radka" userId="518bf1e1-4c2b-4377-bcde-8d3465f14ce8" providerId="ADAL" clId="{D8420670-BCFB-4227-AD23-BFE757D0F1FB}" dt="2020-10-20T15:09:15.748" v="579"/>
          <ac:spMkLst>
            <pc:docMk/>
            <pc:sldMk cId="33331181" sldId="349"/>
            <ac:spMk id="6" creationId="{269623B4-F63A-4669-95FC-28F6321B04DC}"/>
          </ac:spMkLst>
        </pc:spChg>
        <pc:spChg chg="add">
          <ac:chgData name="High Radka" userId="518bf1e1-4c2b-4377-bcde-8d3465f14ce8" providerId="ADAL" clId="{D8420670-BCFB-4227-AD23-BFE757D0F1FB}" dt="2020-10-20T15:09:15.748" v="579"/>
          <ac:spMkLst>
            <pc:docMk/>
            <pc:sldMk cId="33331181" sldId="349"/>
            <ac:spMk id="7" creationId="{EB71D60A-47B5-4E90-B79E-CEDDA3EF5A15}"/>
          </ac:spMkLst>
        </pc:spChg>
        <pc:spChg chg="add mod">
          <ac:chgData name="High Radka" userId="518bf1e1-4c2b-4377-bcde-8d3465f14ce8" providerId="ADAL" clId="{D8420670-BCFB-4227-AD23-BFE757D0F1FB}" dt="2020-10-20T15:09:40.229" v="608" actId="14100"/>
          <ac:spMkLst>
            <pc:docMk/>
            <pc:sldMk cId="33331181" sldId="349"/>
            <ac:spMk id="8" creationId="{355C5BB9-2D25-472B-9743-F366AA69B426}"/>
          </ac:spMkLst>
        </pc:spChg>
        <pc:spChg chg="add mod">
          <ac:chgData name="High Radka" userId="518bf1e1-4c2b-4377-bcde-8d3465f14ce8" providerId="ADAL" clId="{D8420670-BCFB-4227-AD23-BFE757D0F1FB}" dt="2020-10-20T15:28:58.788" v="723" actId="20577"/>
          <ac:spMkLst>
            <pc:docMk/>
            <pc:sldMk cId="33331181" sldId="349"/>
            <ac:spMk id="9" creationId="{CD9A12B0-9BC1-4649-AD9F-3F9C456CD8D2}"/>
          </ac:spMkLst>
        </pc:spChg>
        <pc:spChg chg="add del mod">
          <ac:chgData name="High Radka" userId="518bf1e1-4c2b-4377-bcde-8d3465f14ce8" providerId="ADAL" clId="{D8420670-BCFB-4227-AD23-BFE757D0F1FB}" dt="2020-10-20T15:28:22.224" v="696"/>
          <ac:spMkLst>
            <pc:docMk/>
            <pc:sldMk cId="33331181" sldId="349"/>
            <ac:spMk id="10" creationId="{817CC5DC-71DB-4933-8DF2-E51E03BDF693}"/>
          </ac:spMkLst>
        </pc:spChg>
      </pc:sldChg>
      <pc:sldChg chg="modSp add">
        <pc:chgData name="High Radka" userId="518bf1e1-4c2b-4377-bcde-8d3465f14ce8" providerId="ADAL" clId="{D8420670-BCFB-4227-AD23-BFE757D0F1FB}" dt="2020-10-20T15:34:18.708" v="849" actId="20577"/>
        <pc:sldMkLst>
          <pc:docMk/>
          <pc:sldMk cId="749651423" sldId="350"/>
        </pc:sldMkLst>
        <pc:spChg chg="mod">
          <ac:chgData name="High Radka" userId="518bf1e1-4c2b-4377-bcde-8d3465f14ce8" providerId="ADAL" clId="{D8420670-BCFB-4227-AD23-BFE757D0F1FB}" dt="2020-10-20T15:33:12.123" v="739" actId="20577"/>
          <ac:spMkLst>
            <pc:docMk/>
            <pc:sldMk cId="749651423" sldId="350"/>
            <ac:spMk id="2" creationId="{73787307-72E5-4743-8460-7487A8D4468D}"/>
          </ac:spMkLst>
        </pc:spChg>
        <pc:spChg chg="mod">
          <ac:chgData name="High Radka" userId="518bf1e1-4c2b-4377-bcde-8d3465f14ce8" providerId="ADAL" clId="{D8420670-BCFB-4227-AD23-BFE757D0F1FB}" dt="2020-10-20T15:34:18.708" v="849" actId="20577"/>
          <ac:spMkLst>
            <pc:docMk/>
            <pc:sldMk cId="749651423" sldId="350"/>
            <ac:spMk id="3" creationId="{D7B5A5CF-6359-4660-B341-3D1C42717A82}"/>
          </ac:spMkLst>
        </pc:spChg>
      </pc:sldChg>
      <pc:sldChg chg="addSp delSp modSp add">
        <pc:chgData name="High Radka" userId="518bf1e1-4c2b-4377-bcde-8d3465f14ce8" providerId="ADAL" clId="{D8420670-BCFB-4227-AD23-BFE757D0F1FB}" dt="2020-10-20T15:28:24.515" v="697"/>
        <pc:sldMkLst>
          <pc:docMk/>
          <pc:sldMk cId="201028763" sldId="351"/>
        </pc:sldMkLst>
        <pc:spChg chg="del">
          <ac:chgData name="High Radka" userId="518bf1e1-4c2b-4377-bcde-8d3465f14ce8" providerId="ADAL" clId="{D8420670-BCFB-4227-AD23-BFE757D0F1FB}" dt="2020-10-20T15:27:18.100" v="663"/>
          <ac:spMkLst>
            <pc:docMk/>
            <pc:sldMk cId="201028763" sldId="351"/>
            <ac:spMk id="2" creationId="{6F978ECA-832E-4917-814C-D5AB6F9460EF}"/>
          </ac:spMkLst>
        </pc:spChg>
        <pc:spChg chg="del">
          <ac:chgData name="High Radka" userId="518bf1e1-4c2b-4377-bcde-8d3465f14ce8" providerId="ADAL" clId="{D8420670-BCFB-4227-AD23-BFE757D0F1FB}" dt="2020-10-20T15:27:18.100" v="663"/>
          <ac:spMkLst>
            <pc:docMk/>
            <pc:sldMk cId="201028763" sldId="351"/>
            <ac:spMk id="3" creationId="{41F35870-E133-453A-B64F-0B6A48AD164C}"/>
          </ac:spMkLst>
        </pc:spChg>
        <pc:spChg chg="add mod">
          <ac:chgData name="High Radka" userId="518bf1e1-4c2b-4377-bcde-8d3465f14ce8" providerId="ADAL" clId="{D8420670-BCFB-4227-AD23-BFE757D0F1FB}" dt="2020-10-20T15:28:13.971" v="694" actId="20577"/>
          <ac:spMkLst>
            <pc:docMk/>
            <pc:sldMk cId="201028763" sldId="351"/>
            <ac:spMk id="4" creationId="{494268DA-B694-4C55-9798-F94FE0FFB91B}"/>
          </ac:spMkLst>
        </pc:spChg>
        <pc:spChg chg="add del mod">
          <ac:chgData name="High Radka" userId="518bf1e1-4c2b-4377-bcde-8d3465f14ce8" providerId="ADAL" clId="{D8420670-BCFB-4227-AD23-BFE757D0F1FB}" dt="2020-10-20T15:27:19.360" v="664"/>
          <ac:spMkLst>
            <pc:docMk/>
            <pc:sldMk cId="201028763" sldId="351"/>
            <ac:spMk id="5" creationId="{F7AA5868-9D24-4231-894F-478E8BDC96D0}"/>
          </ac:spMkLst>
        </pc:spChg>
        <pc:spChg chg="add">
          <ac:chgData name="High Radka" userId="518bf1e1-4c2b-4377-bcde-8d3465f14ce8" providerId="ADAL" clId="{D8420670-BCFB-4227-AD23-BFE757D0F1FB}" dt="2020-10-20T15:28:24.515" v="697"/>
          <ac:spMkLst>
            <pc:docMk/>
            <pc:sldMk cId="201028763" sldId="351"/>
            <ac:spMk id="8" creationId="{F6242EB6-7788-4E13-B16B-DE6E2E3611FD}"/>
          </ac:spMkLst>
        </pc:spChg>
        <pc:picChg chg="add mod">
          <ac:chgData name="High Radka" userId="518bf1e1-4c2b-4377-bcde-8d3465f14ce8" providerId="ADAL" clId="{D8420670-BCFB-4227-AD23-BFE757D0F1FB}" dt="2020-10-20T15:27:19.360" v="664"/>
          <ac:picMkLst>
            <pc:docMk/>
            <pc:sldMk cId="201028763" sldId="351"/>
            <ac:picMk id="6" creationId="{454C3A49-70E4-4821-988D-B53B2FD66E97}"/>
          </ac:picMkLst>
        </pc:picChg>
        <pc:picChg chg="add mod modCrop">
          <ac:chgData name="High Radka" userId="518bf1e1-4c2b-4377-bcde-8d3465f14ce8" providerId="ADAL" clId="{D8420670-BCFB-4227-AD23-BFE757D0F1FB}" dt="2020-10-20T15:28:01.025" v="672" actId="1076"/>
          <ac:picMkLst>
            <pc:docMk/>
            <pc:sldMk cId="201028763" sldId="351"/>
            <ac:picMk id="7" creationId="{629B60A1-C79E-42A2-996E-3A9B966F7617}"/>
          </ac:picMkLst>
        </pc:picChg>
      </pc:sldChg>
      <pc:sldChg chg="modSp add">
        <pc:chgData name="High Radka" userId="518bf1e1-4c2b-4377-bcde-8d3465f14ce8" providerId="ADAL" clId="{D8420670-BCFB-4227-AD23-BFE757D0F1FB}" dt="2020-10-21T09:54:03.991" v="982"/>
        <pc:sldMkLst>
          <pc:docMk/>
          <pc:sldMk cId="1245987978" sldId="352"/>
        </pc:sldMkLst>
        <pc:spChg chg="mod">
          <ac:chgData name="High Radka" userId="518bf1e1-4c2b-4377-bcde-8d3465f14ce8" providerId="ADAL" clId="{D8420670-BCFB-4227-AD23-BFE757D0F1FB}" dt="2020-10-21T09:54:01.867" v="981" actId="20577"/>
          <ac:spMkLst>
            <pc:docMk/>
            <pc:sldMk cId="1245987978" sldId="352"/>
            <ac:spMk id="2" creationId="{04766BE4-6509-45F2-9E72-2BB755254994}"/>
          </ac:spMkLst>
        </pc:spChg>
        <pc:spChg chg="mod">
          <ac:chgData name="High Radka" userId="518bf1e1-4c2b-4377-bcde-8d3465f14ce8" providerId="ADAL" clId="{D8420670-BCFB-4227-AD23-BFE757D0F1FB}" dt="2020-10-21T09:54:03.991" v="982"/>
          <ac:spMkLst>
            <pc:docMk/>
            <pc:sldMk cId="1245987978" sldId="352"/>
            <ac:spMk id="3" creationId="{7020AA7F-5DAF-4EE3-8670-4E3ABF351F27}"/>
          </ac:spMkLst>
        </pc:spChg>
      </pc:sldChg>
    </pc:docChg>
  </pc:docChgLst>
  <pc:docChgLst>
    <pc:chgData name="High Radka" userId="518bf1e1-4c2b-4377-bcde-8d3465f14ce8" providerId="ADAL" clId="{AE6C71C8-25DA-4D2D-8B1D-076BFBE83EB3}"/>
    <pc:docChg chg="modSld">
      <pc:chgData name="High Radka" userId="518bf1e1-4c2b-4377-bcde-8d3465f14ce8" providerId="ADAL" clId="{AE6C71C8-25DA-4D2D-8B1D-076BFBE83EB3}" dt="2020-10-09T11:01:06.304" v="0" actId="478"/>
      <pc:docMkLst>
        <pc:docMk/>
      </pc:docMkLst>
      <pc:sldChg chg="delSp">
        <pc:chgData name="High Radka" userId="518bf1e1-4c2b-4377-bcde-8d3465f14ce8" providerId="ADAL" clId="{AE6C71C8-25DA-4D2D-8B1D-076BFBE83EB3}" dt="2020-10-09T11:01:06.304" v="0" actId="478"/>
        <pc:sldMkLst>
          <pc:docMk/>
          <pc:sldMk cId="2569469115" sldId="256"/>
        </pc:sldMkLst>
        <pc:picChg chg="del">
          <ac:chgData name="High Radka" userId="518bf1e1-4c2b-4377-bcde-8d3465f14ce8" providerId="ADAL" clId="{AE6C71C8-25DA-4D2D-8B1D-076BFBE83EB3}" dt="2020-10-09T11:01:06.304" v="0" actId="478"/>
          <ac:picMkLst>
            <pc:docMk/>
            <pc:sldMk cId="2569469115" sldId="256"/>
            <ac:picMk id="1028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2EE90-5468-4D9C-A5F7-01A5BFB2EB1F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0590E3-7D74-4C8C-A6EF-426C1996847A}">
      <dgm:prSet/>
      <dgm:spPr/>
      <dgm:t>
        <a:bodyPr/>
        <a:lstStyle/>
        <a:p>
          <a:r>
            <a:rPr lang="cs-CZ" b="1" dirty="0"/>
            <a:t>Evoluční vysvětlení</a:t>
          </a:r>
          <a:endParaRPr lang="en-US" dirty="0"/>
        </a:p>
      </dgm:t>
    </dgm:pt>
    <dgm:pt modelId="{6399E0D5-5931-41C6-AF87-48CBBDD80C5B}" type="parTrans" cxnId="{6AEDCDC3-2A5B-4557-84D2-1C41912E8EB9}">
      <dgm:prSet/>
      <dgm:spPr/>
      <dgm:t>
        <a:bodyPr/>
        <a:lstStyle/>
        <a:p>
          <a:endParaRPr lang="en-US"/>
        </a:p>
      </dgm:t>
    </dgm:pt>
    <dgm:pt modelId="{038B41CD-E255-4252-A8B4-9B5431E02A06}" type="sibTrans" cxnId="{6AEDCDC3-2A5B-4557-84D2-1C41912E8EB9}">
      <dgm:prSet/>
      <dgm:spPr/>
      <dgm:t>
        <a:bodyPr/>
        <a:lstStyle/>
        <a:p>
          <a:endParaRPr lang="en-US"/>
        </a:p>
      </dgm:t>
    </dgm:pt>
    <dgm:pt modelId="{BED5B442-A103-4D82-B0A4-4A9FCC1331A8}">
      <dgm:prSet/>
      <dgm:spPr/>
      <dgm:t>
        <a:bodyPr/>
        <a:lstStyle/>
        <a:p>
          <a:r>
            <a:rPr lang="cs-CZ" b="1"/>
            <a:t>Sociální výměna</a:t>
          </a:r>
          <a:endParaRPr lang="en-US"/>
        </a:p>
      </dgm:t>
    </dgm:pt>
    <dgm:pt modelId="{4AA32AE3-DE35-4D4E-9076-B705E903D94E}" type="parTrans" cxnId="{8C860638-6434-40A8-AB1A-1287C81F85AB}">
      <dgm:prSet/>
      <dgm:spPr/>
      <dgm:t>
        <a:bodyPr/>
        <a:lstStyle/>
        <a:p>
          <a:endParaRPr lang="en-US"/>
        </a:p>
      </dgm:t>
    </dgm:pt>
    <dgm:pt modelId="{7EE313AD-FD71-4E70-81AA-1064A971B0F2}" type="sibTrans" cxnId="{8C860638-6434-40A8-AB1A-1287C81F85AB}">
      <dgm:prSet/>
      <dgm:spPr/>
      <dgm:t>
        <a:bodyPr/>
        <a:lstStyle/>
        <a:p>
          <a:endParaRPr lang="en-US"/>
        </a:p>
      </dgm:t>
    </dgm:pt>
    <dgm:pt modelId="{A36F30B3-EA9D-4FB5-92C3-2CC1E77622AF}">
      <dgm:prSet/>
      <dgm:spPr/>
      <dgm:t>
        <a:bodyPr/>
        <a:lstStyle/>
        <a:p>
          <a:r>
            <a:rPr lang="cs-CZ" b="1"/>
            <a:t>Sociální normy</a:t>
          </a:r>
          <a:endParaRPr lang="en-US"/>
        </a:p>
      </dgm:t>
    </dgm:pt>
    <dgm:pt modelId="{A00643CF-D68F-4E1B-BC6C-D7FD2215B947}" type="parTrans" cxnId="{7F371746-1503-41C4-8F7B-9E157935810B}">
      <dgm:prSet/>
      <dgm:spPr/>
      <dgm:t>
        <a:bodyPr/>
        <a:lstStyle/>
        <a:p>
          <a:endParaRPr lang="en-US"/>
        </a:p>
      </dgm:t>
    </dgm:pt>
    <dgm:pt modelId="{6FBD394C-30CF-4FA1-9BAC-C16B3D15430D}" type="sibTrans" cxnId="{7F371746-1503-41C4-8F7B-9E157935810B}">
      <dgm:prSet/>
      <dgm:spPr/>
      <dgm:t>
        <a:bodyPr/>
        <a:lstStyle/>
        <a:p>
          <a:endParaRPr lang="en-US"/>
        </a:p>
      </dgm:t>
    </dgm:pt>
    <dgm:pt modelId="{551C2E3C-E3CD-483A-83B7-AA83FBA8E818}">
      <dgm:prSet/>
      <dgm:spPr/>
      <dgm:t>
        <a:bodyPr/>
        <a:lstStyle/>
        <a:p>
          <a:r>
            <a:rPr lang="cs-CZ" b="1" dirty="0"/>
            <a:t>Empatie</a:t>
          </a:r>
          <a:endParaRPr lang="en-US" dirty="0"/>
        </a:p>
      </dgm:t>
    </dgm:pt>
    <dgm:pt modelId="{C958B653-8661-4DDF-8296-9710DCC67BF6}" type="parTrans" cxnId="{797CA368-55A6-4915-A9AC-C8C9FBD0ECB6}">
      <dgm:prSet/>
      <dgm:spPr/>
      <dgm:t>
        <a:bodyPr/>
        <a:lstStyle/>
        <a:p>
          <a:endParaRPr lang="en-US"/>
        </a:p>
      </dgm:t>
    </dgm:pt>
    <dgm:pt modelId="{8CB6B69A-BD3C-46AE-8ACA-305430D2A8C0}" type="sibTrans" cxnId="{797CA368-55A6-4915-A9AC-C8C9FBD0ECB6}">
      <dgm:prSet/>
      <dgm:spPr/>
      <dgm:t>
        <a:bodyPr/>
        <a:lstStyle/>
        <a:p>
          <a:endParaRPr lang="en-US"/>
        </a:p>
      </dgm:t>
    </dgm:pt>
    <dgm:pt modelId="{9849D90B-1FE4-4161-9F37-730BC727C159}">
      <dgm:prSet/>
      <dgm:spPr/>
      <dgm:t>
        <a:bodyPr/>
        <a:lstStyle/>
        <a:p>
          <a:r>
            <a:rPr lang="cs-CZ" b="1" dirty="0"/>
            <a:t>Vliv vzorů</a:t>
          </a:r>
          <a:endParaRPr lang="en-US" b="1" dirty="0"/>
        </a:p>
      </dgm:t>
    </dgm:pt>
    <dgm:pt modelId="{7CDC9CAB-08D4-45C6-9CFA-5747FBA5E3FE}" type="parTrans" cxnId="{AC2060F2-6C86-483E-95E4-05AD42E8907D}">
      <dgm:prSet/>
      <dgm:spPr/>
      <dgm:t>
        <a:bodyPr/>
        <a:lstStyle/>
        <a:p>
          <a:endParaRPr lang="en-US"/>
        </a:p>
      </dgm:t>
    </dgm:pt>
    <dgm:pt modelId="{191B9B08-62A5-4AF1-B937-09D2E04420A2}" type="sibTrans" cxnId="{AC2060F2-6C86-483E-95E4-05AD42E8907D}">
      <dgm:prSet/>
      <dgm:spPr/>
      <dgm:t>
        <a:bodyPr/>
        <a:lstStyle/>
        <a:p>
          <a:endParaRPr lang="en-US"/>
        </a:p>
      </dgm:t>
    </dgm:pt>
    <dgm:pt modelId="{E96685E8-7D66-4901-8D11-C8E7EE771B54}">
      <dgm:prSet/>
      <dgm:spPr/>
      <dgm:t>
        <a:bodyPr/>
        <a:lstStyle/>
        <a:p>
          <a:r>
            <a:rPr lang="cs-CZ" b="1" dirty="0"/>
            <a:t>Situační</a:t>
          </a:r>
          <a:r>
            <a:rPr lang="cs-CZ" dirty="0"/>
            <a:t> </a:t>
          </a:r>
          <a:r>
            <a:rPr lang="cs-CZ" b="1" dirty="0"/>
            <a:t>vliv</a:t>
          </a:r>
          <a:endParaRPr lang="en-US" b="1" dirty="0"/>
        </a:p>
      </dgm:t>
    </dgm:pt>
    <dgm:pt modelId="{931C3574-8DDA-423E-B5D1-19ED7F5F0CAF}" type="parTrans" cxnId="{8D0A8715-68CE-48B3-999D-B49807411EBD}">
      <dgm:prSet/>
      <dgm:spPr/>
      <dgm:t>
        <a:bodyPr/>
        <a:lstStyle/>
        <a:p>
          <a:endParaRPr lang="en-US"/>
        </a:p>
      </dgm:t>
    </dgm:pt>
    <dgm:pt modelId="{6AE3E4AA-487B-47C2-BC01-AD8516036EDE}" type="sibTrans" cxnId="{8D0A8715-68CE-48B3-999D-B49807411EBD}">
      <dgm:prSet/>
      <dgm:spPr/>
      <dgm:t>
        <a:bodyPr/>
        <a:lstStyle/>
        <a:p>
          <a:endParaRPr lang="en-US"/>
        </a:p>
      </dgm:t>
    </dgm:pt>
    <dgm:pt modelId="{8C461DEB-2335-4172-A2CA-A638BED21C69}" type="pres">
      <dgm:prSet presAssocID="{E992EE90-5468-4D9C-A5F7-01A5BFB2EB1F}" presName="diagram" presStyleCnt="0">
        <dgm:presLayoutVars>
          <dgm:dir/>
          <dgm:resizeHandles val="exact"/>
        </dgm:presLayoutVars>
      </dgm:prSet>
      <dgm:spPr/>
    </dgm:pt>
    <dgm:pt modelId="{490A3A2E-35E9-48E2-B302-A5989015B775}" type="pres">
      <dgm:prSet presAssocID="{E90590E3-7D74-4C8C-A6EF-426C1996847A}" presName="node" presStyleLbl="node1" presStyleIdx="0" presStyleCnt="6">
        <dgm:presLayoutVars>
          <dgm:bulletEnabled val="1"/>
        </dgm:presLayoutVars>
      </dgm:prSet>
      <dgm:spPr/>
    </dgm:pt>
    <dgm:pt modelId="{AE704B12-81EB-4A85-B770-538148347527}" type="pres">
      <dgm:prSet presAssocID="{038B41CD-E255-4252-A8B4-9B5431E02A06}" presName="sibTrans" presStyleCnt="0"/>
      <dgm:spPr/>
    </dgm:pt>
    <dgm:pt modelId="{8DA51366-2365-4373-8B94-DD1BCED584B0}" type="pres">
      <dgm:prSet presAssocID="{9849D90B-1FE4-4161-9F37-730BC727C159}" presName="node" presStyleLbl="node1" presStyleIdx="1" presStyleCnt="6">
        <dgm:presLayoutVars>
          <dgm:bulletEnabled val="1"/>
        </dgm:presLayoutVars>
      </dgm:prSet>
      <dgm:spPr/>
    </dgm:pt>
    <dgm:pt modelId="{685218DE-81D4-4520-83C9-C8B06AAFB83C}" type="pres">
      <dgm:prSet presAssocID="{191B9B08-62A5-4AF1-B937-09D2E04420A2}" presName="sibTrans" presStyleCnt="0"/>
      <dgm:spPr/>
    </dgm:pt>
    <dgm:pt modelId="{C1E8C6BE-6B33-4309-A97E-EE8340051331}" type="pres">
      <dgm:prSet presAssocID="{BED5B442-A103-4D82-B0A4-4A9FCC1331A8}" presName="node" presStyleLbl="node1" presStyleIdx="2" presStyleCnt="6">
        <dgm:presLayoutVars>
          <dgm:bulletEnabled val="1"/>
        </dgm:presLayoutVars>
      </dgm:prSet>
      <dgm:spPr/>
    </dgm:pt>
    <dgm:pt modelId="{24CE8F45-C93D-4AC6-AAA5-3662933C4500}" type="pres">
      <dgm:prSet presAssocID="{7EE313AD-FD71-4E70-81AA-1064A971B0F2}" presName="sibTrans" presStyleCnt="0"/>
      <dgm:spPr/>
    </dgm:pt>
    <dgm:pt modelId="{816CAF05-B17E-481C-ACD3-408E80CCB2C4}" type="pres">
      <dgm:prSet presAssocID="{A36F30B3-EA9D-4FB5-92C3-2CC1E77622AF}" presName="node" presStyleLbl="node1" presStyleIdx="3" presStyleCnt="6">
        <dgm:presLayoutVars>
          <dgm:bulletEnabled val="1"/>
        </dgm:presLayoutVars>
      </dgm:prSet>
      <dgm:spPr/>
    </dgm:pt>
    <dgm:pt modelId="{E1B835FC-F079-4D30-AC4D-875C26BF0F0C}" type="pres">
      <dgm:prSet presAssocID="{6FBD394C-30CF-4FA1-9BAC-C16B3D15430D}" presName="sibTrans" presStyleCnt="0"/>
      <dgm:spPr/>
    </dgm:pt>
    <dgm:pt modelId="{8F90DC14-102F-4CF9-A6AF-F8B65F8A3F44}" type="pres">
      <dgm:prSet presAssocID="{551C2E3C-E3CD-483A-83B7-AA83FBA8E818}" presName="node" presStyleLbl="node1" presStyleIdx="4" presStyleCnt="6">
        <dgm:presLayoutVars>
          <dgm:bulletEnabled val="1"/>
        </dgm:presLayoutVars>
      </dgm:prSet>
      <dgm:spPr/>
    </dgm:pt>
    <dgm:pt modelId="{3953A516-4582-47DF-9578-38679AC71A41}" type="pres">
      <dgm:prSet presAssocID="{8CB6B69A-BD3C-46AE-8ACA-305430D2A8C0}" presName="sibTrans" presStyleCnt="0"/>
      <dgm:spPr/>
    </dgm:pt>
    <dgm:pt modelId="{D8BDD6C3-A5A2-4CA5-8D3C-43612B1CB14C}" type="pres">
      <dgm:prSet presAssocID="{E96685E8-7D66-4901-8D11-C8E7EE771B54}" presName="node" presStyleLbl="node1" presStyleIdx="5" presStyleCnt="6">
        <dgm:presLayoutVars>
          <dgm:bulletEnabled val="1"/>
        </dgm:presLayoutVars>
      </dgm:prSet>
      <dgm:spPr/>
    </dgm:pt>
  </dgm:ptLst>
  <dgm:cxnLst>
    <dgm:cxn modelId="{E3594414-401D-4272-82E9-ED4AF44CF97C}" type="presOf" srcId="{551C2E3C-E3CD-483A-83B7-AA83FBA8E818}" destId="{8F90DC14-102F-4CF9-A6AF-F8B65F8A3F44}" srcOrd="0" destOrd="0" presId="urn:microsoft.com/office/officeart/2005/8/layout/default"/>
    <dgm:cxn modelId="{8D0A8715-68CE-48B3-999D-B49807411EBD}" srcId="{E992EE90-5468-4D9C-A5F7-01A5BFB2EB1F}" destId="{E96685E8-7D66-4901-8D11-C8E7EE771B54}" srcOrd="5" destOrd="0" parTransId="{931C3574-8DDA-423E-B5D1-19ED7F5F0CAF}" sibTransId="{6AE3E4AA-487B-47C2-BC01-AD8516036EDE}"/>
    <dgm:cxn modelId="{8C860638-6434-40A8-AB1A-1287C81F85AB}" srcId="{E992EE90-5468-4D9C-A5F7-01A5BFB2EB1F}" destId="{BED5B442-A103-4D82-B0A4-4A9FCC1331A8}" srcOrd="2" destOrd="0" parTransId="{4AA32AE3-DE35-4D4E-9076-B705E903D94E}" sibTransId="{7EE313AD-FD71-4E70-81AA-1064A971B0F2}"/>
    <dgm:cxn modelId="{1A743841-D8C8-4FAE-8590-A585FDF8984A}" type="presOf" srcId="{A36F30B3-EA9D-4FB5-92C3-2CC1E77622AF}" destId="{816CAF05-B17E-481C-ACD3-408E80CCB2C4}" srcOrd="0" destOrd="0" presId="urn:microsoft.com/office/officeart/2005/8/layout/default"/>
    <dgm:cxn modelId="{7F371746-1503-41C4-8F7B-9E157935810B}" srcId="{E992EE90-5468-4D9C-A5F7-01A5BFB2EB1F}" destId="{A36F30B3-EA9D-4FB5-92C3-2CC1E77622AF}" srcOrd="3" destOrd="0" parTransId="{A00643CF-D68F-4E1B-BC6C-D7FD2215B947}" sibTransId="{6FBD394C-30CF-4FA1-9BAC-C16B3D15430D}"/>
    <dgm:cxn modelId="{797CA368-55A6-4915-A9AC-C8C9FBD0ECB6}" srcId="{E992EE90-5468-4D9C-A5F7-01A5BFB2EB1F}" destId="{551C2E3C-E3CD-483A-83B7-AA83FBA8E818}" srcOrd="4" destOrd="0" parTransId="{C958B653-8661-4DDF-8296-9710DCC67BF6}" sibTransId="{8CB6B69A-BD3C-46AE-8ACA-305430D2A8C0}"/>
    <dgm:cxn modelId="{63AA2584-9BB7-4935-B8ED-968F90990817}" type="presOf" srcId="{E90590E3-7D74-4C8C-A6EF-426C1996847A}" destId="{490A3A2E-35E9-48E2-B302-A5989015B775}" srcOrd="0" destOrd="0" presId="urn:microsoft.com/office/officeart/2005/8/layout/default"/>
    <dgm:cxn modelId="{91D956A7-E45A-4A5E-9B6B-F3E609B82A0A}" type="presOf" srcId="{E96685E8-7D66-4901-8D11-C8E7EE771B54}" destId="{D8BDD6C3-A5A2-4CA5-8D3C-43612B1CB14C}" srcOrd="0" destOrd="0" presId="urn:microsoft.com/office/officeart/2005/8/layout/default"/>
    <dgm:cxn modelId="{095B62AA-F17E-47C1-88EC-F1E76077435F}" type="presOf" srcId="{BED5B442-A103-4D82-B0A4-4A9FCC1331A8}" destId="{C1E8C6BE-6B33-4309-A97E-EE8340051331}" srcOrd="0" destOrd="0" presId="urn:microsoft.com/office/officeart/2005/8/layout/default"/>
    <dgm:cxn modelId="{B82EFABF-9C3D-4EB3-B0CC-DDA5849C49B4}" type="presOf" srcId="{E992EE90-5468-4D9C-A5F7-01A5BFB2EB1F}" destId="{8C461DEB-2335-4172-A2CA-A638BED21C69}" srcOrd="0" destOrd="0" presId="urn:microsoft.com/office/officeart/2005/8/layout/default"/>
    <dgm:cxn modelId="{6AEDCDC3-2A5B-4557-84D2-1C41912E8EB9}" srcId="{E992EE90-5468-4D9C-A5F7-01A5BFB2EB1F}" destId="{E90590E3-7D74-4C8C-A6EF-426C1996847A}" srcOrd="0" destOrd="0" parTransId="{6399E0D5-5931-41C6-AF87-48CBBDD80C5B}" sibTransId="{038B41CD-E255-4252-A8B4-9B5431E02A06}"/>
    <dgm:cxn modelId="{BEA2BBE6-F2FB-4ED1-9CFF-FB97422E0ED1}" type="presOf" srcId="{9849D90B-1FE4-4161-9F37-730BC727C159}" destId="{8DA51366-2365-4373-8B94-DD1BCED584B0}" srcOrd="0" destOrd="0" presId="urn:microsoft.com/office/officeart/2005/8/layout/default"/>
    <dgm:cxn modelId="{AC2060F2-6C86-483E-95E4-05AD42E8907D}" srcId="{E992EE90-5468-4D9C-A5F7-01A5BFB2EB1F}" destId="{9849D90B-1FE4-4161-9F37-730BC727C159}" srcOrd="1" destOrd="0" parTransId="{7CDC9CAB-08D4-45C6-9CFA-5747FBA5E3FE}" sibTransId="{191B9B08-62A5-4AF1-B937-09D2E04420A2}"/>
    <dgm:cxn modelId="{F260ED62-AB26-4F8A-9491-EA96B5C2A903}" type="presParOf" srcId="{8C461DEB-2335-4172-A2CA-A638BED21C69}" destId="{490A3A2E-35E9-48E2-B302-A5989015B775}" srcOrd="0" destOrd="0" presId="urn:microsoft.com/office/officeart/2005/8/layout/default"/>
    <dgm:cxn modelId="{983ED1C9-0155-4E1F-8F84-DC4AB11DD4A1}" type="presParOf" srcId="{8C461DEB-2335-4172-A2CA-A638BED21C69}" destId="{AE704B12-81EB-4A85-B770-538148347527}" srcOrd="1" destOrd="0" presId="urn:microsoft.com/office/officeart/2005/8/layout/default"/>
    <dgm:cxn modelId="{C3A9B281-DD8B-4E93-BD84-9367FF6DAF34}" type="presParOf" srcId="{8C461DEB-2335-4172-A2CA-A638BED21C69}" destId="{8DA51366-2365-4373-8B94-DD1BCED584B0}" srcOrd="2" destOrd="0" presId="urn:microsoft.com/office/officeart/2005/8/layout/default"/>
    <dgm:cxn modelId="{05EBF3BA-4D4C-45DD-A511-61682725AF13}" type="presParOf" srcId="{8C461DEB-2335-4172-A2CA-A638BED21C69}" destId="{685218DE-81D4-4520-83C9-C8B06AAFB83C}" srcOrd="3" destOrd="0" presId="urn:microsoft.com/office/officeart/2005/8/layout/default"/>
    <dgm:cxn modelId="{B8769617-A66A-4997-9294-D8D30D4001EC}" type="presParOf" srcId="{8C461DEB-2335-4172-A2CA-A638BED21C69}" destId="{C1E8C6BE-6B33-4309-A97E-EE8340051331}" srcOrd="4" destOrd="0" presId="urn:microsoft.com/office/officeart/2005/8/layout/default"/>
    <dgm:cxn modelId="{E8F27EC3-09D0-4ABA-B078-3E8A3FB3DC19}" type="presParOf" srcId="{8C461DEB-2335-4172-A2CA-A638BED21C69}" destId="{24CE8F45-C93D-4AC6-AAA5-3662933C4500}" srcOrd="5" destOrd="0" presId="urn:microsoft.com/office/officeart/2005/8/layout/default"/>
    <dgm:cxn modelId="{2B9181B3-D701-475C-BF52-14C23CED8013}" type="presParOf" srcId="{8C461DEB-2335-4172-A2CA-A638BED21C69}" destId="{816CAF05-B17E-481C-ACD3-408E80CCB2C4}" srcOrd="6" destOrd="0" presId="urn:microsoft.com/office/officeart/2005/8/layout/default"/>
    <dgm:cxn modelId="{E7C7B585-CDA0-417E-82BE-903B3D6561A2}" type="presParOf" srcId="{8C461DEB-2335-4172-A2CA-A638BED21C69}" destId="{E1B835FC-F079-4D30-AC4D-875C26BF0F0C}" srcOrd="7" destOrd="0" presId="urn:microsoft.com/office/officeart/2005/8/layout/default"/>
    <dgm:cxn modelId="{478C95EA-3CE5-4DE0-8786-9D9795FE5873}" type="presParOf" srcId="{8C461DEB-2335-4172-A2CA-A638BED21C69}" destId="{8F90DC14-102F-4CF9-A6AF-F8B65F8A3F44}" srcOrd="8" destOrd="0" presId="urn:microsoft.com/office/officeart/2005/8/layout/default"/>
    <dgm:cxn modelId="{C3AD0E9A-8F76-42AA-82FD-334063C32AAA}" type="presParOf" srcId="{8C461DEB-2335-4172-A2CA-A638BED21C69}" destId="{3953A516-4582-47DF-9578-38679AC71A41}" srcOrd="9" destOrd="0" presId="urn:microsoft.com/office/officeart/2005/8/layout/default"/>
    <dgm:cxn modelId="{38864E6A-60CA-4553-96D7-4E8C951802DA}" type="presParOf" srcId="{8C461DEB-2335-4172-A2CA-A638BED21C69}" destId="{D8BDD6C3-A5A2-4CA5-8D3C-43612B1CB14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BC35B-12B2-49DB-941E-45DE12156D8C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4B95BA-C835-4A1F-9583-0AEED9C4008C}">
      <dgm:prSet/>
      <dgm:spPr/>
      <dgm:t>
        <a:bodyPr/>
        <a:lstStyle/>
        <a:p>
          <a:r>
            <a:rPr lang="cs-CZ" b="1"/>
            <a:t>Reciprocita</a:t>
          </a:r>
          <a:endParaRPr lang="en-US"/>
        </a:p>
      </dgm:t>
    </dgm:pt>
    <dgm:pt modelId="{116AAFB1-CC5F-4ED0-8C83-2725A215D135}" type="parTrans" cxnId="{97059B68-8FDA-4C65-817B-2C61AF21AC32}">
      <dgm:prSet/>
      <dgm:spPr/>
      <dgm:t>
        <a:bodyPr/>
        <a:lstStyle/>
        <a:p>
          <a:endParaRPr lang="en-US"/>
        </a:p>
      </dgm:t>
    </dgm:pt>
    <dgm:pt modelId="{22BE270C-B64F-4B6D-8810-A07D161D13C7}" type="sibTrans" cxnId="{97059B68-8FDA-4C65-817B-2C61AF21AC32}">
      <dgm:prSet/>
      <dgm:spPr/>
      <dgm:t>
        <a:bodyPr/>
        <a:lstStyle/>
        <a:p>
          <a:endParaRPr lang="en-US"/>
        </a:p>
      </dgm:t>
    </dgm:pt>
    <dgm:pt modelId="{A374E358-9C27-4FC8-ACED-1AC2F61E1DB3}">
      <dgm:prSet/>
      <dgm:spPr/>
      <dgm:t>
        <a:bodyPr/>
        <a:lstStyle/>
        <a:p>
          <a:r>
            <a:rPr lang="cs-CZ" b="1"/>
            <a:t>Sociální odpovědnost</a:t>
          </a:r>
          <a:endParaRPr lang="en-US"/>
        </a:p>
      </dgm:t>
    </dgm:pt>
    <dgm:pt modelId="{9ABA42D8-5EBD-4D7A-B9CD-E269CB396661}" type="parTrans" cxnId="{94047BEF-9BD9-4FB5-9BA1-6C4EDB3D84B8}">
      <dgm:prSet/>
      <dgm:spPr/>
      <dgm:t>
        <a:bodyPr/>
        <a:lstStyle/>
        <a:p>
          <a:endParaRPr lang="en-US"/>
        </a:p>
      </dgm:t>
    </dgm:pt>
    <dgm:pt modelId="{20C84238-5AD7-4F52-BC2F-7A14688D25CB}" type="sibTrans" cxnId="{94047BEF-9BD9-4FB5-9BA1-6C4EDB3D84B8}">
      <dgm:prSet/>
      <dgm:spPr/>
      <dgm:t>
        <a:bodyPr/>
        <a:lstStyle/>
        <a:p>
          <a:endParaRPr lang="en-US"/>
        </a:p>
      </dgm:t>
    </dgm:pt>
    <dgm:pt modelId="{C97068FC-1A9E-4176-BFC0-6BD4B1022794}" type="pres">
      <dgm:prSet presAssocID="{D74BC35B-12B2-49DB-941E-45DE12156D8C}" presName="diagram" presStyleCnt="0">
        <dgm:presLayoutVars>
          <dgm:dir/>
          <dgm:resizeHandles val="exact"/>
        </dgm:presLayoutVars>
      </dgm:prSet>
      <dgm:spPr/>
    </dgm:pt>
    <dgm:pt modelId="{89610256-102A-4A95-A7E2-8D0B111499D2}" type="pres">
      <dgm:prSet presAssocID="{234B95BA-C835-4A1F-9583-0AEED9C4008C}" presName="node" presStyleLbl="node1" presStyleIdx="0" presStyleCnt="2">
        <dgm:presLayoutVars>
          <dgm:bulletEnabled val="1"/>
        </dgm:presLayoutVars>
      </dgm:prSet>
      <dgm:spPr/>
    </dgm:pt>
    <dgm:pt modelId="{F35D50CC-A1A8-480C-B70B-2B4F3348F0DB}" type="pres">
      <dgm:prSet presAssocID="{22BE270C-B64F-4B6D-8810-A07D161D13C7}" presName="sibTrans" presStyleCnt="0"/>
      <dgm:spPr/>
    </dgm:pt>
    <dgm:pt modelId="{2AA8F1BF-20A6-4AA2-918E-100D666868EE}" type="pres">
      <dgm:prSet presAssocID="{A374E358-9C27-4FC8-ACED-1AC2F61E1DB3}" presName="node" presStyleLbl="node1" presStyleIdx="1" presStyleCnt="2">
        <dgm:presLayoutVars>
          <dgm:bulletEnabled val="1"/>
        </dgm:presLayoutVars>
      </dgm:prSet>
      <dgm:spPr/>
    </dgm:pt>
  </dgm:ptLst>
  <dgm:cxnLst>
    <dgm:cxn modelId="{68294913-AA98-4D75-B48A-9697E2B07B1B}" type="presOf" srcId="{A374E358-9C27-4FC8-ACED-1AC2F61E1DB3}" destId="{2AA8F1BF-20A6-4AA2-918E-100D666868EE}" srcOrd="0" destOrd="0" presId="urn:microsoft.com/office/officeart/2005/8/layout/default"/>
    <dgm:cxn modelId="{FFFBAE18-E9DC-4D5E-9D33-7E6832FCB48D}" type="presOf" srcId="{D74BC35B-12B2-49DB-941E-45DE12156D8C}" destId="{C97068FC-1A9E-4176-BFC0-6BD4B1022794}" srcOrd="0" destOrd="0" presId="urn:microsoft.com/office/officeart/2005/8/layout/default"/>
    <dgm:cxn modelId="{97059B68-8FDA-4C65-817B-2C61AF21AC32}" srcId="{D74BC35B-12B2-49DB-941E-45DE12156D8C}" destId="{234B95BA-C835-4A1F-9583-0AEED9C4008C}" srcOrd="0" destOrd="0" parTransId="{116AAFB1-CC5F-4ED0-8C83-2725A215D135}" sibTransId="{22BE270C-B64F-4B6D-8810-A07D161D13C7}"/>
    <dgm:cxn modelId="{CF277CB7-C34A-4457-A0A4-D6F1EFEF3212}" type="presOf" srcId="{234B95BA-C835-4A1F-9583-0AEED9C4008C}" destId="{89610256-102A-4A95-A7E2-8D0B111499D2}" srcOrd="0" destOrd="0" presId="urn:microsoft.com/office/officeart/2005/8/layout/default"/>
    <dgm:cxn modelId="{94047BEF-9BD9-4FB5-9BA1-6C4EDB3D84B8}" srcId="{D74BC35B-12B2-49DB-941E-45DE12156D8C}" destId="{A374E358-9C27-4FC8-ACED-1AC2F61E1DB3}" srcOrd="1" destOrd="0" parTransId="{9ABA42D8-5EBD-4D7A-B9CD-E269CB396661}" sibTransId="{20C84238-5AD7-4F52-BC2F-7A14688D25CB}"/>
    <dgm:cxn modelId="{82D8DD0E-BF3A-42CE-858D-EA6F94CE2A5E}" type="presParOf" srcId="{C97068FC-1A9E-4176-BFC0-6BD4B1022794}" destId="{89610256-102A-4A95-A7E2-8D0B111499D2}" srcOrd="0" destOrd="0" presId="urn:microsoft.com/office/officeart/2005/8/layout/default"/>
    <dgm:cxn modelId="{EE8A542D-D1DA-4FE8-8B5D-984CE3A4E7AE}" type="presParOf" srcId="{C97068FC-1A9E-4176-BFC0-6BD4B1022794}" destId="{F35D50CC-A1A8-480C-B70B-2B4F3348F0DB}" srcOrd="1" destOrd="0" presId="urn:microsoft.com/office/officeart/2005/8/layout/default"/>
    <dgm:cxn modelId="{DC2B1433-9BEB-4D59-BA7D-01E055869724}" type="presParOf" srcId="{C97068FC-1A9E-4176-BFC0-6BD4B1022794}" destId="{2AA8F1BF-20A6-4AA2-918E-100D666868E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A3A2E-35E9-48E2-B302-A5989015B775}">
      <dsp:nvSpPr>
        <dsp:cNvPr id="0" name=""/>
        <dsp:cNvSpPr/>
      </dsp:nvSpPr>
      <dsp:spPr>
        <a:xfrm>
          <a:off x="0" y="638968"/>
          <a:ext cx="2381250" cy="1428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/>
            <a:t>Evoluční vysvětlení</a:t>
          </a:r>
          <a:endParaRPr lang="en-US" sz="3400" kern="1200" dirty="0"/>
        </a:p>
      </dsp:txBody>
      <dsp:txXfrm>
        <a:off x="0" y="638968"/>
        <a:ext cx="2381250" cy="1428750"/>
      </dsp:txXfrm>
    </dsp:sp>
    <dsp:sp modelId="{8DA51366-2365-4373-8B94-DD1BCED584B0}">
      <dsp:nvSpPr>
        <dsp:cNvPr id="0" name=""/>
        <dsp:cNvSpPr/>
      </dsp:nvSpPr>
      <dsp:spPr>
        <a:xfrm>
          <a:off x="2619374" y="638968"/>
          <a:ext cx="2381250" cy="1428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/>
            <a:t>Vliv vzorů</a:t>
          </a:r>
          <a:endParaRPr lang="en-US" sz="3400" b="1" kern="1200" dirty="0"/>
        </a:p>
      </dsp:txBody>
      <dsp:txXfrm>
        <a:off x="2619374" y="638968"/>
        <a:ext cx="2381250" cy="1428750"/>
      </dsp:txXfrm>
    </dsp:sp>
    <dsp:sp modelId="{C1E8C6BE-6B33-4309-A97E-EE8340051331}">
      <dsp:nvSpPr>
        <dsp:cNvPr id="0" name=""/>
        <dsp:cNvSpPr/>
      </dsp:nvSpPr>
      <dsp:spPr>
        <a:xfrm>
          <a:off x="5238749" y="638968"/>
          <a:ext cx="2381250" cy="1428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/>
            <a:t>Sociální výměna</a:t>
          </a:r>
          <a:endParaRPr lang="en-US" sz="3400" kern="1200"/>
        </a:p>
      </dsp:txBody>
      <dsp:txXfrm>
        <a:off x="5238749" y="638968"/>
        <a:ext cx="2381250" cy="1428750"/>
      </dsp:txXfrm>
    </dsp:sp>
    <dsp:sp modelId="{816CAF05-B17E-481C-ACD3-408E80CCB2C4}">
      <dsp:nvSpPr>
        <dsp:cNvPr id="0" name=""/>
        <dsp:cNvSpPr/>
      </dsp:nvSpPr>
      <dsp:spPr>
        <a:xfrm>
          <a:off x="0" y="2305844"/>
          <a:ext cx="2381250" cy="1428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/>
            <a:t>Sociální normy</a:t>
          </a:r>
          <a:endParaRPr lang="en-US" sz="3400" kern="1200"/>
        </a:p>
      </dsp:txBody>
      <dsp:txXfrm>
        <a:off x="0" y="2305844"/>
        <a:ext cx="2381250" cy="1428750"/>
      </dsp:txXfrm>
    </dsp:sp>
    <dsp:sp modelId="{8F90DC14-102F-4CF9-A6AF-F8B65F8A3F44}">
      <dsp:nvSpPr>
        <dsp:cNvPr id="0" name=""/>
        <dsp:cNvSpPr/>
      </dsp:nvSpPr>
      <dsp:spPr>
        <a:xfrm>
          <a:off x="2619374" y="2305844"/>
          <a:ext cx="2381250" cy="1428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/>
            <a:t>Empatie</a:t>
          </a:r>
          <a:endParaRPr lang="en-US" sz="3400" kern="1200" dirty="0"/>
        </a:p>
      </dsp:txBody>
      <dsp:txXfrm>
        <a:off x="2619374" y="2305844"/>
        <a:ext cx="2381250" cy="1428750"/>
      </dsp:txXfrm>
    </dsp:sp>
    <dsp:sp modelId="{D8BDD6C3-A5A2-4CA5-8D3C-43612B1CB14C}">
      <dsp:nvSpPr>
        <dsp:cNvPr id="0" name=""/>
        <dsp:cNvSpPr/>
      </dsp:nvSpPr>
      <dsp:spPr>
        <a:xfrm>
          <a:off x="5238749" y="2305844"/>
          <a:ext cx="2381250" cy="1428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/>
            <a:t>Situační</a:t>
          </a:r>
          <a:r>
            <a:rPr lang="cs-CZ" sz="3400" kern="1200" dirty="0"/>
            <a:t> </a:t>
          </a:r>
          <a:r>
            <a:rPr lang="cs-CZ" sz="3400" b="1" kern="1200" dirty="0"/>
            <a:t>vliv</a:t>
          </a:r>
          <a:endParaRPr lang="en-US" sz="3400" b="1" kern="1200" dirty="0"/>
        </a:p>
      </dsp:txBody>
      <dsp:txXfrm>
        <a:off x="5238749" y="2305844"/>
        <a:ext cx="2381250" cy="1428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10256-102A-4A95-A7E2-8D0B111499D2}">
      <dsp:nvSpPr>
        <dsp:cNvPr id="0" name=""/>
        <dsp:cNvSpPr/>
      </dsp:nvSpPr>
      <dsp:spPr>
        <a:xfrm>
          <a:off x="930" y="1098475"/>
          <a:ext cx="3627685" cy="2176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b="1" kern="1200"/>
            <a:t>Reciprocita</a:t>
          </a:r>
          <a:endParaRPr lang="en-US" sz="4100" kern="1200"/>
        </a:p>
      </dsp:txBody>
      <dsp:txXfrm>
        <a:off x="930" y="1098475"/>
        <a:ext cx="3627685" cy="2176611"/>
      </dsp:txXfrm>
    </dsp:sp>
    <dsp:sp modelId="{2AA8F1BF-20A6-4AA2-918E-100D666868EE}">
      <dsp:nvSpPr>
        <dsp:cNvPr id="0" name=""/>
        <dsp:cNvSpPr/>
      </dsp:nvSpPr>
      <dsp:spPr>
        <a:xfrm>
          <a:off x="3991384" y="1098475"/>
          <a:ext cx="3627685" cy="2176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b="1" kern="1200"/>
            <a:t>Sociální odpovědnost</a:t>
          </a:r>
          <a:endParaRPr lang="en-US" sz="4100" kern="1200"/>
        </a:p>
      </dsp:txBody>
      <dsp:txXfrm>
        <a:off x="3991384" y="1098475"/>
        <a:ext cx="3627685" cy="217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D634A-9794-4652-8E2D-D63AEB00967C}" type="datetimeFigureOut">
              <a:rPr lang="cs-CZ" smtClean="0"/>
              <a:t>10.04.2021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25A23-7C80-4824-A882-097FFC985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4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10.04.2021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10.04.2021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10.04.2021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10.04.2021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10.04.2021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10.04.2021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10.04.2021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7694A7-44F8-494B-A78C-AD262A8BEFEF}" type="datetimeFigureOut">
              <a:rPr lang="cs-CZ" smtClean="0"/>
              <a:t>10.04.2021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KE5YwN4NW5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sPfbup0ac&amp;t=1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BW5vdhr_PA" TargetMode="External"/><Relationship Id="rId4" Type="http://schemas.openxmlformats.org/officeDocument/2006/relationships/hyperlink" Target="https://www.youtube.com/watch?v=9QdAH6qz24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snoviny.cz/obsah/zavirani-oci-pred-vlastnim-obraze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19256" cy="4571999"/>
          </a:xfrm>
        </p:spPr>
        <p:txBody>
          <a:bodyPr/>
          <a:lstStyle/>
          <a:p>
            <a:r>
              <a:rPr lang="cs-CZ" sz="4800" dirty="0"/>
              <a:t>Prosociální chování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200" dirty="0"/>
              <a:t>Radka High</a:t>
            </a:r>
          </a:p>
        </p:txBody>
      </p:sp>
    </p:spTree>
    <p:extLst>
      <p:ext uri="{BB962C8B-B14F-4D97-AF65-F5344CB8AC3E}">
        <p14:creationId xmlns:p14="http://schemas.microsoft.com/office/powerpoint/2010/main" val="256946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6ADD7-055D-4B90-B577-50B736AE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Sociální normy</a:t>
            </a:r>
            <a:endParaRPr lang="en-US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DDC4D25-06EB-4B7B-B6A0-0626E9B44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244231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13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F9794-0F5F-4C5B-9AC1-6F6B2BF7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Empatie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4EEAD-3F41-4A5D-A233-825821A13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Redukce vlastního emočního stavu</a:t>
            </a:r>
          </a:p>
          <a:p>
            <a:endParaRPr lang="cs-CZ" dirty="0"/>
          </a:p>
          <a:p>
            <a:r>
              <a:rPr lang="cs-CZ" dirty="0"/>
              <a:t>Egoistická motivace</a:t>
            </a:r>
          </a:p>
          <a:p>
            <a:endParaRPr lang="cs-CZ" dirty="0"/>
          </a:p>
          <a:p>
            <a:r>
              <a:rPr lang="cs-CZ" dirty="0"/>
              <a:t>Teorie spravedlivého světa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3C340-3CBA-4A6F-9FB6-BDD225C6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Situační vliv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37C45-CC63-49C9-BDC5-FD6CC19A8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Nálada</a:t>
            </a:r>
          </a:p>
          <a:p>
            <a:r>
              <a:rPr lang="cs-CZ" dirty="0"/>
              <a:t>Charakteristika jedince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07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984A6-3D7B-459E-A7A6-BE1A55D4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Motivace k prosociálnímu chování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A56EB-5C7C-4F05-BBD3-DDAC89AA0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Vlastní výhoda (egoismus)</a:t>
            </a:r>
          </a:p>
          <a:p>
            <a:r>
              <a:rPr lang="cs-CZ" dirty="0"/>
              <a:t>Výhoda někoho jiného (altruismus)</a:t>
            </a:r>
          </a:p>
          <a:p>
            <a:r>
              <a:rPr lang="cs-CZ" dirty="0"/>
              <a:t>Výhoda pro skupinu (kolektivismus)</a:t>
            </a:r>
          </a:p>
          <a:p>
            <a:r>
              <a:rPr lang="cs-CZ" dirty="0"/>
              <a:t>Dodržení abstraktního pravidla (</a:t>
            </a:r>
            <a:r>
              <a:rPr lang="cs-CZ" dirty="0" err="1"/>
              <a:t>principlismus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0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B0965-4C2A-4BEF-A048-736AD947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Egositická</a:t>
            </a:r>
            <a:r>
              <a:rPr lang="cs-CZ" dirty="0"/>
              <a:t> motivace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39B4EE-6899-4630-B7B6-53E499D66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Materiální, sociální nebo </a:t>
            </a:r>
            <a:r>
              <a:rPr lang="cs-CZ" dirty="0" err="1"/>
              <a:t>sebeodměňující</a:t>
            </a:r>
            <a:r>
              <a:rPr lang="cs-CZ" dirty="0"/>
              <a:t> zisk</a:t>
            </a:r>
          </a:p>
          <a:p>
            <a:r>
              <a:rPr lang="cs-CZ" dirty="0"/>
              <a:t>	platby, dary, díky, pochvaly</a:t>
            </a:r>
          </a:p>
          <a:p>
            <a:r>
              <a:rPr lang="cs-CZ" dirty="0"/>
              <a:t>Zamezená materiálnímu, sociálnímu nebo vlastnímu trestu</a:t>
            </a:r>
          </a:p>
          <a:p>
            <a:r>
              <a:rPr lang="cs-CZ" dirty="0"/>
              <a:t>Zbavení se nepříjemného pocitu</a:t>
            </a:r>
          </a:p>
          <a:p>
            <a:r>
              <a:rPr lang="cs-CZ" dirty="0"/>
              <a:t>Reciprocity </a:t>
            </a:r>
            <a:r>
              <a:rPr lang="cs-CZ" dirty="0" err="1"/>
              <a:t>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6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337B7-C738-4E04-9DB4-7697C89B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Prosociální chování v krizi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29DA42-1C5A-4B1E-8692-36178DA6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err="1"/>
              <a:t>Všimnout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situace</a:t>
            </a:r>
            <a:r>
              <a:rPr lang="en-US" dirty="0"/>
              <a:t> </a:t>
            </a:r>
            <a:endParaRPr lang="cs-CZ" dirty="0"/>
          </a:p>
          <a:p>
            <a:pPr marL="457200" indent="-457200">
              <a:buAutoNum type="arabicParenR"/>
            </a:pPr>
            <a:r>
              <a:rPr lang="en-US" dirty="0" err="1"/>
              <a:t>Uvědomit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nebezpečí</a:t>
            </a:r>
            <a:r>
              <a:rPr lang="en-US" dirty="0"/>
              <a:t> </a:t>
            </a:r>
            <a:r>
              <a:rPr lang="en-US" dirty="0" err="1"/>
              <a:t>situace</a:t>
            </a:r>
            <a:r>
              <a:rPr lang="en-US" dirty="0"/>
              <a:t> </a:t>
            </a:r>
            <a:endParaRPr lang="cs-CZ" dirty="0"/>
          </a:p>
          <a:p>
            <a:pPr marL="457200" indent="-457200">
              <a:buAutoNum type="arabicParenR"/>
            </a:pPr>
            <a:r>
              <a:rPr lang="en-US" dirty="0" err="1"/>
              <a:t>Převzetí</a:t>
            </a:r>
            <a:r>
              <a:rPr lang="en-US" dirty="0"/>
              <a:t> </a:t>
            </a:r>
            <a:r>
              <a:rPr lang="en-US" dirty="0" err="1"/>
              <a:t>osobní</a:t>
            </a:r>
            <a:r>
              <a:rPr lang="en-US" dirty="0"/>
              <a:t> </a:t>
            </a:r>
            <a:r>
              <a:rPr lang="en-US" dirty="0" err="1"/>
              <a:t>zodpovědnosti</a:t>
            </a:r>
            <a:r>
              <a:rPr lang="en-US" dirty="0"/>
              <a:t> za </a:t>
            </a:r>
            <a:r>
              <a:rPr lang="en-US" dirty="0" err="1"/>
              <a:t>akci</a:t>
            </a:r>
            <a:endParaRPr lang="cs-CZ" dirty="0"/>
          </a:p>
          <a:p>
            <a:pPr marL="457200" indent="-457200">
              <a:buAutoNum type="arabicParenR"/>
            </a:pPr>
            <a:r>
              <a:rPr lang="en-US" dirty="0" err="1"/>
              <a:t>Rozhodnout</a:t>
            </a:r>
            <a:r>
              <a:rPr lang="en-US" dirty="0"/>
              <a:t> se, co se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udělat</a:t>
            </a:r>
            <a:endParaRPr lang="cs-CZ" dirty="0"/>
          </a:p>
          <a:p>
            <a:pPr marL="457200" indent="-457200">
              <a:buAutoNum type="arabicParenR"/>
            </a:pPr>
            <a:r>
              <a:rPr lang="en-US" dirty="0" err="1"/>
              <a:t>Zrealizovat</a:t>
            </a:r>
            <a:r>
              <a:rPr lang="en-US" dirty="0"/>
              <a:t> </a:t>
            </a:r>
            <a:r>
              <a:rPr lang="en-US" dirty="0" err="1"/>
              <a:t>rozhodnutí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6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69CA0-E654-42B5-807B-3D900D50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nepomáháme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DA2A7-9D98-4725-95AB-559C01CC1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9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D9528EF-A861-40B9-B034-1696D614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23198"/>
            <a:ext cx="7859216" cy="1371600"/>
          </a:xfrm>
        </p:spPr>
        <p:txBody>
          <a:bodyPr/>
          <a:lstStyle/>
          <a:p>
            <a:r>
              <a:rPr lang="cs-CZ" dirty="0"/>
              <a:t>Případ Kitty </a:t>
            </a:r>
            <a:r>
              <a:rPr lang="cs-CZ" dirty="0" err="1"/>
              <a:t>Genovese</a:t>
            </a:r>
            <a:endParaRPr lang="en-US" dirty="0"/>
          </a:p>
        </p:txBody>
      </p:sp>
      <p:pic>
        <p:nvPicPr>
          <p:cNvPr id="1026" name="Picture 2" descr="Marcia Gallo on Kitty Genovese — FAIR">
            <a:extLst>
              <a:ext uri="{FF2B5EF4-FFF2-40B4-BE49-F238E27FC236}">
                <a16:creationId xmlns:a16="http://schemas.microsoft.com/office/drawing/2014/main" id="{52FBA490-19BD-45FD-815E-1E8659679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10" y="1196752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original article in The New York Times (source: thirteen.org)">
            <a:extLst>
              <a:ext uri="{FF2B5EF4-FFF2-40B4-BE49-F238E27FC236}">
                <a16:creationId xmlns:a16="http://schemas.microsoft.com/office/drawing/2014/main" id="{67A87F16-E428-4BDF-8224-4CFE7D2A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66" y="2797652"/>
            <a:ext cx="6913587" cy="386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AB309-01EF-42D9-9D73-B6EDEC83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nepomáháme?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B7868-AB62-41FC-A769-28C5AB3A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4601845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https://www.youtube.com/watch?v=KE5YwN4NW5o</a:t>
            </a:r>
            <a:endParaRPr lang="cs-CZ" sz="1600" dirty="0"/>
          </a:p>
          <a:p>
            <a:endParaRPr lang="en-US" dirty="0"/>
          </a:p>
        </p:txBody>
      </p:sp>
      <p:pic>
        <p:nvPicPr>
          <p:cNvPr id="2050" name="Picture 2" descr="4 Smoke Filled Room Experiment - 28 Psychological Experiments That">
            <a:extLst>
              <a:ext uri="{FF2B5EF4-FFF2-40B4-BE49-F238E27FC236}">
                <a16:creationId xmlns:a16="http://schemas.microsoft.com/office/drawing/2014/main" id="{7ED3575A-0493-48D8-AC59-F5E9DBD14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616624" cy="44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69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58989-2A63-4380-B0F3-A7839DEB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nepomáháme?</a:t>
            </a:r>
            <a:endParaRPr lang="en-US" dirty="0"/>
          </a:p>
        </p:txBody>
      </p:sp>
      <p:pic>
        <p:nvPicPr>
          <p:cNvPr id="3074" name="Picture 2" descr="How has the bystander effect poisoned the Korean-Pop industry?">
            <a:extLst>
              <a:ext uri="{FF2B5EF4-FFF2-40B4-BE49-F238E27FC236}">
                <a16:creationId xmlns:a16="http://schemas.microsoft.com/office/drawing/2014/main" id="{53C49C86-24F2-4DA2-A8E8-6D43B4404F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52" y="1752600"/>
            <a:ext cx="4936496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92D8451-0D5A-4496-85FA-1446A7AE4D85}"/>
              </a:ext>
            </a:extLst>
          </p:cNvPr>
          <p:cNvSpPr txBox="1"/>
          <p:nvPr/>
        </p:nvSpPr>
        <p:spPr>
          <a:xfrm>
            <a:off x="395536" y="652534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https://www.youtube.com/watch?v=OSsPfbup0ac&amp;t=1s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2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F0196-5EFB-48DD-8C91-FCF3CF6A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Pomoc…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823CA0-2812-4A2D-9C08-B9431806C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dirty="0"/>
              <a:t>Kdy naposledy jste někomu pomohli?</a:t>
            </a:r>
          </a:p>
          <a:p>
            <a:pPr marL="457200" indent="-457200">
              <a:buAutoNum type="arabicPeriod"/>
            </a:pPr>
            <a:r>
              <a:rPr lang="cs-CZ" dirty="0"/>
              <a:t>Jak jste pomohli?</a:t>
            </a:r>
          </a:p>
          <a:p>
            <a:pPr marL="457200" indent="-457200">
              <a:buAutoNum type="arabicPeriod"/>
            </a:pPr>
            <a:r>
              <a:rPr lang="cs-CZ" dirty="0"/>
              <a:t>Proč jste pomohli?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52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0D253-329B-44B6-B251-3A7896AED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nepomáháme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49D114-D28A-494D-990D-44D403B16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Efekt přihlížejícího</a:t>
            </a:r>
          </a:p>
          <a:p>
            <a:r>
              <a:rPr lang="cs-CZ" dirty="0"/>
              <a:t>Rozložení zodpovědnosti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43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212E76C-44EF-4BD6-B13C-BB6163E6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3200"/>
            <a:ext cx="8208912" cy="13716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Jak zařídit, abychom pomáhali?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1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E84E8-4DC8-45A8-A794-8635E231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Prosociální chování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81F499-B989-440B-AC54-2427641D5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Poskytnutí informace</a:t>
            </a:r>
          </a:p>
          <a:p>
            <a:r>
              <a:rPr lang="cs-CZ" dirty="0"/>
              <a:t>Upozornění na vypadnutý předmět</a:t>
            </a:r>
          </a:p>
          <a:p>
            <a:r>
              <a:rPr lang="cs-CZ" dirty="0"/>
              <a:t>Pomoc s kočárkem v MHD</a:t>
            </a:r>
          </a:p>
          <a:p>
            <a:r>
              <a:rPr lang="cs-CZ" dirty="0"/>
              <a:t>Darování krve</a:t>
            </a:r>
          </a:p>
          <a:p>
            <a:r>
              <a:rPr lang="cs-CZ" dirty="0"/>
              <a:t>První pomoci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5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C5936-9E79-473A-BDEA-65FCE5DF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prosociální chování?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0543DA-FF8F-44B5-BA6E-BF3C6C03F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jakýkoli akt chování vykonaný ve prospěch druhého člověka nebo skupiny osob</a:t>
            </a:r>
          </a:p>
          <a:p>
            <a:r>
              <a:rPr lang="cs-CZ" dirty="0"/>
              <a:t>pomáhající chování, jehož cílem je přinést užitek jiným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315DA-1C9F-4CD3-86EE-717746AA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altruismus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C54643-DE0D-4B7F-845B-E3E21DE21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chování vykonávané ve prospěch jiného člověka nebo skupiny osob bez očekávání zisku, odměny či sociálního souhlasu okamžitě ani v budoucnu</a:t>
            </a:r>
          </a:p>
          <a:p>
            <a:endParaRPr lang="cs-CZ" dirty="0"/>
          </a:p>
          <a:p>
            <a:r>
              <a:rPr lang="cs-CZ" dirty="0"/>
              <a:t>specifický druh prosociálního chování (užší pojem)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7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28137-B150-43C8-9429-E76C5A6D8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Proč pomáháme</a:t>
            </a:r>
            <a:endParaRPr lang="en-US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D28F8CE-6B00-443D-95DA-8FDE5C484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99127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020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6EF22-D10B-4215-A9AF-2938854E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Evoluční vysvětlení</a:t>
            </a: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7812C23-BAAF-4FEC-9E2F-BF9463730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21" t="34653" r="12925" b="33348"/>
          <a:stretch/>
        </p:blipFill>
        <p:spPr>
          <a:xfrm>
            <a:off x="457200" y="1484784"/>
            <a:ext cx="8063524" cy="194421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39AEDF4-6970-4708-8AB4-EC758A3E3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t="23400" r="42912" b="27600"/>
          <a:stretch/>
        </p:blipFill>
        <p:spPr>
          <a:xfrm>
            <a:off x="2544746" y="3573016"/>
            <a:ext cx="3888432" cy="252028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F58B765-ED19-4C72-BE80-E332CC98C5C4}"/>
              </a:ext>
            </a:extLst>
          </p:cNvPr>
          <p:cNvSpPr txBox="1"/>
          <p:nvPr/>
        </p:nvSpPr>
        <p:spPr>
          <a:xfrm>
            <a:off x="0" y="6243617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https://www.youtube.com/watch?v=9QdAH6qz240</a:t>
            </a:r>
            <a:endParaRPr lang="cs-CZ" dirty="0"/>
          </a:p>
          <a:p>
            <a:r>
              <a:rPr lang="en-US" dirty="0">
                <a:hlinkClick r:id="rId5"/>
              </a:rPr>
              <a:t>Magazine - Can Babies Tell Right From Wrong? | The New York Times – YouTube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0583A-D232-4704-9A36-518B1DFB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vzorů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710B20-A145-4CB0-B699-2EA6D13B1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4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exteriér, osoba&#10;&#10;Popis byl vytvořen automaticky">
            <a:extLst>
              <a:ext uri="{FF2B5EF4-FFF2-40B4-BE49-F238E27FC236}">
                <a16:creationId xmlns:a16="http://schemas.microsoft.com/office/drawing/2014/main" id="{8BCFB7DB-75CD-4353-9550-407FE8A69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248" r="20153" b="2"/>
          <a:stretch/>
        </p:blipFill>
        <p:spPr>
          <a:xfrm>
            <a:off x="3575050" y="1600200"/>
            <a:ext cx="5111750" cy="4480560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6FDC5-8F0F-4DFB-A4D7-AECDE0EAC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/>
          <a:p>
            <a:r>
              <a:rPr lang="cs-CZ" sz="2000" dirty="0"/>
              <a:t>Komu pomůžeme?</a:t>
            </a:r>
          </a:p>
          <a:p>
            <a:endParaRPr lang="cs-CZ" sz="2000" dirty="0"/>
          </a:p>
          <a:p>
            <a:r>
              <a:rPr lang="cs-CZ" sz="2000" dirty="0"/>
              <a:t>Náklady vs zisky</a:t>
            </a:r>
          </a:p>
          <a:p>
            <a:endParaRPr lang="cs-CZ" sz="2000" dirty="0"/>
          </a:p>
          <a:p>
            <a:r>
              <a:rPr lang="cs-CZ" sz="2000" dirty="0"/>
              <a:t>Odměna při poskytnutí pomoci</a:t>
            </a:r>
          </a:p>
          <a:p>
            <a:endParaRPr lang="cs-CZ" sz="2000" dirty="0"/>
          </a:p>
          <a:p>
            <a:r>
              <a:rPr lang="cs-CZ" sz="2000" dirty="0"/>
              <a:t>Posouzení příčiny</a:t>
            </a:r>
          </a:p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4ABC59-C950-48EF-B96C-95E9191E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Sociální výměna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D145E4-9FE2-4E42-8C25-76DC01472A15}"/>
              </a:ext>
            </a:extLst>
          </p:cNvPr>
          <p:cNvSpPr txBox="1"/>
          <p:nvPr/>
        </p:nvSpPr>
        <p:spPr>
          <a:xfrm>
            <a:off x="6413422" y="5880705"/>
            <a:ext cx="22733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tisnoviny.cz/obsah/zavirani-oci-pred-vlastnim-obraz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en-US" sz="700">
                <a:solidFill>
                  <a:srgbClr val="FFFFFF"/>
                </a:solidFill>
              </a:rPr>
              <a:t> od autora Neznámý autor s licencí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48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5FB44304B5134580E370660E42F136" ma:contentTypeVersion="2" ma:contentTypeDescription="Vytvoří nový dokument" ma:contentTypeScope="" ma:versionID="bca3eba59380f2cfdf3dbe21135d49c8">
  <xsd:schema xmlns:xsd="http://www.w3.org/2001/XMLSchema" xmlns:xs="http://www.w3.org/2001/XMLSchema" xmlns:p="http://schemas.microsoft.com/office/2006/metadata/properties" xmlns:ns3="666e9bea-3e1b-4789-b29c-f7930e7baf69" targetNamespace="http://schemas.microsoft.com/office/2006/metadata/properties" ma:root="true" ma:fieldsID="7fb875261fb7b224fccae6ace78c9b82" ns3:_="">
    <xsd:import namespace="666e9bea-3e1b-4789-b29c-f7930e7baf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e9bea-3e1b-4789-b29c-f7930e7ba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C9937E-F1AB-435A-95C9-E4FD7B375F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e9bea-3e1b-4789-b29c-f7930e7ba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9A3AF0-B345-4E01-BE79-8710F0ED0B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A3CE52-CA6F-488E-B6E3-53A402F826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316</Words>
  <Application>Microsoft Office PowerPoint</Application>
  <PresentationFormat>Předvádění na obrazovce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Základní</vt:lpstr>
      <vt:lpstr>Prosociální chování</vt:lpstr>
      <vt:lpstr>Pomoc…</vt:lpstr>
      <vt:lpstr>Prosociální chování</vt:lpstr>
      <vt:lpstr>Co je prosociální chování?</vt:lpstr>
      <vt:lpstr>altruismus</vt:lpstr>
      <vt:lpstr>Proč pomáháme</vt:lpstr>
      <vt:lpstr>Evoluční vysvětlení</vt:lpstr>
      <vt:lpstr>Vliv vzorů</vt:lpstr>
      <vt:lpstr>Sociální výměna</vt:lpstr>
      <vt:lpstr>Sociální normy</vt:lpstr>
      <vt:lpstr>Empatie</vt:lpstr>
      <vt:lpstr>Situační vliv</vt:lpstr>
      <vt:lpstr>Motivace k prosociálnímu chování</vt:lpstr>
      <vt:lpstr>Egositická motivace</vt:lpstr>
      <vt:lpstr>Prosociální chování v krizi</vt:lpstr>
      <vt:lpstr>Kdy nepomáháme</vt:lpstr>
      <vt:lpstr>Případ Kitty Genovese</vt:lpstr>
      <vt:lpstr>Proč nepomáháme?</vt:lpstr>
      <vt:lpstr>Proč nepomáháme?</vt:lpstr>
      <vt:lpstr>Proč nepomáháme</vt:lpstr>
      <vt:lpstr>Jak zařídit, abychom pomáhali?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ve škole</dc:title>
  <dc:creator>uzivatel</dc:creator>
  <cp:lastModifiedBy>High Radka</cp:lastModifiedBy>
  <cp:revision>12</cp:revision>
  <dcterms:created xsi:type="dcterms:W3CDTF">2020-12-02T10:45:53Z</dcterms:created>
  <dcterms:modified xsi:type="dcterms:W3CDTF">2021-04-10T09:32:16Z</dcterms:modified>
</cp:coreProperties>
</file>