
<file path=[Content_Types].xml><?xml version="1.0" encoding="utf-8"?>
<Types xmlns="http://schemas.openxmlformats.org/package/2006/content-types">
  <Default Extension="jpe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68" r:id="rId1"/>
  </p:sldMasterIdLst>
  <p:sldIdLst>
    <p:sldId id="258" r:id="rId2"/>
    <p:sldId id="270" r:id="rId3"/>
    <p:sldId id="271" r:id="rId4"/>
    <p:sldId id="272" r:id="rId5"/>
    <p:sldId id="273" r:id="rId6"/>
    <p:sldId id="274" r:id="rId7"/>
    <p:sldId id="275" r:id="rId8"/>
    <p:sldId id="276" r:id="rId9"/>
    <p:sldId id="277" r:id="rId10"/>
    <p:sldId id="278" r:id="rId11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vla Keltnerová" initials="PK" lastIdx="2" clrIdx="0">
    <p:extLst>
      <p:ext uri="{19B8F6BF-5375-455C-9EA6-DF929625EA0E}">
        <p15:presenceInfo xmlns:p15="http://schemas.microsoft.com/office/powerpoint/2012/main" userId="Pavla Keltnerová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FDFD"/>
    <a:srgbClr val="F4FEFE"/>
    <a:srgbClr val="F5B26F"/>
    <a:srgbClr val="EE8012"/>
    <a:srgbClr val="FFCC66"/>
    <a:srgbClr val="FF9966"/>
    <a:srgbClr val="FDFBFC"/>
    <a:srgbClr val="EDE4E9"/>
    <a:srgbClr val="E2D0DF"/>
    <a:srgbClr val="C5FC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157" autoAdjust="0"/>
    <p:restoredTop sz="94660"/>
  </p:normalViewPr>
  <p:slideViewPr>
    <p:cSldViewPr snapToGrid="0">
      <p:cViewPr varScale="1">
        <p:scale>
          <a:sx n="86" d="100"/>
          <a:sy n="86" d="100"/>
        </p:scale>
        <p:origin x="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svg"/><Relationship Id="rId1" Type="http://schemas.openxmlformats.org/officeDocument/2006/relationships/image" Target="../media/image16.png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diagrams/_rels/data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svg"/><Relationship Id="rId1" Type="http://schemas.openxmlformats.org/officeDocument/2006/relationships/image" Target="../media/image21.pn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svg"/><Relationship Id="rId1" Type="http://schemas.openxmlformats.org/officeDocument/2006/relationships/image" Target="../media/image24.png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4" Type="http://schemas.openxmlformats.org/officeDocument/2006/relationships/image" Target="../media/image27.sv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svg"/><Relationship Id="rId1" Type="http://schemas.openxmlformats.org/officeDocument/2006/relationships/image" Target="../media/image30.png"/><Relationship Id="rId4" Type="http://schemas.openxmlformats.org/officeDocument/2006/relationships/image" Target="../media/image33.svg"/></Relationships>
</file>

<file path=ppt/diagrams/_rels/data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svg"/><Relationship Id="rId1" Type="http://schemas.openxmlformats.org/officeDocument/2006/relationships/image" Target="../media/image21.pn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svg"/><Relationship Id="rId1" Type="http://schemas.openxmlformats.org/officeDocument/2006/relationships/image" Target="../media/image36.png"/><Relationship Id="rId6" Type="http://schemas.openxmlformats.org/officeDocument/2006/relationships/image" Target="../media/image41.svg"/><Relationship Id="rId5" Type="http://schemas.openxmlformats.org/officeDocument/2006/relationships/image" Target="../media/image40.png"/><Relationship Id="rId4" Type="http://schemas.openxmlformats.org/officeDocument/2006/relationships/image" Target="../media/image39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svg"/><Relationship Id="rId1" Type="http://schemas.openxmlformats.org/officeDocument/2006/relationships/image" Target="../media/image16.png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diagrams/_rels/drawing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svg"/><Relationship Id="rId1" Type="http://schemas.openxmlformats.org/officeDocument/2006/relationships/image" Target="../media/image21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svg"/><Relationship Id="rId1" Type="http://schemas.openxmlformats.org/officeDocument/2006/relationships/image" Target="../media/image24.png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4" Type="http://schemas.openxmlformats.org/officeDocument/2006/relationships/image" Target="../media/image27.sv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svg"/><Relationship Id="rId1" Type="http://schemas.openxmlformats.org/officeDocument/2006/relationships/image" Target="../media/image30.png"/><Relationship Id="rId4" Type="http://schemas.openxmlformats.org/officeDocument/2006/relationships/image" Target="../media/image33.svg"/></Relationships>
</file>

<file path=ppt/diagrams/_rels/drawing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svg"/><Relationship Id="rId1" Type="http://schemas.openxmlformats.org/officeDocument/2006/relationships/image" Target="../media/image21.pn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svg"/><Relationship Id="rId1" Type="http://schemas.openxmlformats.org/officeDocument/2006/relationships/image" Target="../media/image36.png"/><Relationship Id="rId6" Type="http://schemas.openxmlformats.org/officeDocument/2006/relationships/image" Target="../media/image41.svg"/><Relationship Id="rId5" Type="http://schemas.openxmlformats.org/officeDocument/2006/relationships/image" Target="../media/image40.png"/><Relationship Id="rId4" Type="http://schemas.openxmlformats.org/officeDocument/2006/relationships/image" Target="../media/image39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D1BED9C-540A-41CC-A5FB-3F4F9FC9FC02}" type="doc">
      <dgm:prSet loTypeId="urn:microsoft.com/office/officeart/2005/8/layout/hList7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80C509B-1AA9-4824-8681-D7E87FA770B9}">
      <dgm:prSet custT="1"/>
      <dgm:spPr>
        <a:solidFill>
          <a:srgbClr val="F4FEFE"/>
        </a:solidFill>
      </dgm:spPr>
      <dgm:t>
        <a:bodyPr/>
        <a:lstStyle/>
        <a:p>
          <a:r>
            <a:rPr lang="cs-CZ" sz="1600" dirty="0">
              <a:solidFill>
                <a:schemeClr val="tx1"/>
              </a:solidFill>
            </a:rPr>
            <a:t> </a:t>
          </a:r>
          <a:r>
            <a:rPr lang="cs-CZ" sz="18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fake</a:t>
          </a:r>
          <a:r>
            <a:rPr lang="cs-CZ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cs-CZ" sz="18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news</a:t>
          </a:r>
          <a:r>
            <a:rPr lang="cs-CZ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a praktické přístupy k jejich rozpoznání</a:t>
          </a:r>
          <a:endParaRPr lang="cs-CZ" sz="16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7D68FE5-D550-4F46-8502-BAD592C91BE6}" type="parTrans" cxnId="{DF6D89D4-4046-4AB1-907F-B01958D1B3E9}">
      <dgm:prSet/>
      <dgm:spPr/>
      <dgm:t>
        <a:bodyPr/>
        <a:lstStyle/>
        <a:p>
          <a:endParaRPr lang="en-US"/>
        </a:p>
      </dgm:t>
    </dgm:pt>
    <dgm:pt modelId="{B6A9D8DC-30DB-40E3-ADFA-FCD381496422}" type="sibTrans" cxnId="{DF6D89D4-4046-4AB1-907F-B01958D1B3E9}">
      <dgm:prSet/>
      <dgm:spPr/>
      <dgm:t>
        <a:bodyPr/>
        <a:lstStyle/>
        <a:p>
          <a:endParaRPr lang="en-US"/>
        </a:p>
      </dgm:t>
    </dgm:pt>
    <dgm:pt modelId="{82AD256D-CA5B-4437-85EC-579E15D03EC9}">
      <dgm:prSet custT="1"/>
      <dgm:spPr>
        <a:solidFill>
          <a:srgbClr val="E3FDFD"/>
        </a:solidFill>
      </dgm:spPr>
      <dgm:t>
        <a:bodyPr/>
        <a:lstStyle/>
        <a:p>
          <a:r>
            <a:rPr lang="cs-CZ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aktuálnost tématu </a:t>
          </a:r>
          <a:endParaRPr lang="en-US" sz="20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76F92CA-2BA8-4EB7-974D-BD4FD89BDFC1}" type="parTrans" cxnId="{4F42EE0E-EDA0-4D84-B243-D7898397B0E0}">
      <dgm:prSet/>
      <dgm:spPr/>
      <dgm:t>
        <a:bodyPr/>
        <a:lstStyle/>
        <a:p>
          <a:endParaRPr lang="en-US"/>
        </a:p>
      </dgm:t>
    </dgm:pt>
    <dgm:pt modelId="{BB20FDFA-FBC7-4183-BFC9-CE7649DC64AB}" type="sibTrans" cxnId="{4F42EE0E-EDA0-4D84-B243-D7898397B0E0}">
      <dgm:prSet/>
      <dgm:spPr/>
      <dgm:t>
        <a:bodyPr/>
        <a:lstStyle/>
        <a:p>
          <a:endParaRPr lang="en-US"/>
        </a:p>
      </dgm:t>
    </dgm:pt>
    <dgm:pt modelId="{D6F46C7F-163D-4B49-ABE4-8CBA48F2DC73}">
      <dgm:prSet/>
      <dgm:spPr>
        <a:solidFill>
          <a:srgbClr val="F4FEFE"/>
        </a:solidFill>
      </dgm:spPr>
      <dgm:t>
        <a:bodyPr/>
        <a:lstStyle/>
        <a:p>
          <a:endParaRPr lang="cs-CZ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r>
            <a:rPr lang="cs-CZ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vyhodnocení kontextu prostředků k odhalení </a:t>
          </a:r>
          <a:r>
            <a:rPr lang="cs-CZ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fake</a:t>
          </a:r>
          <a:r>
            <a:rPr lang="cs-CZ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cs-CZ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news</a:t>
          </a:r>
          <a:r>
            <a:rPr lang="cs-CZ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</a:p>
        <a:p>
          <a:r>
            <a:rPr lang="cs-CZ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najití praktických, efektivních rychlých, nejlépe automatických přístupů</a:t>
          </a:r>
          <a:endParaRPr lang="en-US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7CF3091-2409-46C4-B8C4-33DBF2D2A047}" type="parTrans" cxnId="{674DB8EF-4385-489B-A0F5-B496CC560C14}">
      <dgm:prSet/>
      <dgm:spPr/>
      <dgm:t>
        <a:bodyPr/>
        <a:lstStyle/>
        <a:p>
          <a:endParaRPr lang="en-US"/>
        </a:p>
      </dgm:t>
    </dgm:pt>
    <dgm:pt modelId="{9219DA7F-E930-479E-84AC-A36C34F7AEA2}" type="sibTrans" cxnId="{674DB8EF-4385-489B-A0F5-B496CC560C14}">
      <dgm:prSet/>
      <dgm:spPr/>
      <dgm:t>
        <a:bodyPr/>
        <a:lstStyle/>
        <a:p>
          <a:endParaRPr lang="en-US"/>
        </a:p>
      </dgm:t>
    </dgm:pt>
    <dgm:pt modelId="{9E4A4AB5-D155-4B53-984E-E9EBFE8C52FC}" type="pres">
      <dgm:prSet presAssocID="{1D1BED9C-540A-41CC-A5FB-3F4F9FC9FC02}" presName="Name0" presStyleCnt="0">
        <dgm:presLayoutVars>
          <dgm:dir/>
          <dgm:resizeHandles val="exact"/>
        </dgm:presLayoutVars>
      </dgm:prSet>
      <dgm:spPr/>
    </dgm:pt>
    <dgm:pt modelId="{0FA5356E-57D7-40DE-B957-C4A6EFC1907F}" type="pres">
      <dgm:prSet presAssocID="{1D1BED9C-540A-41CC-A5FB-3F4F9FC9FC02}" presName="fgShape" presStyleLbl="fgShp" presStyleIdx="0" presStyleCnt="1" custScaleX="108696" custLinFactY="31734" custLinFactNeighborX="0" custLinFactNeighborY="100000"/>
      <dgm:spPr>
        <a:noFill/>
        <a:ln>
          <a:noFill/>
        </a:ln>
      </dgm:spPr>
    </dgm:pt>
    <dgm:pt modelId="{E9783B52-4959-41A4-BF12-E62D870A9D64}" type="pres">
      <dgm:prSet presAssocID="{1D1BED9C-540A-41CC-A5FB-3F4F9FC9FC02}" presName="linComp" presStyleCnt="0"/>
      <dgm:spPr/>
    </dgm:pt>
    <dgm:pt modelId="{36C0FC58-4CFA-4F8F-A082-A6B31751C696}" type="pres">
      <dgm:prSet presAssocID="{480C509B-1AA9-4824-8681-D7E87FA770B9}" presName="compNode" presStyleCnt="0"/>
      <dgm:spPr/>
    </dgm:pt>
    <dgm:pt modelId="{A96CECC4-0509-4BCF-B329-8FBEC90C4853}" type="pres">
      <dgm:prSet presAssocID="{480C509B-1AA9-4824-8681-D7E87FA770B9}" presName="bkgdShape" presStyleLbl="node1" presStyleIdx="0" presStyleCnt="3" custLinFactNeighborX="-2068"/>
      <dgm:spPr/>
    </dgm:pt>
    <dgm:pt modelId="{C6FA8C64-B054-4B35-84B2-FA2AFAADD3DE}" type="pres">
      <dgm:prSet presAssocID="{480C509B-1AA9-4824-8681-D7E87FA770B9}" presName="nodeTx" presStyleLbl="node1" presStyleIdx="0" presStyleCnt="3">
        <dgm:presLayoutVars>
          <dgm:bulletEnabled val="1"/>
        </dgm:presLayoutVars>
      </dgm:prSet>
      <dgm:spPr/>
    </dgm:pt>
    <dgm:pt modelId="{BFD9C82A-7C82-4FAF-91D0-B4DC83127CA5}" type="pres">
      <dgm:prSet presAssocID="{480C509B-1AA9-4824-8681-D7E87FA770B9}" presName="invisiNode" presStyleLbl="node1" presStyleIdx="0" presStyleCnt="3"/>
      <dgm:spPr/>
    </dgm:pt>
    <dgm:pt modelId="{F9D59606-CB88-422D-A6D0-D90AA5B06EE9}" type="pres">
      <dgm:prSet presAssocID="{480C509B-1AA9-4824-8681-D7E87FA770B9}" presName="imagNode" presStyleLbl="fgImgPlace1" presStyleIdx="0" presStyleCnt="3" custLinFactNeighborY="82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Lupa se souvislou výplní"/>
        </a:ext>
      </dgm:extLst>
    </dgm:pt>
    <dgm:pt modelId="{9F0F0D01-0E9F-4397-AE91-450FDF6063E0}" type="pres">
      <dgm:prSet presAssocID="{B6A9D8DC-30DB-40E3-ADFA-FCD381496422}" presName="sibTrans" presStyleLbl="sibTrans2D1" presStyleIdx="0" presStyleCnt="0"/>
      <dgm:spPr/>
    </dgm:pt>
    <dgm:pt modelId="{5023B466-51FA-4AB8-862B-691162FBF4F8}" type="pres">
      <dgm:prSet presAssocID="{82AD256D-CA5B-4437-85EC-579E15D03EC9}" presName="compNode" presStyleCnt="0"/>
      <dgm:spPr/>
    </dgm:pt>
    <dgm:pt modelId="{2AF1D076-0E71-4691-AD01-6150E4D1ACCC}" type="pres">
      <dgm:prSet presAssocID="{82AD256D-CA5B-4437-85EC-579E15D03EC9}" presName="bkgdShape" presStyleLbl="node1" presStyleIdx="1" presStyleCnt="3"/>
      <dgm:spPr/>
    </dgm:pt>
    <dgm:pt modelId="{3DA22D2F-F2F0-4371-8D16-D6A39D0CB4C6}" type="pres">
      <dgm:prSet presAssocID="{82AD256D-CA5B-4437-85EC-579E15D03EC9}" presName="nodeTx" presStyleLbl="node1" presStyleIdx="1" presStyleCnt="3">
        <dgm:presLayoutVars>
          <dgm:bulletEnabled val="1"/>
        </dgm:presLayoutVars>
      </dgm:prSet>
      <dgm:spPr/>
    </dgm:pt>
    <dgm:pt modelId="{49DC0C26-C5DD-4417-973F-880873703C1E}" type="pres">
      <dgm:prSet presAssocID="{82AD256D-CA5B-4437-85EC-579E15D03EC9}" presName="invisiNode" presStyleLbl="node1" presStyleIdx="1" presStyleCnt="3"/>
      <dgm:spPr/>
    </dgm:pt>
    <dgm:pt modelId="{78046A1E-2D68-4357-A269-3BD181FC0F2C}" type="pres">
      <dgm:prSet presAssocID="{82AD256D-CA5B-4437-85EC-579E15D03EC9}" presName="imagNode" presStyleLbl="fgImgPlace1" presStyleIdx="1" presStyleCnt="3" custLinFactNeighborX="5111" custLinFactNeighborY="10927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Tázavá kočka"/>
        </a:ext>
      </dgm:extLst>
    </dgm:pt>
    <dgm:pt modelId="{242292F9-4D5F-4F25-981F-0627FC96A363}" type="pres">
      <dgm:prSet presAssocID="{BB20FDFA-FBC7-4183-BFC9-CE7649DC64AB}" presName="sibTrans" presStyleLbl="sibTrans2D1" presStyleIdx="0" presStyleCnt="0"/>
      <dgm:spPr/>
    </dgm:pt>
    <dgm:pt modelId="{F6A330A3-C670-4103-9592-3765D0FA5D12}" type="pres">
      <dgm:prSet presAssocID="{D6F46C7F-163D-4B49-ABE4-8CBA48F2DC73}" presName="compNode" presStyleCnt="0"/>
      <dgm:spPr/>
    </dgm:pt>
    <dgm:pt modelId="{4097669F-EB3F-42F0-9805-AA17F3ED9122}" type="pres">
      <dgm:prSet presAssocID="{D6F46C7F-163D-4B49-ABE4-8CBA48F2DC73}" presName="bkgdShape" presStyleLbl="node1" presStyleIdx="2" presStyleCnt="3"/>
      <dgm:spPr/>
    </dgm:pt>
    <dgm:pt modelId="{F4C7B8ED-87ED-471A-8878-15D00DD84888}" type="pres">
      <dgm:prSet presAssocID="{D6F46C7F-163D-4B49-ABE4-8CBA48F2DC73}" presName="nodeTx" presStyleLbl="node1" presStyleIdx="2" presStyleCnt="3">
        <dgm:presLayoutVars>
          <dgm:bulletEnabled val="1"/>
        </dgm:presLayoutVars>
      </dgm:prSet>
      <dgm:spPr/>
    </dgm:pt>
    <dgm:pt modelId="{C9680F56-0FE5-4CD9-BA3F-E0C2D55AFD75}" type="pres">
      <dgm:prSet presAssocID="{D6F46C7F-163D-4B49-ABE4-8CBA48F2DC73}" presName="invisiNode" presStyleLbl="node1" presStyleIdx="2" presStyleCnt="3"/>
      <dgm:spPr/>
    </dgm:pt>
    <dgm:pt modelId="{A62AFF09-BA30-4395-BDA7-FC2B823186A5}" type="pres">
      <dgm:prSet presAssocID="{D6F46C7F-163D-4B49-ABE4-8CBA48F2DC73}" presName="imagNode" presStyleLbl="fgImgPlace1" presStyleIdx="2" presStyleCnt="3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eska s klipem, odškrtnuté se souvislou výplní"/>
        </a:ext>
      </dgm:extLst>
    </dgm:pt>
  </dgm:ptLst>
  <dgm:cxnLst>
    <dgm:cxn modelId="{E4CA6D0C-52E6-4684-B9B4-60B2F6ACF9E3}" type="presOf" srcId="{B6A9D8DC-30DB-40E3-ADFA-FCD381496422}" destId="{9F0F0D01-0E9F-4397-AE91-450FDF6063E0}" srcOrd="0" destOrd="0" presId="urn:microsoft.com/office/officeart/2005/8/layout/hList7"/>
    <dgm:cxn modelId="{4F42EE0E-EDA0-4D84-B243-D7898397B0E0}" srcId="{1D1BED9C-540A-41CC-A5FB-3F4F9FC9FC02}" destId="{82AD256D-CA5B-4437-85EC-579E15D03EC9}" srcOrd="1" destOrd="0" parTransId="{B76F92CA-2BA8-4EB7-974D-BD4FD89BDFC1}" sibTransId="{BB20FDFA-FBC7-4183-BFC9-CE7649DC64AB}"/>
    <dgm:cxn modelId="{36A47030-C73E-4EFB-BBD8-EF55D4B7D5A1}" type="presOf" srcId="{480C509B-1AA9-4824-8681-D7E87FA770B9}" destId="{A96CECC4-0509-4BCF-B329-8FBEC90C4853}" srcOrd="0" destOrd="0" presId="urn:microsoft.com/office/officeart/2005/8/layout/hList7"/>
    <dgm:cxn modelId="{AA33BF3E-4777-432E-B3E9-79FAC6CAF1F7}" type="presOf" srcId="{D6F46C7F-163D-4B49-ABE4-8CBA48F2DC73}" destId="{4097669F-EB3F-42F0-9805-AA17F3ED9122}" srcOrd="0" destOrd="0" presId="urn:microsoft.com/office/officeart/2005/8/layout/hList7"/>
    <dgm:cxn modelId="{F9273877-8FCB-4C17-BE34-0284C1BAB76E}" type="presOf" srcId="{BB20FDFA-FBC7-4183-BFC9-CE7649DC64AB}" destId="{242292F9-4D5F-4F25-981F-0627FC96A363}" srcOrd="0" destOrd="0" presId="urn:microsoft.com/office/officeart/2005/8/layout/hList7"/>
    <dgm:cxn modelId="{11BB7994-CFA0-4214-9D1E-CD95B7FD8778}" type="presOf" srcId="{82AD256D-CA5B-4437-85EC-579E15D03EC9}" destId="{3DA22D2F-F2F0-4371-8D16-D6A39D0CB4C6}" srcOrd="1" destOrd="0" presId="urn:microsoft.com/office/officeart/2005/8/layout/hList7"/>
    <dgm:cxn modelId="{A0462198-B4EA-4558-8B6B-7959A3D03BF2}" type="presOf" srcId="{1D1BED9C-540A-41CC-A5FB-3F4F9FC9FC02}" destId="{9E4A4AB5-D155-4B53-984E-E9EBFE8C52FC}" srcOrd="0" destOrd="0" presId="urn:microsoft.com/office/officeart/2005/8/layout/hList7"/>
    <dgm:cxn modelId="{DAACC1B1-6220-4B03-AE8D-8ED10E951CCB}" type="presOf" srcId="{D6F46C7F-163D-4B49-ABE4-8CBA48F2DC73}" destId="{F4C7B8ED-87ED-471A-8878-15D00DD84888}" srcOrd="1" destOrd="0" presId="urn:microsoft.com/office/officeart/2005/8/layout/hList7"/>
    <dgm:cxn modelId="{550D9FD1-587E-4C39-8D54-437F70E69D3B}" type="presOf" srcId="{480C509B-1AA9-4824-8681-D7E87FA770B9}" destId="{C6FA8C64-B054-4B35-84B2-FA2AFAADD3DE}" srcOrd="1" destOrd="0" presId="urn:microsoft.com/office/officeart/2005/8/layout/hList7"/>
    <dgm:cxn modelId="{DF6D89D4-4046-4AB1-907F-B01958D1B3E9}" srcId="{1D1BED9C-540A-41CC-A5FB-3F4F9FC9FC02}" destId="{480C509B-1AA9-4824-8681-D7E87FA770B9}" srcOrd="0" destOrd="0" parTransId="{F7D68FE5-D550-4F46-8502-BAD592C91BE6}" sibTransId="{B6A9D8DC-30DB-40E3-ADFA-FCD381496422}"/>
    <dgm:cxn modelId="{59623AE5-C850-4AFD-A3ED-D272A6C8A7F8}" type="presOf" srcId="{82AD256D-CA5B-4437-85EC-579E15D03EC9}" destId="{2AF1D076-0E71-4691-AD01-6150E4D1ACCC}" srcOrd="0" destOrd="0" presId="urn:microsoft.com/office/officeart/2005/8/layout/hList7"/>
    <dgm:cxn modelId="{674DB8EF-4385-489B-A0F5-B496CC560C14}" srcId="{1D1BED9C-540A-41CC-A5FB-3F4F9FC9FC02}" destId="{D6F46C7F-163D-4B49-ABE4-8CBA48F2DC73}" srcOrd="2" destOrd="0" parTransId="{C7CF3091-2409-46C4-B8C4-33DBF2D2A047}" sibTransId="{9219DA7F-E930-479E-84AC-A36C34F7AEA2}"/>
    <dgm:cxn modelId="{C49DC82E-939B-4A79-BD14-036C309BDDA8}" type="presParOf" srcId="{9E4A4AB5-D155-4B53-984E-E9EBFE8C52FC}" destId="{0FA5356E-57D7-40DE-B957-C4A6EFC1907F}" srcOrd="0" destOrd="0" presId="urn:microsoft.com/office/officeart/2005/8/layout/hList7"/>
    <dgm:cxn modelId="{64B08BDD-2DC9-471B-931C-F88B63B733D1}" type="presParOf" srcId="{9E4A4AB5-D155-4B53-984E-E9EBFE8C52FC}" destId="{E9783B52-4959-41A4-BF12-E62D870A9D64}" srcOrd="1" destOrd="0" presId="urn:microsoft.com/office/officeart/2005/8/layout/hList7"/>
    <dgm:cxn modelId="{5D13BF52-5E41-49FD-AABA-98B9ABBD32A8}" type="presParOf" srcId="{E9783B52-4959-41A4-BF12-E62D870A9D64}" destId="{36C0FC58-4CFA-4F8F-A082-A6B31751C696}" srcOrd="0" destOrd="0" presId="urn:microsoft.com/office/officeart/2005/8/layout/hList7"/>
    <dgm:cxn modelId="{CDC636CF-F3E6-4252-9FC2-417056AFBAB2}" type="presParOf" srcId="{36C0FC58-4CFA-4F8F-A082-A6B31751C696}" destId="{A96CECC4-0509-4BCF-B329-8FBEC90C4853}" srcOrd="0" destOrd="0" presId="urn:microsoft.com/office/officeart/2005/8/layout/hList7"/>
    <dgm:cxn modelId="{64F95271-063B-4CFD-BE14-B5C4B40C526A}" type="presParOf" srcId="{36C0FC58-4CFA-4F8F-A082-A6B31751C696}" destId="{C6FA8C64-B054-4B35-84B2-FA2AFAADD3DE}" srcOrd="1" destOrd="0" presId="urn:microsoft.com/office/officeart/2005/8/layout/hList7"/>
    <dgm:cxn modelId="{95CB0C0B-C5AB-490E-90CC-96D95CE24676}" type="presParOf" srcId="{36C0FC58-4CFA-4F8F-A082-A6B31751C696}" destId="{BFD9C82A-7C82-4FAF-91D0-B4DC83127CA5}" srcOrd="2" destOrd="0" presId="urn:microsoft.com/office/officeart/2005/8/layout/hList7"/>
    <dgm:cxn modelId="{4EB5C6DD-8347-4818-B978-16FD8E61ED08}" type="presParOf" srcId="{36C0FC58-4CFA-4F8F-A082-A6B31751C696}" destId="{F9D59606-CB88-422D-A6D0-D90AA5B06EE9}" srcOrd="3" destOrd="0" presId="urn:microsoft.com/office/officeart/2005/8/layout/hList7"/>
    <dgm:cxn modelId="{2180E884-9B44-4950-BF35-7C08B5D5C1DB}" type="presParOf" srcId="{E9783B52-4959-41A4-BF12-E62D870A9D64}" destId="{9F0F0D01-0E9F-4397-AE91-450FDF6063E0}" srcOrd="1" destOrd="0" presId="urn:microsoft.com/office/officeart/2005/8/layout/hList7"/>
    <dgm:cxn modelId="{22F03829-A22B-465C-957A-C94594093CAE}" type="presParOf" srcId="{E9783B52-4959-41A4-BF12-E62D870A9D64}" destId="{5023B466-51FA-4AB8-862B-691162FBF4F8}" srcOrd="2" destOrd="0" presId="urn:microsoft.com/office/officeart/2005/8/layout/hList7"/>
    <dgm:cxn modelId="{A26DC543-A2D8-4ED4-A915-A3B3B652870D}" type="presParOf" srcId="{5023B466-51FA-4AB8-862B-691162FBF4F8}" destId="{2AF1D076-0E71-4691-AD01-6150E4D1ACCC}" srcOrd="0" destOrd="0" presId="urn:microsoft.com/office/officeart/2005/8/layout/hList7"/>
    <dgm:cxn modelId="{4551AA8B-693E-43DB-A8B5-24150605DA8C}" type="presParOf" srcId="{5023B466-51FA-4AB8-862B-691162FBF4F8}" destId="{3DA22D2F-F2F0-4371-8D16-D6A39D0CB4C6}" srcOrd="1" destOrd="0" presId="urn:microsoft.com/office/officeart/2005/8/layout/hList7"/>
    <dgm:cxn modelId="{1B9499C4-061A-4BA8-ADE5-BD7291CDCFF2}" type="presParOf" srcId="{5023B466-51FA-4AB8-862B-691162FBF4F8}" destId="{49DC0C26-C5DD-4417-973F-880873703C1E}" srcOrd="2" destOrd="0" presId="urn:microsoft.com/office/officeart/2005/8/layout/hList7"/>
    <dgm:cxn modelId="{B03E3CCA-50F6-4E7F-A83F-4746AE8B0DB7}" type="presParOf" srcId="{5023B466-51FA-4AB8-862B-691162FBF4F8}" destId="{78046A1E-2D68-4357-A269-3BD181FC0F2C}" srcOrd="3" destOrd="0" presId="urn:microsoft.com/office/officeart/2005/8/layout/hList7"/>
    <dgm:cxn modelId="{4FB2E1EE-ADB1-406F-A2DC-C4E1B91994EF}" type="presParOf" srcId="{E9783B52-4959-41A4-BF12-E62D870A9D64}" destId="{242292F9-4D5F-4F25-981F-0627FC96A363}" srcOrd="3" destOrd="0" presId="urn:microsoft.com/office/officeart/2005/8/layout/hList7"/>
    <dgm:cxn modelId="{5ADF57D1-2986-4F33-9908-7B682F36359C}" type="presParOf" srcId="{E9783B52-4959-41A4-BF12-E62D870A9D64}" destId="{F6A330A3-C670-4103-9592-3765D0FA5D12}" srcOrd="4" destOrd="0" presId="urn:microsoft.com/office/officeart/2005/8/layout/hList7"/>
    <dgm:cxn modelId="{12E1968E-3680-4259-B0A8-5E8AD2ED3E14}" type="presParOf" srcId="{F6A330A3-C670-4103-9592-3765D0FA5D12}" destId="{4097669F-EB3F-42F0-9805-AA17F3ED9122}" srcOrd="0" destOrd="0" presId="urn:microsoft.com/office/officeart/2005/8/layout/hList7"/>
    <dgm:cxn modelId="{842C197E-FB6D-441A-83C5-A3403D2EF997}" type="presParOf" srcId="{F6A330A3-C670-4103-9592-3765D0FA5D12}" destId="{F4C7B8ED-87ED-471A-8878-15D00DD84888}" srcOrd="1" destOrd="0" presId="urn:microsoft.com/office/officeart/2005/8/layout/hList7"/>
    <dgm:cxn modelId="{5F23CE93-55CF-4B11-A2AF-2797E838D5F7}" type="presParOf" srcId="{F6A330A3-C670-4103-9592-3765D0FA5D12}" destId="{C9680F56-0FE5-4CD9-BA3F-E0C2D55AFD75}" srcOrd="2" destOrd="0" presId="urn:microsoft.com/office/officeart/2005/8/layout/hList7"/>
    <dgm:cxn modelId="{CE67B2BD-9834-49F0-A131-153CDC90002A}" type="presParOf" srcId="{F6A330A3-C670-4103-9592-3765D0FA5D12}" destId="{A62AFF09-BA30-4395-BDA7-FC2B823186A5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F7D2988-5263-4597-BE85-F5AEF4133111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EA9E3AD3-AAB6-4B43-A2D4-F870AAA89D2D}">
      <dgm:prSet custT="1"/>
      <dgm:spPr>
        <a:solidFill>
          <a:srgbClr val="E3FDFD"/>
        </a:solidFill>
        <a:ln>
          <a:noFill/>
        </a:ln>
      </dgm:spPr>
      <dgm:t>
        <a:bodyPr/>
        <a:lstStyle/>
        <a:p>
          <a:r>
            <a:rPr lang="cs-CZ" sz="20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teoretický přehled</a:t>
          </a:r>
          <a:endParaRPr lang="cs-CZ" sz="20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EA2D96A-DF83-4491-A4C0-46B25777C8B0}" type="parTrans" cxnId="{AFE38D4B-52C2-4689-BD07-74C1D2321C22}">
      <dgm:prSet/>
      <dgm:spPr/>
      <dgm:t>
        <a:bodyPr/>
        <a:lstStyle/>
        <a:p>
          <a:endParaRPr lang="cs-CZ"/>
        </a:p>
      </dgm:t>
    </dgm:pt>
    <dgm:pt modelId="{293B04A6-2522-4480-80CC-6146F9DDD8EB}" type="sibTrans" cxnId="{AFE38D4B-52C2-4689-BD07-74C1D2321C22}">
      <dgm:prSet/>
      <dgm:spPr/>
      <dgm:t>
        <a:bodyPr/>
        <a:lstStyle/>
        <a:p>
          <a:endParaRPr lang="cs-CZ"/>
        </a:p>
      </dgm:t>
    </dgm:pt>
    <dgm:pt modelId="{CA760A98-8C67-41AA-80D1-19C66F52A0F3}">
      <dgm:prSet custT="1"/>
      <dgm:spPr>
        <a:solidFill>
          <a:srgbClr val="F4FEFE"/>
        </a:solidFill>
        <a:ln>
          <a:noFill/>
        </a:ln>
      </dgm:spPr>
      <dgm:t>
        <a:bodyPr/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2017 - 2020 (+ 2010)</a:t>
          </a:r>
        </a:p>
      </dgm:t>
    </dgm:pt>
    <dgm:pt modelId="{851EDE59-ACDB-4FB3-AA1E-9EBB30844C09}" type="parTrans" cxnId="{365381A7-FFAB-476B-BCA9-84E299373098}">
      <dgm:prSet/>
      <dgm:spPr/>
      <dgm:t>
        <a:bodyPr/>
        <a:lstStyle/>
        <a:p>
          <a:endParaRPr lang="cs-CZ"/>
        </a:p>
      </dgm:t>
    </dgm:pt>
    <dgm:pt modelId="{250D6A85-7F02-41C8-8495-18FF70FA597B}" type="sibTrans" cxnId="{365381A7-FFAB-476B-BCA9-84E299373098}">
      <dgm:prSet/>
      <dgm:spPr/>
      <dgm:t>
        <a:bodyPr/>
        <a:lstStyle/>
        <a:p>
          <a:endParaRPr lang="cs-CZ"/>
        </a:p>
      </dgm:t>
    </dgm:pt>
    <dgm:pt modelId="{57F58DC0-4961-496E-AD6E-91E156043895}">
      <dgm:prSet custT="1"/>
      <dgm:spPr>
        <a:solidFill>
          <a:srgbClr val="E3FDFD"/>
        </a:solidFill>
        <a:ln>
          <a:noFill/>
        </a:ln>
      </dgm:spPr>
      <dgm:t>
        <a:bodyPr/>
        <a:lstStyle/>
        <a:p>
          <a:r>
            <a:rPr lang="cs-CZ" sz="2000" kern="12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vyhodnocení kontextu vědeckého materiálu pro jeho přínos k pochopení tématu</a:t>
          </a:r>
        </a:p>
      </dgm:t>
    </dgm:pt>
    <dgm:pt modelId="{435503EA-5CC1-4697-9750-F015325DC697}" type="parTrans" cxnId="{2FF079B6-9C55-4EEF-B415-B256FE42E612}">
      <dgm:prSet/>
      <dgm:spPr/>
      <dgm:t>
        <a:bodyPr/>
        <a:lstStyle/>
        <a:p>
          <a:endParaRPr lang="cs-CZ"/>
        </a:p>
      </dgm:t>
    </dgm:pt>
    <dgm:pt modelId="{48ABDC8E-8D33-4E7A-8476-FDBCCC912266}" type="sibTrans" cxnId="{2FF079B6-9C55-4EEF-B415-B256FE42E612}">
      <dgm:prSet/>
      <dgm:spPr/>
      <dgm:t>
        <a:bodyPr/>
        <a:lstStyle/>
        <a:p>
          <a:endParaRPr lang="cs-CZ"/>
        </a:p>
      </dgm:t>
    </dgm:pt>
    <dgm:pt modelId="{2C34E5B1-AD59-4CBF-A35E-3EA0E0A9AB48}">
      <dgm:prSet custT="1"/>
      <dgm:spPr>
        <a:solidFill>
          <a:srgbClr val="F4FEFE"/>
        </a:solidFill>
        <a:ln>
          <a:noFill/>
        </a:ln>
      </dgm:spPr>
      <dgm:t>
        <a:bodyPr/>
        <a:lstStyle/>
        <a:p>
          <a:r>
            <a:rPr lang="cs-CZ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aktuálně používaných - 14</a:t>
          </a:r>
        </a:p>
      </dgm:t>
    </dgm:pt>
    <dgm:pt modelId="{0F19C901-AA26-46E0-A6F6-EBA06F4DB258}" type="parTrans" cxnId="{DBA7E5F8-C4B5-4DC9-A95C-5F18BA7B5916}">
      <dgm:prSet/>
      <dgm:spPr/>
      <dgm:t>
        <a:bodyPr/>
        <a:lstStyle/>
        <a:p>
          <a:endParaRPr lang="cs-CZ"/>
        </a:p>
      </dgm:t>
    </dgm:pt>
    <dgm:pt modelId="{6E8DFFE9-3285-4229-A71A-A6EDC38D493D}" type="sibTrans" cxnId="{DBA7E5F8-C4B5-4DC9-A95C-5F18BA7B5916}">
      <dgm:prSet/>
      <dgm:spPr/>
      <dgm:t>
        <a:bodyPr/>
        <a:lstStyle/>
        <a:p>
          <a:endParaRPr lang="cs-CZ"/>
        </a:p>
      </dgm:t>
    </dgm:pt>
    <dgm:pt modelId="{D19F6FC6-1BE1-4724-A876-874B73B9BA70}">
      <dgm:prSet custT="1"/>
      <dgm:spPr>
        <a:solidFill>
          <a:srgbClr val="E3FDFD"/>
        </a:solidFill>
        <a:ln>
          <a:noFill/>
        </a:ln>
      </dgm:spPr>
      <dgm:t>
        <a:bodyPr/>
        <a:lstStyle/>
        <a:p>
          <a:r>
            <a:rPr lang="cs-CZ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tematicky strukturovaná literatura</a:t>
          </a:r>
        </a:p>
      </dgm:t>
    </dgm:pt>
    <dgm:pt modelId="{FFFC0CEF-ED95-4855-92AB-EEEB45048263}" type="parTrans" cxnId="{25374E6E-714C-4527-850A-F659BB6F8FD2}">
      <dgm:prSet/>
      <dgm:spPr/>
      <dgm:t>
        <a:bodyPr/>
        <a:lstStyle/>
        <a:p>
          <a:endParaRPr lang="cs-CZ"/>
        </a:p>
      </dgm:t>
    </dgm:pt>
    <dgm:pt modelId="{7203B259-7CF8-4851-AFF7-837B4044B82E}" type="sibTrans" cxnId="{25374E6E-714C-4527-850A-F659BB6F8FD2}">
      <dgm:prSet/>
      <dgm:spPr/>
      <dgm:t>
        <a:bodyPr/>
        <a:lstStyle/>
        <a:p>
          <a:endParaRPr lang="cs-CZ"/>
        </a:p>
      </dgm:t>
    </dgm:pt>
    <dgm:pt modelId="{E5FFCFD6-B084-427F-B08D-28EEF2832262}" type="pres">
      <dgm:prSet presAssocID="{2F7D2988-5263-4597-BE85-F5AEF4133111}" presName="linearFlow" presStyleCnt="0">
        <dgm:presLayoutVars>
          <dgm:dir/>
          <dgm:resizeHandles val="exact"/>
        </dgm:presLayoutVars>
      </dgm:prSet>
      <dgm:spPr/>
    </dgm:pt>
    <dgm:pt modelId="{3986CAD9-365A-4D2B-933B-77FAF54421D1}" type="pres">
      <dgm:prSet presAssocID="{EA9E3AD3-AAB6-4B43-A2D4-F870AAA89D2D}" presName="composite" presStyleCnt="0"/>
      <dgm:spPr/>
    </dgm:pt>
    <dgm:pt modelId="{2E6AE469-52B6-4FA5-9782-4ABE62380166}" type="pres">
      <dgm:prSet presAssocID="{EA9E3AD3-AAB6-4B43-A2D4-F870AAA89D2D}" presName="imgShp" presStyleLbl="fgImgPlace1" presStyleIdx="0" presStyleCnt="5" custLinFactX="-100000" custLinFactNeighborX="-153407" custLinFactNeighborY="1382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arveyho ideogramy 100% se souvislou výplní"/>
        </a:ext>
      </dgm:extLst>
    </dgm:pt>
    <dgm:pt modelId="{C5F51068-F8C0-4C4C-8F66-8DFF678A24B2}" type="pres">
      <dgm:prSet presAssocID="{EA9E3AD3-AAB6-4B43-A2D4-F870AAA89D2D}" presName="txShp" presStyleLbl="node1" presStyleIdx="0" presStyleCnt="5" custScaleX="150376">
        <dgm:presLayoutVars>
          <dgm:bulletEnabled val="1"/>
        </dgm:presLayoutVars>
      </dgm:prSet>
      <dgm:spPr/>
    </dgm:pt>
    <dgm:pt modelId="{FF70FFAD-A38D-4F65-AF63-4DB0117FE798}" type="pres">
      <dgm:prSet presAssocID="{293B04A6-2522-4480-80CC-6146F9DDD8EB}" presName="spacing" presStyleCnt="0"/>
      <dgm:spPr/>
    </dgm:pt>
    <dgm:pt modelId="{BF32DEAB-6E1E-437B-A59B-E2441EA3F8E4}" type="pres">
      <dgm:prSet presAssocID="{CA760A98-8C67-41AA-80D1-19C66F52A0F3}" presName="composite" presStyleCnt="0"/>
      <dgm:spPr/>
    </dgm:pt>
    <dgm:pt modelId="{B7D1A37A-990C-46C9-90C2-4C4B48C48875}" type="pres">
      <dgm:prSet presAssocID="{CA760A98-8C67-41AA-80D1-19C66F52A0F3}" presName="imgShp" presStyleLbl="fgImgPlace1" presStyleIdx="1" presStyleCnt="5" custLinFactX="-100000" custLinFactNeighborX="-153407" custLinFactNeighborY="-3058"/>
      <dgm:spPr>
        <a:blipFill rotWithShape="1"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</dgm:pt>
    <dgm:pt modelId="{F334F9C1-C624-472D-B9DF-CEB35FC46469}" type="pres">
      <dgm:prSet presAssocID="{CA760A98-8C67-41AA-80D1-19C66F52A0F3}" presName="txShp" presStyleLbl="node1" presStyleIdx="1" presStyleCnt="5" custScaleX="150376" custLinFactNeighborY="-1661">
        <dgm:presLayoutVars>
          <dgm:bulletEnabled val="1"/>
        </dgm:presLayoutVars>
      </dgm:prSet>
      <dgm:spPr/>
    </dgm:pt>
    <dgm:pt modelId="{3D0D78C8-43B5-47FA-BCE9-2B713EAB0B9C}" type="pres">
      <dgm:prSet presAssocID="{250D6A85-7F02-41C8-8495-18FF70FA597B}" presName="spacing" presStyleCnt="0"/>
      <dgm:spPr/>
    </dgm:pt>
    <dgm:pt modelId="{B209CBFF-94F7-4B4E-B707-31107C7E9706}" type="pres">
      <dgm:prSet presAssocID="{57F58DC0-4961-496E-AD6E-91E156043895}" presName="composite" presStyleCnt="0"/>
      <dgm:spPr/>
    </dgm:pt>
    <dgm:pt modelId="{3111F8A1-998B-4B13-8082-96B7BA13391A}" type="pres">
      <dgm:prSet presAssocID="{57F58DC0-4961-496E-AD6E-91E156043895}" presName="imgShp" presStyleLbl="fgImgPlace1" presStyleIdx="2" presStyleCnt="5" custLinFactX="-100000" custLinFactNeighborX="-153407" custLinFactNeighborY="-1529"/>
      <dgm:spPr>
        <a:blipFill rotWithShape="1"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</dgm:pt>
    <dgm:pt modelId="{6E76A663-5EA4-4B33-9B37-E1BFE4356DE8}" type="pres">
      <dgm:prSet presAssocID="{57F58DC0-4961-496E-AD6E-91E156043895}" presName="txShp" presStyleLbl="node1" presStyleIdx="2" presStyleCnt="5" custScaleX="150376" custLinFactNeighborX="0" custLinFactNeighborY="-3058">
        <dgm:presLayoutVars>
          <dgm:bulletEnabled val="1"/>
        </dgm:presLayoutVars>
      </dgm:prSet>
      <dgm:spPr/>
    </dgm:pt>
    <dgm:pt modelId="{C1AB7216-FDB2-430A-B1A6-8702C9FF2E0C}" type="pres">
      <dgm:prSet presAssocID="{48ABDC8E-8D33-4E7A-8476-FDBCCC912266}" presName="spacing" presStyleCnt="0"/>
      <dgm:spPr/>
    </dgm:pt>
    <dgm:pt modelId="{472B3197-DE1D-47CC-A304-16BDDF357B92}" type="pres">
      <dgm:prSet presAssocID="{2C34E5B1-AD59-4CBF-A35E-3EA0E0A9AB48}" presName="composite" presStyleCnt="0"/>
      <dgm:spPr/>
    </dgm:pt>
    <dgm:pt modelId="{C3D4AFA4-FBB5-45A1-8A7C-721F32FCD059}" type="pres">
      <dgm:prSet presAssocID="{2C34E5B1-AD59-4CBF-A35E-3EA0E0A9AB48}" presName="imgShp" presStyleLbl="fgImgPlace1" presStyleIdx="3" presStyleCnt="5" custLinFactX="-100000" custLinFactNeighborX="-153407"/>
      <dgm:spPr>
        <a:blipFill rotWithShape="1"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</dgm:pt>
    <dgm:pt modelId="{D3786794-8511-4190-A971-85EAE7C0D822}" type="pres">
      <dgm:prSet presAssocID="{2C34E5B1-AD59-4CBF-A35E-3EA0E0A9AB48}" presName="txShp" presStyleLbl="node1" presStyleIdx="3" presStyleCnt="5" custScaleX="150376" custLinFactNeighborX="0" custLinFactNeighborY="-1265">
        <dgm:presLayoutVars>
          <dgm:bulletEnabled val="1"/>
        </dgm:presLayoutVars>
      </dgm:prSet>
      <dgm:spPr/>
    </dgm:pt>
    <dgm:pt modelId="{C6C2D342-CBA6-4B0E-8009-29D2A1D66B23}" type="pres">
      <dgm:prSet presAssocID="{6E8DFFE9-3285-4229-A71A-A6EDC38D493D}" presName="spacing" presStyleCnt="0"/>
      <dgm:spPr/>
    </dgm:pt>
    <dgm:pt modelId="{4C7768FC-06D8-4D37-A5B4-A18C267C379C}" type="pres">
      <dgm:prSet presAssocID="{D19F6FC6-1BE1-4724-A876-874B73B9BA70}" presName="composite" presStyleCnt="0"/>
      <dgm:spPr/>
    </dgm:pt>
    <dgm:pt modelId="{3EDA5A2F-B391-4539-B169-B60E7279D644}" type="pres">
      <dgm:prSet presAssocID="{D19F6FC6-1BE1-4724-A876-874B73B9BA70}" presName="imgShp" presStyleLbl="fgImgPlace1" presStyleIdx="4" presStyleCnt="5" custLinFactX="-100000" custLinFactNeighborX="-153407"/>
      <dgm:spPr>
        <a:blipFill rotWithShape="1"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</dgm:pt>
    <dgm:pt modelId="{09A1D98B-3636-42F5-8B49-DD67CAC9FF1F}" type="pres">
      <dgm:prSet presAssocID="{D19F6FC6-1BE1-4724-A876-874B73B9BA70}" presName="txShp" presStyleLbl="node1" presStyleIdx="4" presStyleCnt="5" custScaleX="150376">
        <dgm:presLayoutVars>
          <dgm:bulletEnabled val="1"/>
        </dgm:presLayoutVars>
      </dgm:prSet>
      <dgm:spPr/>
    </dgm:pt>
  </dgm:ptLst>
  <dgm:cxnLst>
    <dgm:cxn modelId="{A7E52C35-EDDC-4C5E-AFD1-2EF606D38066}" type="presOf" srcId="{D19F6FC6-1BE1-4724-A876-874B73B9BA70}" destId="{09A1D98B-3636-42F5-8B49-DD67CAC9FF1F}" srcOrd="0" destOrd="0" presId="urn:microsoft.com/office/officeart/2005/8/layout/vList3"/>
    <dgm:cxn modelId="{75A20B5B-EE7C-4E82-86D9-AF7FFC0DE30F}" type="presOf" srcId="{57F58DC0-4961-496E-AD6E-91E156043895}" destId="{6E76A663-5EA4-4B33-9B37-E1BFE4356DE8}" srcOrd="0" destOrd="0" presId="urn:microsoft.com/office/officeart/2005/8/layout/vList3"/>
    <dgm:cxn modelId="{AFE38D4B-52C2-4689-BD07-74C1D2321C22}" srcId="{2F7D2988-5263-4597-BE85-F5AEF4133111}" destId="{EA9E3AD3-AAB6-4B43-A2D4-F870AAA89D2D}" srcOrd="0" destOrd="0" parTransId="{CEA2D96A-DF83-4491-A4C0-46B25777C8B0}" sibTransId="{293B04A6-2522-4480-80CC-6146F9DDD8EB}"/>
    <dgm:cxn modelId="{25374E6E-714C-4527-850A-F659BB6F8FD2}" srcId="{2F7D2988-5263-4597-BE85-F5AEF4133111}" destId="{D19F6FC6-1BE1-4724-A876-874B73B9BA70}" srcOrd="4" destOrd="0" parTransId="{FFFC0CEF-ED95-4855-92AB-EEEB45048263}" sibTransId="{7203B259-7CF8-4851-AFF7-837B4044B82E}"/>
    <dgm:cxn modelId="{D0D49D7C-3D6F-42C7-B5A5-87CD965380E3}" type="presOf" srcId="{EA9E3AD3-AAB6-4B43-A2D4-F870AAA89D2D}" destId="{C5F51068-F8C0-4C4C-8F66-8DFF678A24B2}" srcOrd="0" destOrd="0" presId="urn:microsoft.com/office/officeart/2005/8/layout/vList3"/>
    <dgm:cxn modelId="{365381A7-FFAB-476B-BCA9-84E299373098}" srcId="{2F7D2988-5263-4597-BE85-F5AEF4133111}" destId="{CA760A98-8C67-41AA-80D1-19C66F52A0F3}" srcOrd="1" destOrd="0" parTransId="{851EDE59-ACDB-4FB3-AA1E-9EBB30844C09}" sibTransId="{250D6A85-7F02-41C8-8495-18FF70FA597B}"/>
    <dgm:cxn modelId="{93C657AA-5E8B-4E91-A9A9-748EBB2A5EB2}" type="presOf" srcId="{2C34E5B1-AD59-4CBF-A35E-3EA0E0A9AB48}" destId="{D3786794-8511-4190-A971-85EAE7C0D822}" srcOrd="0" destOrd="0" presId="urn:microsoft.com/office/officeart/2005/8/layout/vList3"/>
    <dgm:cxn modelId="{2FF079B6-9C55-4EEF-B415-B256FE42E612}" srcId="{2F7D2988-5263-4597-BE85-F5AEF4133111}" destId="{57F58DC0-4961-496E-AD6E-91E156043895}" srcOrd="2" destOrd="0" parTransId="{435503EA-5CC1-4697-9750-F015325DC697}" sibTransId="{48ABDC8E-8D33-4E7A-8476-FDBCCC912266}"/>
    <dgm:cxn modelId="{472198D0-D121-419D-BD25-E4822AAC6BCC}" type="presOf" srcId="{2F7D2988-5263-4597-BE85-F5AEF4133111}" destId="{E5FFCFD6-B084-427F-B08D-28EEF2832262}" srcOrd="0" destOrd="0" presId="urn:microsoft.com/office/officeart/2005/8/layout/vList3"/>
    <dgm:cxn modelId="{9F8FC9DF-076C-441F-861D-05B17E396559}" type="presOf" srcId="{CA760A98-8C67-41AA-80D1-19C66F52A0F3}" destId="{F334F9C1-C624-472D-B9DF-CEB35FC46469}" srcOrd="0" destOrd="0" presId="urn:microsoft.com/office/officeart/2005/8/layout/vList3"/>
    <dgm:cxn modelId="{DBA7E5F8-C4B5-4DC9-A95C-5F18BA7B5916}" srcId="{2F7D2988-5263-4597-BE85-F5AEF4133111}" destId="{2C34E5B1-AD59-4CBF-A35E-3EA0E0A9AB48}" srcOrd="3" destOrd="0" parTransId="{0F19C901-AA26-46E0-A6F6-EBA06F4DB258}" sibTransId="{6E8DFFE9-3285-4229-A71A-A6EDC38D493D}"/>
    <dgm:cxn modelId="{177F9DBF-BFB2-4022-927E-BE9D684199AF}" type="presParOf" srcId="{E5FFCFD6-B084-427F-B08D-28EEF2832262}" destId="{3986CAD9-365A-4D2B-933B-77FAF54421D1}" srcOrd="0" destOrd="0" presId="urn:microsoft.com/office/officeart/2005/8/layout/vList3"/>
    <dgm:cxn modelId="{AA4E31EB-ED99-4892-A9A5-7BCF5AE1E1C2}" type="presParOf" srcId="{3986CAD9-365A-4D2B-933B-77FAF54421D1}" destId="{2E6AE469-52B6-4FA5-9782-4ABE62380166}" srcOrd="0" destOrd="0" presId="urn:microsoft.com/office/officeart/2005/8/layout/vList3"/>
    <dgm:cxn modelId="{C7CB8FA7-02FA-4F79-B4CA-B3B816074E74}" type="presParOf" srcId="{3986CAD9-365A-4D2B-933B-77FAF54421D1}" destId="{C5F51068-F8C0-4C4C-8F66-8DFF678A24B2}" srcOrd="1" destOrd="0" presId="urn:microsoft.com/office/officeart/2005/8/layout/vList3"/>
    <dgm:cxn modelId="{72C3B64E-8078-4DAD-BCE3-0914A484F7A3}" type="presParOf" srcId="{E5FFCFD6-B084-427F-B08D-28EEF2832262}" destId="{FF70FFAD-A38D-4F65-AF63-4DB0117FE798}" srcOrd="1" destOrd="0" presId="urn:microsoft.com/office/officeart/2005/8/layout/vList3"/>
    <dgm:cxn modelId="{432294DF-9655-4ABB-BD86-3BC516D5C651}" type="presParOf" srcId="{E5FFCFD6-B084-427F-B08D-28EEF2832262}" destId="{BF32DEAB-6E1E-437B-A59B-E2441EA3F8E4}" srcOrd="2" destOrd="0" presId="urn:microsoft.com/office/officeart/2005/8/layout/vList3"/>
    <dgm:cxn modelId="{25BCBD8A-4B7B-4D3A-A0AB-B13A48EC3BB5}" type="presParOf" srcId="{BF32DEAB-6E1E-437B-A59B-E2441EA3F8E4}" destId="{B7D1A37A-990C-46C9-90C2-4C4B48C48875}" srcOrd="0" destOrd="0" presId="urn:microsoft.com/office/officeart/2005/8/layout/vList3"/>
    <dgm:cxn modelId="{8BDBD5C2-6854-4CE5-AD69-2254F3C0490F}" type="presParOf" srcId="{BF32DEAB-6E1E-437B-A59B-E2441EA3F8E4}" destId="{F334F9C1-C624-472D-B9DF-CEB35FC46469}" srcOrd="1" destOrd="0" presId="urn:microsoft.com/office/officeart/2005/8/layout/vList3"/>
    <dgm:cxn modelId="{8635C509-980A-4F57-9EF4-2435A5C2F696}" type="presParOf" srcId="{E5FFCFD6-B084-427F-B08D-28EEF2832262}" destId="{3D0D78C8-43B5-47FA-BCE9-2B713EAB0B9C}" srcOrd="3" destOrd="0" presId="urn:microsoft.com/office/officeart/2005/8/layout/vList3"/>
    <dgm:cxn modelId="{ECDB8B6F-77A4-430E-B480-1AAE827688AB}" type="presParOf" srcId="{E5FFCFD6-B084-427F-B08D-28EEF2832262}" destId="{B209CBFF-94F7-4B4E-B707-31107C7E9706}" srcOrd="4" destOrd="0" presId="urn:microsoft.com/office/officeart/2005/8/layout/vList3"/>
    <dgm:cxn modelId="{FB3E7BBB-19CD-4A9B-98E1-68D4A184BD1A}" type="presParOf" srcId="{B209CBFF-94F7-4B4E-B707-31107C7E9706}" destId="{3111F8A1-998B-4B13-8082-96B7BA13391A}" srcOrd="0" destOrd="0" presId="urn:microsoft.com/office/officeart/2005/8/layout/vList3"/>
    <dgm:cxn modelId="{FA3BEBEC-3CAE-4EE3-986F-06FB02E47D22}" type="presParOf" srcId="{B209CBFF-94F7-4B4E-B707-31107C7E9706}" destId="{6E76A663-5EA4-4B33-9B37-E1BFE4356DE8}" srcOrd="1" destOrd="0" presId="urn:microsoft.com/office/officeart/2005/8/layout/vList3"/>
    <dgm:cxn modelId="{863485B7-A98E-4948-A421-371A363EB45C}" type="presParOf" srcId="{E5FFCFD6-B084-427F-B08D-28EEF2832262}" destId="{C1AB7216-FDB2-430A-B1A6-8702C9FF2E0C}" srcOrd="5" destOrd="0" presId="urn:microsoft.com/office/officeart/2005/8/layout/vList3"/>
    <dgm:cxn modelId="{76FCF831-F6CB-40B1-B2B1-9B539E897A9E}" type="presParOf" srcId="{E5FFCFD6-B084-427F-B08D-28EEF2832262}" destId="{472B3197-DE1D-47CC-A304-16BDDF357B92}" srcOrd="6" destOrd="0" presId="urn:microsoft.com/office/officeart/2005/8/layout/vList3"/>
    <dgm:cxn modelId="{717B65F4-EE62-4811-8012-5E70F9A9F1DE}" type="presParOf" srcId="{472B3197-DE1D-47CC-A304-16BDDF357B92}" destId="{C3D4AFA4-FBB5-45A1-8A7C-721F32FCD059}" srcOrd="0" destOrd="0" presId="urn:microsoft.com/office/officeart/2005/8/layout/vList3"/>
    <dgm:cxn modelId="{E7752374-7957-4524-AE60-2DB5A1E03840}" type="presParOf" srcId="{472B3197-DE1D-47CC-A304-16BDDF357B92}" destId="{D3786794-8511-4190-A971-85EAE7C0D822}" srcOrd="1" destOrd="0" presId="urn:microsoft.com/office/officeart/2005/8/layout/vList3"/>
    <dgm:cxn modelId="{EAEC1186-CE4C-46C2-B524-347CEBA576DE}" type="presParOf" srcId="{E5FFCFD6-B084-427F-B08D-28EEF2832262}" destId="{C6C2D342-CBA6-4B0E-8009-29D2A1D66B23}" srcOrd="7" destOrd="0" presId="urn:microsoft.com/office/officeart/2005/8/layout/vList3"/>
    <dgm:cxn modelId="{BC1B760E-95E0-463F-BBD8-13D5C279DAB4}" type="presParOf" srcId="{E5FFCFD6-B084-427F-B08D-28EEF2832262}" destId="{4C7768FC-06D8-4D37-A5B4-A18C267C379C}" srcOrd="8" destOrd="0" presId="urn:microsoft.com/office/officeart/2005/8/layout/vList3"/>
    <dgm:cxn modelId="{F9C707ED-D0D0-4E34-99F5-9DB85703CB7E}" type="presParOf" srcId="{4C7768FC-06D8-4D37-A5B4-A18C267C379C}" destId="{3EDA5A2F-B391-4539-B169-B60E7279D644}" srcOrd="0" destOrd="0" presId="urn:microsoft.com/office/officeart/2005/8/layout/vList3"/>
    <dgm:cxn modelId="{27CFBA23-6AC7-4E22-A101-47A4916F2C18}" type="presParOf" srcId="{4C7768FC-06D8-4D37-A5B4-A18C267C379C}" destId="{09A1D98B-3636-42F5-8B49-DD67CAC9FF1F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1B56F03-443F-4C1E-B36D-71E26239CCE1}" type="doc">
      <dgm:prSet loTypeId="urn:microsoft.com/office/officeart/2005/8/layout/hList7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23237DAE-E5EE-4B02-BFFB-CA7FB2279A95}">
      <dgm:prSet custT="1"/>
      <dgm:spPr>
        <a:solidFill>
          <a:srgbClr val="F4FEFE"/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aplikace do webových prohlížečů</a:t>
          </a:r>
        </a:p>
      </dgm:t>
    </dgm:pt>
    <dgm:pt modelId="{67FA2A45-9D08-49C2-8B58-010CAA12347A}" type="parTrans" cxnId="{DFAC7675-751C-406A-9AAD-FEF9EEBE339A}">
      <dgm:prSet/>
      <dgm:spPr/>
      <dgm:t>
        <a:bodyPr/>
        <a:lstStyle/>
        <a:p>
          <a:endParaRPr lang="cs-CZ"/>
        </a:p>
      </dgm:t>
    </dgm:pt>
    <dgm:pt modelId="{4FBBCF27-C70D-4CDE-8198-9CA5BFD02520}" type="sibTrans" cxnId="{DFAC7675-751C-406A-9AAD-FEF9EEBE339A}">
      <dgm:prSet/>
      <dgm:spPr/>
      <dgm:t>
        <a:bodyPr/>
        <a:lstStyle/>
        <a:p>
          <a:endParaRPr lang="cs-CZ"/>
        </a:p>
      </dgm:t>
    </dgm:pt>
    <dgm:pt modelId="{AD29412E-9A35-41A4-8328-C72BEEDE1627}">
      <dgm:prSet custT="1"/>
      <dgm:spPr>
        <a:solidFill>
          <a:srgbClr val="E3FDFD"/>
        </a:solidFill>
      </dgm:spPr>
      <dgm:t>
        <a:bodyPr/>
        <a:lstStyle/>
        <a:p>
          <a:pPr algn="ctr"/>
          <a:r>
            <a:rPr lang="cs-CZ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snížení motivace pro tvorbu </a:t>
          </a:r>
          <a:r>
            <a:rPr lang="cs-CZ" sz="20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fake</a:t>
          </a:r>
          <a:r>
            <a:rPr lang="cs-CZ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cs-CZ" sz="20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news</a:t>
          </a:r>
          <a:endParaRPr lang="cs-CZ" sz="20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DCAA1B5-03E1-44E2-9FAF-5D001C449EA9}" type="parTrans" cxnId="{8300CF50-F640-4FCA-8232-3C0DB0CDB8A7}">
      <dgm:prSet/>
      <dgm:spPr/>
      <dgm:t>
        <a:bodyPr/>
        <a:lstStyle/>
        <a:p>
          <a:endParaRPr lang="cs-CZ"/>
        </a:p>
      </dgm:t>
    </dgm:pt>
    <dgm:pt modelId="{81D453B3-663C-4E58-B298-3C2971DA972F}" type="sibTrans" cxnId="{8300CF50-F640-4FCA-8232-3C0DB0CDB8A7}">
      <dgm:prSet/>
      <dgm:spPr/>
      <dgm:t>
        <a:bodyPr/>
        <a:lstStyle/>
        <a:p>
          <a:endParaRPr lang="cs-CZ"/>
        </a:p>
      </dgm:t>
    </dgm:pt>
    <dgm:pt modelId="{A7AEB690-E7CA-45BD-8A8C-D726D23FAC9A}">
      <dgm:prSet custT="1"/>
      <dgm:spPr>
        <a:solidFill>
          <a:srgbClr val="F4FEFE"/>
        </a:solidFill>
      </dgm:spPr>
      <dgm:t>
        <a:bodyPr/>
        <a:lstStyle/>
        <a:p>
          <a:pPr algn="ctr"/>
          <a:endParaRPr lang="cs-CZ" sz="20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algn="ctr"/>
          <a:endParaRPr lang="cs-CZ" sz="20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algn="ctr"/>
          <a:r>
            <a:rPr lang="cs-CZ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účinnost praktických přístupů</a:t>
          </a:r>
        </a:p>
        <a:p>
          <a:pPr algn="ctr"/>
          <a:endParaRPr lang="cs-CZ" sz="16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algn="ctr"/>
          <a:r>
            <a:rPr lang="cs-CZ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vědecký pohled</a:t>
          </a:r>
        </a:p>
        <a:p>
          <a:pPr algn="ctr"/>
          <a:r>
            <a:rPr lang="cs-CZ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uživatelský pohled</a:t>
          </a:r>
          <a:endParaRPr lang="cs-CZ" sz="20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9E9C5BF-0E8A-46F4-ACA6-E4283AD7606F}" type="parTrans" cxnId="{B8E38ADA-75ED-4DF1-86B1-D663CB251160}">
      <dgm:prSet/>
      <dgm:spPr/>
      <dgm:t>
        <a:bodyPr/>
        <a:lstStyle/>
        <a:p>
          <a:endParaRPr lang="cs-CZ"/>
        </a:p>
      </dgm:t>
    </dgm:pt>
    <dgm:pt modelId="{376FE179-1661-4695-8271-777DB82DC8F2}" type="sibTrans" cxnId="{B8E38ADA-75ED-4DF1-86B1-D663CB251160}">
      <dgm:prSet/>
      <dgm:spPr/>
      <dgm:t>
        <a:bodyPr/>
        <a:lstStyle/>
        <a:p>
          <a:endParaRPr lang="cs-CZ"/>
        </a:p>
      </dgm:t>
    </dgm:pt>
    <dgm:pt modelId="{79C14F9A-43CA-4F2A-A8BE-53D0CA4B37EE}" type="pres">
      <dgm:prSet presAssocID="{F1B56F03-443F-4C1E-B36D-71E26239CCE1}" presName="Name0" presStyleCnt="0">
        <dgm:presLayoutVars>
          <dgm:dir/>
          <dgm:resizeHandles val="exact"/>
        </dgm:presLayoutVars>
      </dgm:prSet>
      <dgm:spPr/>
    </dgm:pt>
    <dgm:pt modelId="{A96D2983-6610-48E6-93A6-AFCE4B3DCB0C}" type="pres">
      <dgm:prSet presAssocID="{F1B56F03-443F-4C1E-B36D-71E26239CCE1}" presName="fgShape" presStyleLbl="fgShp" presStyleIdx="0" presStyleCnt="1"/>
      <dgm:spPr>
        <a:noFill/>
        <a:ln>
          <a:noFill/>
        </a:ln>
      </dgm:spPr>
    </dgm:pt>
    <dgm:pt modelId="{EC5B13BB-C0D5-4D3E-8FAF-CD0E7D3FF41A}" type="pres">
      <dgm:prSet presAssocID="{F1B56F03-443F-4C1E-B36D-71E26239CCE1}" presName="linComp" presStyleCnt="0"/>
      <dgm:spPr/>
    </dgm:pt>
    <dgm:pt modelId="{5D4F3131-A882-462E-A4B3-0E91CD6A383A}" type="pres">
      <dgm:prSet presAssocID="{23237DAE-E5EE-4B02-BFFB-CA7FB2279A95}" presName="compNode" presStyleCnt="0"/>
      <dgm:spPr/>
    </dgm:pt>
    <dgm:pt modelId="{AAA8177A-711D-45EC-AD69-DB15C1A74892}" type="pres">
      <dgm:prSet presAssocID="{23237DAE-E5EE-4B02-BFFB-CA7FB2279A95}" presName="bkgdShape" presStyleLbl="node1" presStyleIdx="0" presStyleCnt="3" custLinFactNeighborX="-64"/>
      <dgm:spPr/>
    </dgm:pt>
    <dgm:pt modelId="{44E09B4E-5F5B-45FC-838D-B981DAF4DF91}" type="pres">
      <dgm:prSet presAssocID="{23237DAE-E5EE-4B02-BFFB-CA7FB2279A95}" presName="nodeTx" presStyleLbl="node1" presStyleIdx="0" presStyleCnt="3">
        <dgm:presLayoutVars>
          <dgm:bulletEnabled val="1"/>
        </dgm:presLayoutVars>
      </dgm:prSet>
      <dgm:spPr/>
    </dgm:pt>
    <dgm:pt modelId="{53C563FD-E7B6-4570-A7F1-BB666D20449B}" type="pres">
      <dgm:prSet presAssocID="{23237DAE-E5EE-4B02-BFFB-CA7FB2279A95}" presName="invisiNode" presStyleLbl="node1" presStyleIdx="0" presStyleCnt="3"/>
      <dgm:spPr/>
    </dgm:pt>
    <dgm:pt modelId="{6AC94B15-E5D9-40AE-B12E-752EFCCF268D}" type="pres">
      <dgm:prSet presAssocID="{23237DAE-E5EE-4B02-BFFB-CA7FB2279A95}" presName="imagNode" presStyleLbl="fgImgPlace1" presStyleIdx="0" presStyleCnt="3" custLinFactNeighborY="11877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Internet se souvislou výplní"/>
        </a:ext>
      </dgm:extLst>
    </dgm:pt>
    <dgm:pt modelId="{DCAF3EED-6942-4A9F-9779-F96B01F305E2}" type="pres">
      <dgm:prSet presAssocID="{4FBBCF27-C70D-4CDE-8198-9CA5BFD02520}" presName="sibTrans" presStyleLbl="sibTrans2D1" presStyleIdx="0" presStyleCnt="0"/>
      <dgm:spPr/>
    </dgm:pt>
    <dgm:pt modelId="{31E818B9-1CB3-4AB8-943D-25FBB6011A3A}" type="pres">
      <dgm:prSet presAssocID="{AD29412E-9A35-41A4-8328-C72BEEDE1627}" presName="compNode" presStyleCnt="0"/>
      <dgm:spPr/>
    </dgm:pt>
    <dgm:pt modelId="{24FA46F5-D7A3-40C3-ABF9-02BFC83199FC}" type="pres">
      <dgm:prSet presAssocID="{AD29412E-9A35-41A4-8328-C72BEEDE1627}" presName="bkgdShape" presStyleLbl="node1" presStyleIdx="1" presStyleCnt="3"/>
      <dgm:spPr/>
    </dgm:pt>
    <dgm:pt modelId="{DE480281-2D50-4620-A2CF-C89667E6EA23}" type="pres">
      <dgm:prSet presAssocID="{AD29412E-9A35-41A4-8328-C72BEEDE1627}" presName="nodeTx" presStyleLbl="node1" presStyleIdx="1" presStyleCnt="3">
        <dgm:presLayoutVars>
          <dgm:bulletEnabled val="1"/>
        </dgm:presLayoutVars>
      </dgm:prSet>
      <dgm:spPr/>
    </dgm:pt>
    <dgm:pt modelId="{0E9C9B27-3EE7-4108-BAAA-CAE0ABB573B4}" type="pres">
      <dgm:prSet presAssocID="{AD29412E-9A35-41A4-8328-C72BEEDE1627}" presName="invisiNode" presStyleLbl="node1" presStyleIdx="1" presStyleCnt="3"/>
      <dgm:spPr/>
    </dgm:pt>
    <dgm:pt modelId="{92F58CC8-4781-48D7-B516-DD97BDF7B91A}" type="pres">
      <dgm:prSet presAssocID="{AD29412E-9A35-41A4-8328-C72BEEDE1627}" presName="imagNode" presStyleLbl="fgImgPlace1" presStyleIdx="1" presStyleCnt="3" custLinFactNeighborX="-351" custLinFactNeighborY="11877"/>
      <dgm:spPr>
        <a:blipFill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tavební zábrana se souvislou výplní"/>
        </a:ext>
      </dgm:extLst>
    </dgm:pt>
    <dgm:pt modelId="{6D0880E2-4874-4E88-865B-9321BFF1FD90}" type="pres">
      <dgm:prSet presAssocID="{81D453B3-663C-4E58-B298-3C2971DA972F}" presName="sibTrans" presStyleLbl="sibTrans2D1" presStyleIdx="0" presStyleCnt="0"/>
      <dgm:spPr/>
    </dgm:pt>
    <dgm:pt modelId="{F43AD2DE-DA25-4801-9152-22A4F55756D8}" type="pres">
      <dgm:prSet presAssocID="{A7AEB690-E7CA-45BD-8A8C-D726D23FAC9A}" presName="compNode" presStyleCnt="0"/>
      <dgm:spPr/>
    </dgm:pt>
    <dgm:pt modelId="{AB480B53-168D-450C-9A3E-DC9482949D18}" type="pres">
      <dgm:prSet presAssocID="{A7AEB690-E7CA-45BD-8A8C-D726D23FAC9A}" presName="bkgdShape" presStyleLbl="node1" presStyleIdx="2" presStyleCnt="3"/>
      <dgm:spPr/>
    </dgm:pt>
    <dgm:pt modelId="{00794DD7-A6EE-4C49-9A85-D231C5FCE69E}" type="pres">
      <dgm:prSet presAssocID="{A7AEB690-E7CA-45BD-8A8C-D726D23FAC9A}" presName="nodeTx" presStyleLbl="node1" presStyleIdx="2" presStyleCnt="3">
        <dgm:presLayoutVars>
          <dgm:bulletEnabled val="1"/>
        </dgm:presLayoutVars>
      </dgm:prSet>
      <dgm:spPr/>
    </dgm:pt>
    <dgm:pt modelId="{4656ACDA-E6F9-4D04-AB4F-01E127EE0988}" type="pres">
      <dgm:prSet presAssocID="{A7AEB690-E7CA-45BD-8A8C-D726D23FAC9A}" presName="invisiNode" presStyleLbl="node1" presStyleIdx="2" presStyleCnt="3"/>
      <dgm:spPr/>
    </dgm:pt>
    <dgm:pt modelId="{E389E0BC-C6CC-4E87-8DF7-35458CE78A01}" type="pres">
      <dgm:prSet presAssocID="{A7AEB690-E7CA-45BD-8A8C-D726D23FAC9A}" presName="imagNode" presStyleLbl="fgImgPlace1" presStyleIdx="2" presStyleCnt="3" custLinFactNeighborX="-613" custLinFactNeighborY="11877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Pruhový graf se vzestupným trendem se souvislou výplní"/>
        </a:ext>
      </dgm:extLst>
    </dgm:pt>
  </dgm:ptLst>
  <dgm:cxnLst>
    <dgm:cxn modelId="{4C7E6621-EC9E-4D87-8CFF-BA7F42216A0B}" type="presOf" srcId="{AD29412E-9A35-41A4-8328-C72BEEDE1627}" destId="{24FA46F5-D7A3-40C3-ABF9-02BFC83199FC}" srcOrd="0" destOrd="0" presId="urn:microsoft.com/office/officeart/2005/8/layout/hList7"/>
    <dgm:cxn modelId="{DDF94E29-34A8-436B-B020-9E64EE4383DA}" type="presOf" srcId="{AD29412E-9A35-41A4-8328-C72BEEDE1627}" destId="{DE480281-2D50-4620-A2CF-C89667E6EA23}" srcOrd="1" destOrd="0" presId="urn:microsoft.com/office/officeart/2005/8/layout/hList7"/>
    <dgm:cxn modelId="{84762D5F-2807-43CB-B1E9-A01CFBAFF70B}" type="presOf" srcId="{F1B56F03-443F-4C1E-B36D-71E26239CCE1}" destId="{79C14F9A-43CA-4F2A-A8BE-53D0CA4B37EE}" srcOrd="0" destOrd="0" presId="urn:microsoft.com/office/officeart/2005/8/layout/hList7"/>
    <dgm:cxn modelId="{8300CF50-F640-4FCA-8232-3C0DB0CDB8A7}" srcId="{F1B56F03-443F-4C1E-B36D-71E26239CCE1}" destId="{AD29412E-9A35-41A4-8328-C72BEEDE1627}" srcOrd="1" destOrd="0" parTransId="{6DCAA1B5-03E1-44E2-9FAF-5D001C449EA9}" sibTransId="{81D453B3-663C-4E58-B298-3C2971DA972F}"/>
    <dgm:cxn modelId="{DFAC7675-751C-406A-9AAD-FEF9EEBE339A}" srcId="{F1B56F03-443F-4C1E-B36D-71E26239CCE1}" destId="{23237DAE-E5EE-4B02-BFFB-CA7FB2279A95}" srcOrd="0" destOrd="0" parTransId="{67FA2A45-9D08-49C2-8B58-010CAA12347A}" sibTransId="{4FBBCF27-C70D-4CDE-8198-9CA5BFD02520}"/>
    <dgm:cxn modelId="{1CAF018E-08E5-40AE-A978-C6A32444586F}" type="presOf" srcId="{4FBBCF27-C70D-4CDE-8198-9CA5BFD02520}" destId="{DCAF3EED-6942-4A9F-9779-F96B01F305E2}" srcOrd="0" destOrd="0" presId="urn:microsoft.com/office/officeart/2005/8/layout/hList7"/>
    <dgm:cxn modelId="{DDD87A8E-54A3-4A6B-A041-E298BF374D2E}" type="presOf" srcId="{81D453B3-663C-4E58-B298-3C2971DA972F}" destId="{6D0880E2-4874-4E88-865B-9321BFF1FD90}" srcOrd="0" destOrd="0" presId="urn:microsoft.com/office/officeart/2005/8/layout/hList7"/>
    <dgm:cxn modelId="{98CCD4AD-0572-46C5-9737-6E1DB78D31EB}" type="presOf" srcId="{23237DAE-E5EE-4B02-BFFB-CA7FB2279A95}" destId="{AAA8177A-711D-45EC-AD69-DB15C1A74892}" srcOrd="0" destOrd="0" presId="urn:microsoft.com/office/officeart/2005/8/layout/hList7"/>
    <dgm:cxn modelId="{B8E38ADA-75ED-4DF1-86B1-D663CB251160}" srcId="{F1B56F03-443F-4C1E-B36D-71E26239CCE1}" destId="{A7AEB690-E7CA-45BD-8A8C-D726D23FAC9A}" srcOrd="2" destOrd="0" parTransId="{29E9C5BF-0E8A-46F4-ACA6-E4283AD7606F}" sibTransId="{376FE179-1661-4695-8271-777DB82DC8F2}"/>
    <dgm:cxn modelId="{620C0DF0-8EDB-4FB4-8B1F-3AF7252F0328}" type="presOf" srcId="{A7AEB690-E7CA-45BD-8A8C-D726D23FAC9A}" destId="{00794DD7-A6EE-4C49-9A85-D231C5FCE69E}" srcOrd="1" destOrd="0" presId="urn:microsoft.com/office/officeart/2005/8/layout/hList7"/>
    <dgm:cxn modelId="{5E71B8F1-31F4-4AF5-BF89-313967079DAC}" type="presOf" srcId="{23237DAE-E5EE-4B02-BFFB-CA7FB2279A95}" destId="{44E09B4E-5F5B-45FC-838D-B981DAF4DF91}" srcOrd="1" destOrd="0" presId="urn:microsoft.com/office/officeart/2005/8/layout/hList7"/>
    <dgm:cxn modelId="{729289FE-81B8-4A9E-9BA5-A2D8E6750E6C}" type="presOf" srcId="{A7AEB690-E7CA-45BD-8A8C-D726D23FAC9A}" destId="{AB480B53-168D-450C-9A3E-DC9482949D18}" srcOrd="0" destOrd="0" presId="urn:microsoft.com/office/officeart/2005/8/layout/hList7"/>
    <dgm:cxn modelId="{E41013B7-D280-47D9-A423-072422680244}" type="presParOf" srcId="{79C14F9A-43CA-4F2A-A8BE-53D0CA4B37EE}" destId="{A96D2983-6610-48E6-93A6-AFCE4B3DCB0C}" srcOrd="0" destOrd="0" presId="urn:microsoft.com/office/officeart/2005/8/layout/hList7"/>
    <dgm:cxn modelId="{6972D87A-2581-46A3-8AC4-CDAFD438694C}" type="presParOf" srcId="{79C14F9A-43CA-4F2A-A8BE-53D0CA4B37EE}" destId="{EC5B13BB-C0D5-4D3E-8FAF-CD0E7D3FF41A}" srcOrd="1" destOrd="0" presId="urn:microsoft.com/office/officeart/2005/8/layout/hList7"/>
    <dgm:cxn modelId="{3DA97950-6164-45F7-A66D-23A156305AC6}" type="presParOf" srcId="{EC5B13BB-C0D5-4D3E-8FAF-CD0E7D3FF41A}" destId="{5D4F3131-A882-462E-A4B3-0E91CD6A383A}" srcOrd="0" destOrd="0" presId="urn:microsoft.com/office/officeart/2005/8/layout/hList7"/>
    <dgm:cxn modelId="{97215615-CE6E-428E-BCE2-828572F254EA}" type="presParOf" srcId="{5D4F3131-A882-462E-A4B3-0E91CD6A383A}" destId="{AAA8177A-711D-45EC-AD69-DB15C1A74892}" srcOrd="0" destOrd="0" presId="urn:microsoft.com/office/officeart/2005/8/layout/hList7"/>
    <dgm:cxn modelId="{54D6F92B-7F1F-4565-A202-A9BDA7B88306}" type="presParOf" srcId="{5D4F3131-A882-462E-A4B3-0E91CD6A383A}" destId="{44E09B4E-5F5B-45FC-838D-B981DAF4DF91}" srcOrd="1" destOrd="0" presId="urn:microsoft.com/office/officeart/2005/8/layout/hList7"/>
    <dgm:cxn modelId="{93BC0C2D-9FCF-4ABD-80BF-841294167CF9}" type="presParOf" srcId="{5D4F3131-A882-462E-A4B3-0E91CD6A383A}" destId="{53C563FD-E7B6-4570-A7F1-BB666D20449B}" srcOrd="2" destOrd="0" presId="urn:microsoft.com/office/officeart/2005/8/layout/hList7"/>
    <dgm:cxn modelId="{1064E853-CEAD-421C-AF44-168A2EF0BD9E}" type="presParOf" srcId="{5D4F3131-A882-462E-A4B3-0E91CD6A383A}" destId="{6AC94B15-E5D9-40AE-B12E-752EFCCF268D}" srcOrd="3" destOrd="0" presId="urn:microsoft.com/office/officeart/2005/8/layout/hList7"/>
    <dgm:cxn modelId="{DF6DD9C1-B63B-4122-A88B-B99150B67DC4}" type="presParOf" srcId="{EC5B13BB-C0D5-4D3E-8FAF-CD0E7D3FF41A}" destId="{DCAF3EED-6942-4A9F-9779-F96B01F305E2}" srcOrd="1" destOrd="0" presId="urn:microsoft.com/office/officeart/2005/8/layout/hList7"/>
    <dgm:cxn modelId="{8C39007B-2393-4AD1-BD48-CD69E6D77C42}" type="presParOf" srcId="{EC5B13BB-C0D5-4D3E-8FAF-CD0E7D3FF41A}" destId="{31E818B9-1CB3-4AB8-943D-25FBB6011A3A}" srcOrd="2" destOrd="0" presId="urn:microsoft.com/office/officeart/2005/8/layout/hList7"/>
    <dgm:cxn modelId="{5B5369A2-6B75-403F-B784-BD045A3437BC}" type="presParOf" srcId="{31E818B9-1CB3-4AB8-943D-25FBB6011A3A}" destId="{24FA46F5-D7A3-40C3-ABF9-02BFC83199FC}" srcOrd="0" destOrd="0" presId="urn:microsoft.com/office/officeart/2005/8/layout/hList7"/>
    <dgm:cxn modelId="{3F32B01F-7625-428D-B7CB-E973BCEF0575}" type="presParOf" srcId="{31E818B9-1CB3-4AB8-943D-25FBB6011A3A}" destId="{DE480281-2D50-4620-A2CF-C89667E6EA23}" srcOrd="1" destOrd="0" presId="urn:microsoft.com/office/officeart/2005/8/layout/hList7"/>
    <dgm:cxn modelId="{9066EF1F-D7A6-40B0-A470-8297837955AE}" type="presParOf" srcId="{31E818B9-1CB3-4AB8-943D-25FBB6011A3A}" destId="{0E9C9B27-3EE7-4108-BAAA-CAE0ABB573B4}" srcOrd="2" destOrd="0" presId="urn:microsoft.com/office/officeart/2005/8/layout/hList7"/>
    <dgm:cxn modelId="{831C3D5D-C9E3-43EC-A84E-F0D9E0ACA9E9}" type="presParOf" srcId="{31E818B9-1CB3-4AB8-943D-25FBB6011A3A}" destId="{92F58CC8-4781-48D7-B516-DD97BDF7B91A}" srcOrd="3" destOrd="0" presId="urn:microsoft.com/office/officeart/2005/8/layout/hList7"/>
    <dgm:cxn modelId="{AFE934B4-F05F-4646-AB3B-423985C821BC}" type="presParOf" srcId="{EC5B13BB-C0D5-4D3E-8FAF-CD0E7D3FF41A}" destId="{6D0880E2-4874-4E88-865B-9321BFF1FD90}" srcOrd="3" destOrd="0" presId="urn:microsoft.com/office/officeart/2005/8/layout/hList7"/>
    <dgm:cxn modelId="{3CFEA300-E108-4A9E-97F5-84C40229EC32}" type="presParOf" srcId="{EC5B13BB-C0D5-4D3E-8FAF-CD0E7D3FF41A}" destId="{F43AD2DE-DA25-4801-9152-22A4F55756D8}" srcOrd="4" destOrd="0" presId="urn:microsoft.com/office/officeart/2005/8/layout/hList7"/>
    <dgm:cxn modelId="{E80FE877-B0E2-48FE-AF8B-E62336DBD70F}" type="presParOf" srcId="{F43AD2DE-DA25-4801-9152-22A4F55756D8}" destId="{AB480B53-168D-450C-9A3E-DC9482949D18}" srcOrd="0" destOrd="0" presId="urn:microsoft.com/office/officeart/2005/8/layout/hList7"/>
    <dgm:cxn modelId="{89C9E0C9-F3C4-49CB-B719-1208A42D1C5D}" type="presParOf" srcId="{F43AD2DE-DA25-4801-9152-22A4F55756D8}" destId="{00794DD7-A6EE-4C49-9A85-D231C5FCE69E}" srcOrd="1" destOrd="0" presId="urn:microsoft.com/office/officeart/2005/8/layout/hList7"/>
    <dgm:cxn modelId="{3BBC7E8B-4E4D-4FA6-8AF0-BE1FBCF3E9DF}" type="presParOf" srcId="{F43AD2DE-DA25-4801-9152-22A4F55756D8}" destId="{4656ACDA-E6F9-4D04-AB4F-01E127EE0988}" srcOrd="2" destOrd="0" presId="urn:microsoft.com/office/officeart/2005/8/layout/hList7"/>
    <dgm:cxn modelId="{47DCA760-E35A-4320-8246-4E168D3AF93E}" type="presParOf" srcId="{F43AD2DE-DA25-4801-9152-22A4F55756D8}" destId="{E389E0BC-C6CC-4E87-8DF7-35458CE78A01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A3180E5-13F7-4EB1-BB8F-D1ED20634082}" type="doc">
      <dgm:prSet loTypeId="urn:microsoft.com/office/officeart/2005/8/layout/hList7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2C5A05E0-12E8-4438-ADA4-08478662C6B2}">
      <dgm:prSet custT="1"/>
      <dgm:spPr>
        <a:solidFill>
          <a:srgbClr val="E3FDFD"/>
        </a:solidFill>
      </dgm:spPr>
      <dgm:t>
        <a:bodyPr/>
        <a:lstStyle/>
        <a:p>
          <a:r>
            <a:rPr lang="cs-CZ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praktické přístupy </a:t>
          </a:r>
        </a:p>
      </dgm:t>
    </dgm:pt>
    <dgm:pt modelId="{984EDAA0-9993-423A-A2A2-809E917ACCB9}" type="parTrans" cxnId="{F7CC57C7-486E-4016-8F22-3B525AED4F84}">
      <dgm:prSet/>
      <dgm:spPr/>
      <dgm:t>
        <a:bodyPr/>
        <a:lstStyle/>
        <a:p>
          <a:endParaRPr lang="cs-CZ"/>
        </a:p>
      </dgm:t>
    </dgm:pt>
    <dgm:pt modelId="{E9247AAF-881A-4F5A-94BF-B83817E7A591}" type="sibTrans" cxnId="{F7CC57C7-486E-4016-8F22-3B525AED4F84}">
      <dgm:prSet/>
      <dgm:spPr/>
      <dgm:t>
        <a:bodyPr/>
        <a:lstStyle/>
        <a:p>
          <a:endParaRPr lang="cs-CZ"/>
        </a:p>
      </dgm:t>
    </dgm:pt>
    <dgm:pt modelId="{6669EFE1-EA6C-4517-A0BC-C662D8B1B914}">
      <dgm:prSet custT="1"/>
      <dgm:spPr>
        <a:solidFill>
          <a:srgbClr val="F4FEFE"/>
        </a:solidFill>
      </dgm:spPr>
      <dgm:t>
        <a:bodyPr/>
        <a:lstStyle/>
        <a:p>
          <a:endParaRPr lang="cs-CZ" sz="36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r>
            <a:rPr lang="cs-CZ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účinnost přístupů</a:t>
          </a:r>
        </a:p>
        <a:p>
          <a:r>
            <a:rPr lang="cs-CZ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taktiky </a:t>
          </a:r>
          <a:r>
            <a:rPr lang="cs-CZ" sz="28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fake</a:t>
          </a:r>
          <a:r>
            <a:rPr lang="cs-CZ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cs-CZ" sz="28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news</a:t>
          </a:r>
          <a:endParaRPr lang="cs-CZ" sz="28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endParaRPr lang="cs-CZ" sz="1800" dirty="0">
            <a:solidFill>
              <a:schemeClr val="accent3">
                <a:lumMod val="7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r>
            <a:rPr lang="cs-CZ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(</a:t>
          </a:r>
          <a:r>
            <a:rPr lang="cs-CZ" sz="18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Roozenbeek</a:t>
          </a:r>
          <a:r>
            <a:rPr lang="cs-CZ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, a kol., 2019)</a:t>
          </a:r>
          <a:endParaRPr lang="cs-CZ" sz="24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BCD01DD-6259-4CC7-8652-5281AE1591D3}" type="parTrans" cxnId="{BE46AC72-7512-4DAA-9F5B-A78D32EBAB65}">
      <dgm:prSet/>
      <dgm:spPr/>
      <dgm:t>
        <a:bodyPr/>
        <a:lstStyle/>
        <a:p>
          <a:endParaRPr lang="cs-CZ"/>
        </a:p>
      </dgm:t>
    </dgm:pt>
    <dgm:pt modelId="{0A6E48CA-B7F1-4BFE-BD35-4CB258D05BE5}" type="sibTrans" cxnId="{BE46AC72-7512-4DAA-9F5B-A78D32EBAB65}">
      <dgm:prSet/>
      <dgm:spPr/>
      <dgm:t>
        <a:bodyPr/>
        <a:lstStyle/>
        <a:p>
          <a:endParaRPr lang="cs-CZ"/>
        </a:p>
      </dgm:t>
    </dgm:pt>
    <dgm:pt modelId="{CD3D192C-5B1C-4398-A1B4-81646320385C}" type="pres">
      <dgm:prSet presAssocID="{CA3180E5-13F7-4EB1-BB8F-D1ED20634082}" presName="Name0" presStyleCnt="0">
        <dgm:presLayoutVars>
          <dgm:dir/>
          <dgm:resizeHandles val="exact"/>
        </dgm:presLayoutVars>
      </dgm:prSet>
      <dgm:spPr/>
    </dgm:pt>
    <dgm:pt modelId="{2985D8CB-16A5-44A7-B9C4-7FA02A2B2CCB}" type="pres">
      <dgm:prSet presAssocID="{CA3180E5-13F7-4EB1-BB8F-D1ED20634082}" presName="fgShape" presStyleLbl="fgShp" presStyleIdx="0" presStyleCnt="1"/>
      <dgm:spPr>
        <a:noFill/>
        <a:ln>
          <a:noFill/>
        </a:ln>
      </dgm:spPr>
    </dgm:pt>
    <dgm:pt modelId="{7CB36254-429D-449C-B3C6-BB50A63659BF}" type="pres">
      <dgm:prSet presAssocID="{CA3180E5-13F7-4EB1-BB8F-D1ED20634082}" presName="linComp" presStyleCnt="0"/>
      <dgm:spPr/>
    </dgm:pt>
    <dgm:pt modelId="{C4C84FD6-F8B2-4CED-BB85-30D525F74B29}" type="pres">
      <dgm:prSet presAssocID="{2C5A05E0-12E8-4438-ADA4-08478662C6B2}" presName="compNode" presStyleCnt="0"/>
      <dgm:spPr/>
    </dgm:pt>
    <dgm:pt modelId="{009D1093-8E0C-4B24-95B1-FBB906F9FFCE}" type="pres">
      <dgm:prSet presAssocID="{2C5A05E0-12E8-4438-ADA4-08478662C6B2}" presName="bkgdShape" presStyleLbl="node1" presStyleIdx="0" presStyleCnt="2" custLinFactNeighborX="-87" custLinFactNeighborY="-612"/>
      <dgm:spPr/>
    </dgm:pt>
    <dgm:pt modelId="{FE393A4C-F947-44BF-816F-616F26B2372B}" type="pres">
      <dgm:prSet presAssocID="{2C5A05E0-12E8-4438-ADA4-08478662C6B2}" presName="nodeTx" presStyleLbl="node1" presStyleIdx="0" presStyleCnt="2">
        <dgm:presLayoutVars>
          <dgm:bulletEnabled val="1"/>
        </dgm:presLayoutVars>
      </dgm:prSet>
      <dgm:spPr/>
    </dgm:pt>
    <dgm:pt modelId="{1F713326-F308-43E8-B72D-43FAECB33DAF}" type="pres">
      <dgm:prSet presAssocID="{2C5A05E0-12E8-4438-ADA4-08478662C6B2}" presName="invisiNode" presStyleLbl="node1" presStyleIdx="0" presStyleCnt="2"/>
      <dgm:spPr/>
    </dgm:pt>
    <dgm:pt modelId="{39915D7F-A1D2-4E93-93FD-DDDFA6309202}" type="pres">
      <dgm:prSet presAssocID="{2C5A05E0-12E8-4438-ADA4-08478662C6B2}" presName="imagNode" presStyleLbl="fgImgPlace1" presStyleIdx="0" presStyleCnt="2" custLinFactNeighborX="-1225" custLinFactNeighborY="1747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kupinový brainstorming se souvislou výplní"/>
        </a:ext>
      </dgm:extLst>
    </dgm:pt>
    <dgm:pt modelId="{18D5B504-8CD8-4268-96DA-811543D78BD1}" type="pres">
      <dgm:prSet presAssocID="{E9247AAF-881A-4F5A-94BF-B83817E7A591}" presName="sibTrans" presStyleLbl="sibTrans2D1" presStyleIdx="0" presStyleCnt="0"/>
      <dgm:spPr/>
    </dgm:pt>
    <dgm:pt modelId="{AC014164-2376-484F-AA14-AC2BBFC64ECF}" type="pres">
      <dgm:prSet presAssocID="{6669EFE1-EA6C-4517-A0BC-C662D8B1B914}" presName="compNode" presStyleCnt="0"/>
      <dgm:spPr/>
    </dgm:pt>
    <dgm:pt modelId="{064755BF-57C6-4F1B-ADC5-A0CC4C027D9F}" type="pres">
      <dgm:prSet presAssocID="{6669EFE1-EA6C-4517-A0BC-C662D8B1B914}" presName="bkgdShape" presStyleLbl="node1" presStyleIdx="1" presStyleCnt="2"/>
      <dgm:spPr/>
    </dgm:pt>
    <dgm:pt modelId="{CEAED82E-9418-486C-85DF-D2E7B5C9A54C}" type="pres">
      <dgm:prSet presAssocID="{6669EFE1-EA6C-4517-A0BC-C662D8B1B914}" presName="nodeTx" presStyleLbl="node1" presStyleIdx="1" presStyleCnt="2">
        <dgm:presLayoutVars>
          <dgm:bulletEnabled val="1"/>
        </dgm:presLayoutVars>
      </dgm:prSet>
      <dgm:spPr/>
    </dgm:pt>
    <dgm:pt modelId="{6A71643C-F9DE-4EA6-AB20-D77AC280AB10}" type="pres">
      <dgm:prSet presAssocID="{6669EFE1-EA6C-4517-A0BC-C662D8B1B914}" presName="invisiNode" presStyleLbl="node1" presStyleIdx="1" presStyleCnt="2"/>
      <dgm:spPr/>
    </dgm:pt>
    <dgm:pt modelId="{BAF447CC-F171-4D53-9D56-41937F3E2755}" type="pres">
      <dgm:prSet presAssocID="{6669EFE1-EA6C-4517-A0BC-C662D8B1B914}" presName="imagNode" presStyleLbl="fgImgPlace1" presStyleIdx="1" presStyleCnt="2" custLinFactNeighborX="3063" custLinFactNeighborY="1163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Odznak, otazník se souvislou výplní"/>
        </a:ext>
      </dgm:extLst>
    </dgm:pt>
  </dgm:ptLst>
  <dgm:cxnLst>
    <dgm:cxn modelId="{05046404-1416-48A8-A354-E3E8C14ADC38}" type="presOf" srcId="{CA3180E5-13F7-4EB1-BB8F-D1ED20634082}" destId="{CD3D192C-5B1C-4398-A1B4-81646320385C}" srcOrd="0" destOrd="0" presId="urn:microsoft.com/office/officeart/2005/8/layout/hList7"/>
    <dgm:cxn modelId="{766AF638-781E-45F3-AC9A-EB7D222A70AC}" type="presOf" srcId="{6669EFE1-EA6C-4517-A0BC-C662D8B1B914}" destId="{064755BF-57C6-4F1B-ADC5-A0CC4C027D9F}" srcOrd="0" destOrd="0" presId="urn:microsoft.com/office/officeart/2005/8/layout/hList7"/>
    <dgm:cxn modelId="{BE46AC72-7512-4DAA-9F5B-A78D32EBAB65}" srcId="{CA3180E5-13F7-4EB1-BB8F-D1ED20634082}" destId="{6669EFE1-EA6C-4517-A0BC-C662D8B1B914}" srcOrd="1" destOrd="0" parTransId="{3BCD01DD-6259-4CC7-8652-5281AE1591D3}" sibTransId="{0A6E48CA-B7F1-4BFE-BD35-4CB258D05BE5}"/>
    <dgm:cxn modelId="{DC3F4553-E2D7-400C-BAAF-D55E08C8D878}" type="presOf" srcId="{2C5A05E0-12E8-4438-ADA4-08478662C6B2}" destId="{FE393A4C-F947-44BF-816F-616F26B2372B}" srcOrd="1" destOrd="0" presId="urn:microsoft.com/office/officeart/2005/8/layout/hList7"/>
    <dgm:cxn modelId="{7D714D8A-49E4-4DEE-8D5F-4D621307771D}" type="presOf" srcId="{6669EFE1-EA6C-4517-A0BC-C662D8B1B914}" destId="{CEAED82E-9418-486C-85DF-D2E7B5C9A54C}" srcOrd="1" destOrd="0" presId="urn:microsoft.com/office/officeart/2005/8/layout/hList7"/>
    <dgm:cxn modelId="{F7CC57C7-486E-4016-8F22-3B525AED4F84}" srcId="{CA3180E5-13F7-4EB1-BB8F-D1ED20634082}" destId="{2C5A05E0-12E8-4438-ADA4-08478662C6B2}" srcOrd="0" destOrd="0" parTransId="{984EDAA0-9993-423A-A2A2-809E917ACCB9}" sibTransId="{E9247AAF-881A-4F5A-94BF-B83817E7A591}"/>
    <dgm:cxn modelId="{5401D6CE-5A74-405A-835B-6F17595E24EE}" type="presOf" srcId="{E9247AAF-881A-4F5A-94BF-B83817E7A591}" destId="{18D5B504-8CD8-4268-96DA-811543D78BD1}" srcOrd="0" destOrd="0" presId="urn:microsoft.com/office/officeart/2005/8/layout/hList7"/>
    <dgm:cxn modelId="{9BC2E6DA-1562-405D-A574-45A289FF521B}" type="presOf" srcId="{2C5A05E0-12E8-4438-ADA4-08478662C6B2}" destId="{009D1093-8E0C-4B24-95B1-FBB906F9FFCE}" srcOrd="0" destOrd="0" presId="urn:microsoft.com/office/officeart/2005/8/layout/hList7"/>
    <dgm:cxn modelId="{182E2CFC-326C-40D6-8430-D2BF799E6273}" type="presParOf" srcId="{CD3D192C-5B1C-4398-A1B4-81646320385C}" destId="{2985D8CB-16A5-44A7-B9C4-7FA02A2B2CCB}" srcOrd="0" destOrd="0" presId="urn:microsoft.com/office/officeart/2005/8/layout/hList7"/>
    <dgm:cxn modelId="{FFB69BEE-B4B7-476D-9587-DFBC60AC5C42}" type="presParOf" srcId="{CD3D192C-5B1C-4398-A1B4-81646320385C}" destId="{7CB36254-429D-449C-B3C6-BB50A63659BF}" srcOrd="1" destOrd="0" presId="urn:microsoft.com/office/officeart/2005/8/layout/hList7"/>
    <dgm:cxn modelId="{9D5C9A70-3914-4246-BEA0-E8B394E29B07}" type="presParOf" srcId="{7CB36254-429D-449C-B3C6-BB50A63659BF}" destId="{C4C84FD6-F8B2-4CED-BB85-30D525F74B29}" srcOrd="0" destOrd="0" presId="urn:microsoft.com/office/officeart/2005/8/layout/hList7"/>
    <dgm:cxn modelId="{3654EC3A-BC33-4B50-8CA3-9E3FDE185C92}" type="presParOf" srcId="{C4C84FD6-F8B2-4CED-BB85-30D525F74B29}" destId="{009D1093-8E0C-4B24-95B1-FBB906F9FFCE}" srcOrd="0" destOrd="0" presId="urn:microsoft.com/office/officeart/2005/8/layout/hList7"/>
    <dgm:cxn modelId="{F94DACDE-5262-44BF-A9A6-7425252DB287}" type="presParOf" srcId="{C4C84FD6-F8B2-4CED-BB85-30D525F74B29}" destId="{FE393A4C-F947-44BF-816F-616F26B2372B}" srcOrd="1" destOrd="0" presId="urn:microsoft.com/office/officeart/2005/8/layout/hList7"/>
    <dgm:cxn modelId="{BFCE67DC-9D22-4868-8658-14DCC4180F2C}" type="presParOf" srcId="{C4C84FD6-F8B2-4CED-BB85-30D525F74B29}" destId="{1F713326-F308-43E8-B72D-43FAECB33DAF}" srcOrd="2" destOrd="0" presId="urn:microsoft.com/office/officeart/2005/8/layout/hList7"/>
    <dgm:cxn modelId="{BE9D14EA-5828-4D6D-AD8B-2DCA103D639E}" type="presParOf" srcId="{C4C84FD6-F8B2-4CED-BB85-30D525F74B29}" destId="{39915D7F-A1D2-4E93-93FD-DDDFA6309202}" srcOrd="3" destOrd="0" presId="urn:microsoft.com/office/officeart/2005/8/layout/hList7"/>
    <dgm:cxn modelId="{FABF1262-617B-4E40-B154-67BFCD4C0029}" type="presParOf" srcId="{7CB36254-429D-449C-B3C6-BB50A63659BF}" destId="{18D5B504-8CD8-4268-96DA-811543D78BD1}" srcOrd="1" destOrd="0" presId="urn:microsoft.com/office/officeart/2005/8/layout/hList7"/>
    <dgm:cxn modelId="{8A5423DA-889D-4E5A-8EDA-2F788745BE06}" type="presParOf" srcId="{7CB36254-429D-449C-B3C6-BB50A63659BF}" destId="{AC014164-2376-484F-AA14-AC2BBFC64ECF}" srcOrd="2" destOrd="0" presId="urn:microsoft.com/office/officeart/2005/8/layout/hList7"/>
    <dgm:cxn modelId="{0BF47221-1D46-4A12-A8FB-C9160089A811}" type="presParOf" srcId="{AC014164-2376-484F-AA14-AC2BBFC64ECF}" destId="{064755BF-57C6-4F1B-ADC5-A0CC4C027D9F}" srcOrd="0" destOrd="0" presId="urn:microsoft.com/office/officeart/2005/8/layout/hList7"/>
    <dgm:cxn modelId="{CACBF57B-B930-4614-8D3E-88473EC9F66E}" type="presParOf" srcId="{AC014164-2376-484F-AA14-AC2BBFC64ECF}" destId="{CEAED82E-9418-486C-85DF-D2E7B5C9A54C}" srcOrd="1" destOrd="0" presId="urn:microsoft.com/office/officeart/2005/8/layout/hList7"/>
    <dgm:cxn modelId="{BF21C659-B3B3-41BA-AE0C-F85861894EFF}" type="presParOf" srcId="{AC014164-2376-484F-AA14-AC2BBFC64ECF}" destId="{6A71643C-F9DE-4EA6-AB20-D77AC280AB10}" srcOrd="2" destOrd="0" presId="urn:microsoft.com/office/officeart/2005/8/layout/hList7"/>
    <dgm:cxn modelId="{B33C108C-BBD7-47C8-96A2-BA1FB379BB66}" type="presParOf" srcId="{AC014164-2376-484F-AA14-AC2BBFC64ECF}" destId="{BAF447CC-F171-4D53-9D56-41937F3E2755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FF4C83F-D475-48F9-A21F-D81FDE30529F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B1130C22-9788-49E0-8356-024EF3460D3B}">
      <dgm:prSet custT="1"/>
      <dgm:spPr>
        <a:solidFill>
          <a:srgbClr val="E3FDFD"/>
        </a:solidFill>
        <a:ln>
          <a:noFill/>
        </a:ln>
      </dgm:spPr>
      <dgm:t>
        <a:bodyPr/>
        <a:lstStyle/>
        <a:p>
          <a:r>
            <a:rPr lang="cs-CZ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plně automatické přístupy – součást prohlížeče </a:t>
          </a:r>
        </a:p>
      </dgm:t>
    </dgm:pt>
    <dgm:pt modelId="{28BC6F11-5201-43FE-8F08-EAC4B34258CF}" type="parTrans" cxnId="{C96DC218-BE3C-46CF-8FDA-F54235DC162A}">
      <dgm:prSet/>
      <dgm:spPr/>
      <dgm:t>
        <a:bodyPr/>
        <a:lstStyle/>
        <a:p>
          <a:endParaRPr lang="cs-CZ"/>
        </a:p>
      </dgm:t>
    </dgm:pt>
    <dgm:pt modelId="{E11D979C-450A-4D24-ABEE-483A08936DC2}" type="sibTrans" cxnId="{C96DC218-BE3C-46CF-8FDA-F54235DC162A}">
      <dgm:prSet/>
      <dgm:spPr/>
      <dgm:t>
        <a:bodyPr/>
        <a:lstStyle/>
        <a:p>
          <a:endParaRPr lang="cs-CZ"/>
        </a:p>
      </dgm:t>
    </dgm:pt>
    <dgm:pt modelId="{48A1239D-A1E0-4F26-AA10-E92192BB28CA}">
      <dgm:prSet custT="1"/>
      <dgm:spPr>
        <a:solidFill>
          <a:srgbClr val="F4FEFE"/>
        </a:solidFill>
      </dgm:spPr>
      <dgm:t>
        <a:bodyPr/>
        <a:lstStyle/>
        <a:p>
          <a:r>
            <a:rPr lang="cs-CZ" sz="2400" kern="12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snížení motivace pro vytváření </a:t>
          </a:r>
          <a:r>
            <a:rPr lang="cs-CZ" sz="2400" kern="1200" dirty="0" err="1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fake</a:t>
          </a:r>
          <a:r>
            <a:rPr lang="cs-CZ" sz="2400" kern="12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</a:t>
          </a:r>
          <a:r>
            <a:rPr lang="cs-CZ" sz="2400" kern="1200" dirty="0" err="1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news</a:t>
          </a:r>
          <a:endParaRPr lang="cs-CZ" sz="2400" kern="1200" dirty="0">
            <a:solidFill>
              <a:prstClr val="black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9CF6C864-2847-4C8E-92B1-64EAD27E461F}" type="parTrans" cxnId="{589B62E1-B12B-403A-910A-928DC3A8E243}">
      <dgm:prSet/>
      <dgm:spPr/>
      <dgm:t>
        <a:bodyPr/>
        <a:lstStyle/>
        <a:p>
          <a:endParaRPr lang="cs-CZ"/>
        </a:p>
      </dgm:t>
    </dgm:pt>
    <dgm:pt modelId="{3E8B8FFD-D9A7-4415-B401-0584C17D734E}" type="sibTrans" cxnId="{589B62E1-B12B-403A-910A-928DC3A8E243}">
      <dgm:prSet/>
      <dgm:spPr/>
      <dgm:t>
        <a:bodyPr/>
        <a:lstStyle/>
        <a:p>
          <a:endParaRPr lang="cs-CZ"/>
        </a:p>
      </dgm:t>
    </dgm:pt>
    <dgm:pt modelId="{A3B15372-B2F8-45DF-BA9F-F16CCE5CA84D}">
      <dgm:prSet custT="1"/>
      <dgm:spPr>
        <a:solidFill>
          <a:srgbClr val="E3FDFD"/>
        </a:solidFill>
        <a:ln>
          <a:noFill/>
        </a:ln>
      </dgm:spPr>
      <dgm:t>
        <a:bodyPr/>
        <a:lstStyle/>
        <a:p>
          <a:r>
            <a:rPr lang="cs-CZ" sz="2400" kern="12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inovace aplikací </a:t>
          </a:r>
        </a:p>
      </dgm:t>
    </dgm:pt>
    <dgm:pt modelId="{A1790A83-D035-423B-9689-ED51C985017B}" type="parTrans" cxnId="{0A5D1F33-18A2-43BC-87B8-D7A07D4FCFEA}">
      <dgm:prSet/>
      <dgm:spPr/>
      <dgm:t>
        <a:bodyPr/>
        <a:lstStyle/>
        <a:p>
          <a:endParaRPr lang="cs-CZ"/>
        </a:p>
      </dgm:t>
    </dgm:pt>
    <dgm:pt modelId="{628D3596-12D0-4859-8A05-CA81D3CD6A81}" type="sibTrans" cxnId="{0A5D1F33-18A2-43BC-87B8-D7A07D4FCFEA}">
      <dgm:prSet/>
      <dgm:spPr/>
      <dgm:t>
        <a:bodyPr/>
        <a:lstStyle/>
        <a:p>
          <a:endParaRPr lang="cs-CZ"/>
        </a:p>
      </dgm:t>
    </dgm:pt>
    <dgm:pt modelId="{275FE55D-1ABC-4D87-B6B1-CEEC87854E50}" type="pres">
      <dgm:prSet presAssocID="{6FF4C83F-D475-48F9-A21F-D81FDE30529F}" presName="linearFlow" presStyleCnt="0">
        <dgm:presLayoutVars>
          <dgm:dir/>
          <dgm:resizeHandles val="exact"/>
        </dgm:presLayoutVars>
      </dgm:prSet>
      <dgm:spPr/>
    </dgm:pt>
    <dgm:pt modelId="{A470BB11-645C-4B9A-A232-227527755E42}" type="pres">
      <dgm:prSet presAssocID="{B1130C22-9788-49E0-8356-024EF3460D3B}" presName="composite" presStyleCnt="0"/>
      <dgm:spPr/>
    </dgm:pt>
    <dgm:pt modelId="{634FF813-5BA7-4781-8FE6-BD503341D113}" type="pres">
      <dgm:prSet presAssocID="{B1130C22-9788-49E0-8356-024EF3460D3B}" presName="imgShp" presStyleLbl="fgImgPlace1" presStyleIdx="0" presStyleCnt="3" custScaleX="24608" custScaleY="23499" custLinFactX="-47958" custLinFactNeighborX="-100000" custLinFactNeighborY="-449"/>
      <dgm:spPr>
        <a:blipFill rotWithShape="1"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t="-2000" b="-2000"/>
          </a:stretch>
        </a:blipFill>
      </dgm:spPr>
    </dgm:pt>
    <dgm:pt modelId="{8E8FD8B1-A57E-4ABD-BB68-26BC01608D0B}" type="pres">
      <dgm:prSet presAssocID="{B1130C22-9788-49E0-8356-024EF3460D3B}" presName="txShp" presStyleLbl="node1" presStyleIdx="0" presStyleCnt="3" custScaleX="150376" custScaleY="28215">
        <dgm:presLayoutVars>
          <dgm:bulletEnabled val="1"/>
        </dgm:presLayoutVars>
      </dgm:prSet>
      <dgm:spPr/>
    </dgm:pt>
    <dgm:pt modelId="{61AE44EE-F9A3-408D-BAB9-586E20D67585}" type="pres">
      <dgm:prSet presAssocID="{E11D979C-450A-4D24-ABEE-483A08936DC2}" presName="spacing" presStyleCnt="0"/>
      <dgm:spPr/>
    </dgm:pt>
    <dgm:pt modelId="{71442EF7-8B53-4E3C-A300-47D1D635BD36}" type="pres">
      <dgm:prSet presAssocID="{48A1239D-A1E0-4F26-AA10-E92192BB28CA}" presName="composite" presStyleCnt="0"/>
      <dgm:spPr/>
    </dgm:pt>
    <dgm:pt modelId="{A3A43B5C-74B6-45EF-8AF5-BB9FEB481090}" type="pres">
      <dgm:prSet presAssocID="{48A1239D-A1E0-4F26-AA10-E92192BB28CA}" presName="imgShp" presStyleLbl="fgImgPlace1" presStyleIdx="1" presStyleCnt="3" custScaleX="26028" custScaleY="24707" custLinFactNeighborX="-52154" custLinFactNeighborY="-148"/>
      <dgm:spPr>
        <a:blipFill rotWithShape="1"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t="-3000" b="-3000"/>
          </a:stretch>
        </a:blipFill>
      </dgm:spPr>
    </dgm:pt>
    <dgm:pt modelId="{906C5B17-EF8B-4313-BD17-22AB90D811BE}" type="pres">
      <dgm:prSet presAssocID="{48A1239D-A1E0-4F26-AA10-E92192BB28CA}" presName="txShp" presStyleLbl="node1" presStyleIdx="1" presStyleCnt="3" custScaleX="150376" custScaleY="29848">
        <dgm:presLayoutVars>
          <dgm:bulletEnabled val="1"/>
        </dgm:presLayoutVars>
      </dgm:prSet>
      <dgm:spPr/>
    </dgm:pt>
    <dgm:pt modelId="{8EA2BA3C-548E-4306-8F92-FE720A8E070B}" type="pres">
      <dgm:prSet presAssocID="{3E8B8FFD-D9A7-4415-B401-0584C17D734E}" presName="spacing" presStyleCnt="0"/>
      <dgm:spPr/>
    </dgm:pt>
    <dgm:pt modelId="{619563D1-DB8F-4BE9-830E-C3E4759AA9F0}" type="pres">
      <dgm:prSet presAssocID="{A3B15372-B2F8-45DF-BA9F-F16CCE5CA84D}" presName="composite" presStyleCnt="0"/>
      <dgm:spPr/>
    </dgm:pt>
    <dgm:pt modelId="{73E99488-A8CE-4245-9F5C-EC6084A93038}" type="pres">
      <dgm:prSet presAssocID="{A3B15372-B2F8-45DF-BA9F-F16CCE5CA84D}" presName="imgShp" presStyleLbl="fgImgPlace1" presStyleIdx="2" presStyleCnt="3" custScaleX="24060" custScaleY="23388" custLinFactNeighborX="-65278" custLinFactNeighborY="-88"/>
      <dgm:spPr>
        <a:blipFill rotWithShape="1"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t="-1000" b="-1000"/>
          </a:stretch>
        </a:blipFill>
      </dgm:spPr>
    </dgm:pt>
    <dgm:pt modelId="{071FD612-C449-4BE5-87B5-87457D19DD78}" type="pres">
      <dgm:prSet presAssocID="{A3B15372-B2F8-45DF-BA9F-F16CCE5CA84D}" presName="txShp" presStyleLbl="node1" presStyleIdx="2" presStyleCnt="3" custScaleX="150376" custScaleY="28990" custLinFactNeighborX="2412" custLinFactNeighborY="1031">
        <dgm:presLayoutVars>
          <dgm:bulletEnabled val="1"/>
        </dgm:presLayoutVars>
      </dgm:prSet>
      <dgm:spPr/>
    </dgm:pt>
  </dgm:ptLst>
  <dgm:cxnLst>
    <dgm:cxn modelId="{D232FA0C-3B8F-4793-BE73-AF8F0D41E94A}" type="presOf" srcId="{A3B15372-B2F8-45DF-BA9F-F16CCE5CA84D}" destId="{071FD612-C449-4BE5-87B5-87457D19DD78}" srcOrd="0" destOrd="0" presId="urn:microsoft.com/office/officeart/2005/8/layout/vList3"/>
    <dgm:cxn modelId="{C96DC218-BE3C-46CF-8FDA-F54235DC162A}" srcId="{6FF4C83F-D475-48F9-A21F-D81FDE30529F}" destId="{B1130C22-9788-49E0-8356-024EF3460D3B}" srcOrd="0" destOrd="0" parTransId="{28BC6F11-5201-43FE-8F08-EAC4B34258CF}" sibTransId="{E11D979C-450A-4D24-ABEE-483A08936DC2}"/>
    <dgm:cxn modelId="{0A5D1F33-18A2-43BC-87B8-D7A07D4FCFEA}" srcId="{6FF4C83F-D475-48F9-A21F-D81FDE30529F}" destId="{A3B15372-B2F8-45DF-BA9F-F16CCE5CA84D}" srcOrd="2" destOrd="0" parTransId="{A1790A83-D035-423B-9689-ED51C985017B}" sibTransId="{628D3596-12D0-4859-8A05-CA81D3CD6A81}"/>
    <dgm:cxn modelId="{E9FCB13B-1DF5-4C8F-B613-F9E8DAC0E32C}" type="presOf" srcId="{6FF4C83F-D475-48F9-A21F-D81FDE30529F}" destId="{275FE55D-1ABC-4D87-B6B1-CEEC87854E50}" srcOrd="0" destOrd="0" presId="urn:microsoft.com/office/officeart/2005/8/layout/vList3"/>
    <dgm:cxn modelId="{976069A3-0560-45A5-AFEC-4B03362A4F51}" type="presOf" srcId="{48A1239D-A1E0-4F26-AA10-E92192BB28CA}" destId="{906C5B17-EF8B-4313-BD17-22AB90D811BE}" srcOrd="0" destOrd="0" presId="urn:microsoft.com/office/officeart/2005/8/layout/vList3"/>
    <dgm:cxn modelId="{589B62E1-B12B-403A-910A-928DC3A8E243}" srcId="{6FF4C83F-D475-48F9-A21F-D81FDE30529F}" destId="{48A1239D-A1E0-4F26-AA10-E92192BB28CA}" srcOrd="1" destOrd="0" parTransId="{9CF6C864-2847-4C8E-92B1-64EAD27E461F}" sibTransId="{3E8B8FFD-D9A7-4415-B401-0584C17D734E}"/>
    <dgm:cxn modelId="{057366F6-05A2-41E1-A669-F59FC4CDE175}" type="presOf" srcId="{B1130C22-9788-49E0-8356-024EF3460D3B}" destId="{8E8FD8B1-A57E-4ABD-BB68-26BC01608D0B}" srcOrd="0" destOrd="0" presId="urn:microsoft.com/office/officeart/2005/8/layout/vList3"/>
    <dgm:cxn modelId="{E201CAD1-5564-4BB4-B036-08309DB160CB}" type="presParOf" srcId="{275FE55D-1ABC-4D87-B6B1-CEEC87854E50}" destId="{A470BB11-645C-4B9A-A232-227527755E42}" srcOrd="0" destOrd="0" presId="urn:microsoft.com/office/officeart/2005/8/layout/vList3"/>
    <dgm:cxn modelId="{700D28B9-9FC0-48A6-8B85-07990476DE7D}" type="presParOf" srcId="{A470BB11-645C-4B9A-A232-227527755E42}" destId="{634FF813-5BA7-4781-8FE6-BD503341D113}" srcOrd="0" destOrd="0" presId="urn:microsoft.com/office/officeart/2005/8/layout/vList3"/>
    <dgm:cxn modelId="{C52E9A19-1102-4B07-A4EF-36A71A8DF98A}" type="presParOf" srcId="{A470BB11-645C-4B9A-A232-227527755E42}" destId="{8E8FD8B1-A57E-4ABD-BB68-26BC01608D0B}" srcOrd="1" destOrd="0" presId="urn:microsoft.com/office/officeart/2005/8/layout/vList3"/>
    <dgm:cxn modelId="{DB2DA4F4-D4D9-48DA-8C06-867C14266E86}" type="presParOf" srcId="{275FE55D-1ABC-4D87-B6B1-CEEC87854E50}" destId="{61AE44EE-F9A3-408D-BAB9-586E20D67585}" srcOrd="1" destOrd="0" presId="urn:microsoft.com/office/officeart/2005/8/layout/vList3"/>
    <dgm:cxn modelId="{9CEEC790-1CBC-42D1-9C66-0796EDED4DBD}" type="presParOf" srcId="{275FE55D-1ABC-4D87-B6B1-CEEC87854E50}" destId="{71442EF7-8B53-4E3C-A300-47D1D635BD36}" srcOrd="2" destOrd="0" presId="urn:microsoft.com/office/officeart/2005/8/layout/vList3"/>
    <dgm:cxn modelId="{6B5AD56B-661A-4208-BB6D-FA545C5B8D2E}" type="presParOf" srcId="{71442EF7-8B53-4E3C-A300-47D1D635BD36}" destId="{A3A43B5C-74B6-45EF-8AF5-BB9FEB481090}" srcOrd="0" destOrd="0" presId="urn:microsoft.com/office/officeart/2005/8/layout/vList3"/>
    <dgm:cxn modelId="{C9562387-98FC-4AD6-A173-989FBA258547}" type="presParOf" srcId="{71442EF7-8B53-4E3C-A300-47D1D635BD36}" destId="{906C5B17-EF8B-4313-BD17-22AB90D811BE}" srcOrd="1" destOrd="0" presId="urn:microsoft.com/office/officeart/2005/8/layout/vList3"/>
    <dgm:cxn modelId="{58C2FF6F-042F-450B-9193-A84184C9CF0E}" type="presParOf" srcId="{275FE55D-1ABC-4D87-B6B1-CEEC87854E50}" destId="{8EA2BA3C-548E-4306-8F92-FE720A8E070B}" srcOrd="3" destOrd="0" presId="urn:microsoft.com/office/officeart/2005/8/layout/vList3"/>
    <dgm:cxn modelId="{C28F8668-2C99-4463-99B5-AB4CC5F4E34E}" type="presParOf" srcId="{275FE55D-1ABC-4D87-B6B1-CEEC87854E50}" destId="{619563D1-DB8F-4BE9-830E-C3E4759AA9F0}" srcOrd="4" destOrd="0" presId="urn:microsoft.com/office/officeart/2005/8/layout/vList3"/>
    <dgm:cxn modelId="{564CAEBC-99DA-4A2A-98C0-B1631E4A88A7}" type="presParOf" srcId="{619563D1-DB8F-4BE9-830E-C3E4759AA9F0}" destId="{73E99488-A8CE-4245-9F5C-EC6084A93038}" srcOrd="0" destOrd="0" presId="urn:microsoft.com/office/officeart/2005/8/layout/vList3"/>
    <dgm:cxn modelId="{B8446B62-E6DC-4C82-98A6-C372DA33E603}" type="presParOf" srcId="{619563D1-DB8F-4BE9-830E-C3E4759AA9F0}" destId="{071FD612-C449-4BE5-87B5-87457D19DD78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E06156A2-6A8D-4769-8CF3-B4C5AFF9652C}" type="doc">
      <dgm:prSet loTypeId="urn:microsoft.com/office/officeart/2005/8/layout/hList7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AE46D386-8CAF-4D7E-9302-E9A16560351E}">
      <dgm:prSet/>
      <dgm:spPr>
        <a:solidFill>
          <a:srgbClr val="E3FDFD"/>
        </a:solidFill>
        <a:ln>
          <a:noFill/>
        </a:ln>
      </dgm:spPr>
      <dgm:t>
        <a:bodyPr/>
        <a:lstStyle/>
        <a:p>
          <a:r>
            <a:rPr lang="cs-CZ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částečné splnění hypotéz </a:t>
          </a:r>
        </a:p>
      </dgm:t>
    </dgm:pt>
    <dgm:pt modelId="{CC749259-5EBB-43AE-8E9F-1BD79D93CEE8}" type="parTrans" cxnId="{94A1FB4A-F113-42A6-86CA-661047180845}">
      <dgm:prSet/>
      <dgm:spPr/>
      <dgm:t>
        <a:bodyPr/>
        <a:lstStyle/>
        <a:p>
          <a:endParaRPr lang="cs-CZ"/>
        </a:p>
      </dgm:t>
    </dgm:pt>
    <dgm:pt modelId="{A72B2716-F3C6-451C-BDED-6D28F942FFDB}" type="sibTrans" cxnId="{94A1FB4A-F113-42A6-86CA-661047180845}">
      <dgm:prSet/>
      <dgm:spPr/>
      <dgm:t>
        <a:bodyPr/>
        <a:lstStyle/>
        <a:p>
          <a:endParaRPr lang="cs-CZ"/>
        </a:p>
      </dgm:t>
    </dgm:pt>
    <dgm:pt modelId="{96E1A3C0-CBE5-49DE-BDDF-165FE220D319}">
      <dgm:prSet/>
      <dgm:spPr>
        <a:solidFill>
          <a:srgbClr val="F4FEFE"/>
        </a:solidFill>
      </dgm:spPr>
      <dgm:t>
        <a:bodyPr/>
        <a:lstStyle/>
        <a:p>
          <a:r>
            <a:rPr lang="cs-CZ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poměrně</a:t>
          </a:r>
          <a:r>
            <a:rPr lang="cs-CZ" baseline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účinná a rychlá řešení</a:t>
          </a:r>
          <a:endParaRPr lang="cs-CZ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6E30599-6BC8-4957-A69A-C111EAB40E80}" type="parTrans" cxnId="{40100476-DE5D-4B38-B1F4-87C1081E0DEF}">
      <dgm:prSet/>
      <dgm:spPr/>
      <dgm:t>
        <a:bodyPr/>
        <a:lstStyle/>
        <a:p>
          <a:endParaRPr lang="cs-CZ"/>
        </a:p>
      </dgm:t>
    </dgm:pt>
    <dgm:pt modelId="{BE246E49-8E86-4E01-9E0D-1F17DC922962}" type="sibTrans" cxnId="{40100476-DE5D-4B38-B1F4-87C1081E0DEF}">
      <dgm:prSet/>
      <dgm:spPr/>
      <dgm:t>
        <a:bodyPr/>
        <a:lstStyle/>
        <a:p>
          <a:endParaRPr lang="cs-CZ"/>
        </a:p>
      </dgm:t>
    </dgm:pt>
    <dgm:pt modelId="{8FEBF8FB-82BD-4EA7-BAD5-0E952C1565B4}">
      <dgm:prSet/>
      <dgm:spPr>
        <a:solidFill>
          <a:srgbClr val="E3FDFD"/>
        </a:solidFill>
        <a:ln>
          <a:noFill/>
        </a:ln>
      </dgm:spPr>
      <dgm:t>
        <a:bodyPr/>
        <a:lstStyle/>
        <a:p>
          <a:r>
            <a:rPr lang="cs-CZ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omezený počet zdrojů </a:t>
          </a:r>
        </a:p>
      </dgm:t>
    </dgm:pt>
    <dgm:pt modelId="{692D3091-F55A-4E2D-95B9-83EBB7688586}" type="parTrans" cxnId="{583614CC-FA63-492D-82FF-4110E9025E7F}">
      <dgm:prSet/>
      <dgm:spPr/>
      <dgm:t>
        <a:bodyPr/>
        <a:lstStyle/>
        <a:p>
          <a:endParaRPr lang="cs-CZ"/>
        </a:p>
      </dgm:t>
    </dgm:pt>
    <dgm:pt modelId="{ABCAC1BD-D525-48EE-8C19-F82D6815C40D}" type="sibTrans" cxnId="{583614CC-FA63-492D-82FF-4110E9025E7F}">
      <dgm:prSet/>
      <dgm:spPr/>
      <dgm:t>
        <a:bodyPr/>
        <a:lstStyle/>
        <a:p>
          <a:endParaRPr lang="cs-CZ"/>
        </a:p>
      </dgm:t>
    </dgm:pt>
    <dgm:pt modelId="{5E994668-96D6-4BA2-8024-3C9E9086DBB2}" type="pres">
      <dgm:prSet presAssocID="{E06156A2-6A8D-4769-8CF3-B4C5AFF9652C}" presName="Name0" presStyleCnt="0">
        <dgm:presLayoutVars>
          <dgm:dir/>
          <dgm:resizeHandles val="exact"/>
        </dgm:presLayoutVars>
      </dgm:prSet>
      <dgm:spPr/>
    </dgm:pt>
    <dgm:pt modelId="{DEBE73A7-D25F-4BEC-A563-EE4416C7F64D}" type="pres">
      <dgm:prSet presAssocID="{E06156A2-6A8D-4769-8CF3-B4C5AFF9652C}" presName="fgShape" presStyleLbl="fgShp" presStyleIdx="0" presStyleCnt="1"/>
      <dgm:spPr>
        <a:noFill/>
        <a:ln>
          <a:noFill/>
        </a:ln>
      </dgm:spPr>
    </dgm:pt>
    <dgm:pt modelId="{B5942B09-B907-4D09-B57A-C814DBA93393}" type="pres">
      <dgm:prSet presAssocID="{E06156A2-6A8D-4769-8CF3-B4C5AFF9652C}" presName="linComp" presStyleCnt="0"/>
      <dgm:spPr/>
    </dgm:pt>
    <dgm:pt modelId="{9B5A9DDD-7F6F-455C-B83C-BA30A492A26C}" type="pres">
      <dgm:prSet presAssocID="{AE46D386-8CAF-4D7E-9302-E9A16560351E}" presName="compNode" presStyleCnt="0"/>
      <dgm:spPr/>
    </dgm:pt>
    <dgm:pt modelId="{81EEFE0A-11F5-4936-834D-25CCEE83D09F}" type="pres">
      <dgm:prSet presAssocID="{AE46D386-8CAF-4D7E-9302-E9A16560351E}" presName="bkgdShape" presStyleLbl="node1" presStyleIdx="0" presStyleCnt="3" custLinFactNeighborX="-544" custLinFactNeighborY="718"/>
      <dgm:spPr/>
    </dgm:pt>
    <dgm:pt modelId="{3CDD58E0-3A26-444D-AB2B-E2BD622E2710}" type="pres">
      <dgm:prSet presAssocID="{AE46D386-8CAF-4D7E-9302-E9A16560351E}" presName="nodeTx" presStyleLbl="node1" presStyleIdx="0" presStyleCnt="3">
        <dgm:presLayoutVars>
          <dgm:bulletEnabled val="1"/>
        </dgm:presLayoutVars>
      </dgm:prSet>
      <dgm:spPr/>
    </dgm:pt>
    <dgm:pt modelId="{14968403-8178-4DA7-8E4D-9F8F57F27EBD}" type="pres">
      <dgm:prSet presAssocID="{AE46D386-8CAF-4D7E-9302-E9A16560351E}" presName="invisiNode" presStyleLbl="node1" presStyleIdx="0" presStyleCnt="3"/>
      <dgm:spPr/>
    </dgm:pt>
    <dgm:pt modelId="{B0DE632C-EC10-4714-9D00-1ED8C5FB190C}" type="pres">
      <dgm:prSet presAssocID="{AE46D386-8CAF-4D7E-9302-E9A16560351E}" presName="imagNode" presStyleLbl="fg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eska s klipem, částečně zaškrtnuté se souvislou výplní"/>
        </a:ext>
      </dgm:extLst>
    </dgm:pt>
    <dgm:pt modelId="{E594268A-62D1-4044-A751-3D9E2B4E7E9B}" type="pres">
      <dgm:prSet presAssocID="{A72B2716-F3C6-451C-BDED-6D28F942FFDB}" presName="sibTrans" presStyleLbl="sibTrans2D1" presStyleIdx="0" presStyleCnt="0"/>
      <dgm:spPr/>
    </dgm:pt>
    <dgm:pt modelId="{21558AA7-A3AD-461D-9DD9-CDCAD9666A92}" type="pres">
      <dgm:prSet presAssocID="{96E1A3C0-CBE5-49DE-BDDF-165FE220D319}" presName="compNode" presStyleCnt="0"/>
      <dgm:spPr/>
    </dgm:pt>
    <dgm:pt modelId="{DBB74484-5237-4A26-8A5E-051FB2A6B035}" type="pres">
      <dgm:prSet presAssocID="{96E1A3C0-CBE5-49DE-BDDF-165FE220D319}" presName="bkgdShape" presStyleLbl="node1" presStyleIdx="1" presStyleCnt="3"/>
      <dgm:spPr/>
    </dgm:pt>
    <dgm:pt modelId="{B91D73A9-3260-46AA-972B-429482DB0462}" type="pres">
      <dgm:prSet presAssocID="{96E1A3C0-CBE5-49DE-BDDF-165FE220D319}" presName="nodeTx" presStyleLbl="node1" presStyleIdx="1" presStyleCnt="3">
        <dgm:presLayoutVars>
          <dgm:bulletEnabled val="1"/>
        </dgm:presLayoutVars>
      </dgm:prSet>
      <dgm:spPr/>
    </dgm:pt>
    <dgm:pt modelId="{908D1DD9-CE63-45A9-B1DE-38A1C52A0234}" type="pres">
      <dgm:prSet presAssocID="{96E1A3C0-CBE5-49DE-BDDF-165FE220D319}" presName="invisiNode" presStyleLbl="node1" presStyleIdx="1" presStyleCnt="3"/>
      <dgm:spPr/>
    </dgm:pt>
    <dgm:pt modelId="{FD6A0CEC-1E91-408F-A9DA-2EE94B402848}" type="pres">
      <dgm:prSet presAssocID="{96E1A3C0-CBE5-49DE-BDDF-165FE220D319}" presName="imagNode" presStyleLbl="fgImgPlac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Šipky ve tvaru V se souvislou výplní"/>
        </a:ext>
      </dgm:extLst>
    </dgm:pt>
    <dgm:pt modelId="{295E5AE4-F3ED-4C5C-9B65-91A23DA0D0B1}" type="pres">
      <dgm:prSet presAssocID="{BE246E49-8E86-4E01-9E0D-1F17DC922962}" presName="sibTrans" presStyleLbl="sibTrans2D1" presStyleIdx="0" presStyleCnt="0"/>
      <dgm:spPr/>
    </dgm:pt>
    <dgm:pt modelId="{1651B7A9-69EE-4520-AB17-1058271A3AB2}" type="pres">
      <dgm:prSet presAssocID="{8FEBF8FB-82BD-4EA7-BAD5-0E952C1565B4}" presName="compNode" presStyleCnt="0"/>
      <dgm:spPr/>
    </dgm:pt>
    <dgm:pt modelId="{9C78C8B6-08AD-4554-855D-0C4FE4F078A6}" type="pres">
      <dgm:prSet presAssocID="{8FEBF8FB-82BD-4EA7-BAD5-0E952C1565B4}" presName="bkgdShape" presStyleLbl="node1" presStyleIdx="2" presStyleCnt="3"/>
      <dgm:spPr/>
    </dgm:pt>
    <dgm:pt modelId="{3EFE610E-ECB2-4BDD-9881-7ADA45A268B1}" type="pres">
      <dgm:prSet presAssocID="{8FEBF8FB-82BD-4EA7-BAD5-0E952C1565B4}" presName="nodeTx" presStyleLbl="node1" presStyleIdx="2" presStyleCnt="3">
        <dgm:presLayoutVars>
          <dgm:bulletEnabled val="1"/>
        </dgm:presLayoutVars>
      </dgm:prSet>
      <dgm:spPr/>
    </dgm:pt>
    <dgm:pt modelId="{A954BDAF-C3F8-44E9-8C48-55A26824168D}" type="pres">
      <dgm:prSet presAssocID="{8FEBF8FB-82BD-4EA7-BAD5-0E952C1565B4}" presName="invisiNode" presStyleLbl="node1" presStyleIdx="2" presStyleCnt="3"/>
      <dgm:spPr/>
    </dgm:pt>
    <dgm:pt modelId="{8E4A82E6-A92B-4786-B449-427C31982832}" type="pres">
      <dgm:prSet presAssocID="{8FEBF8FB-82BD-4EA7-BAD5-0E952C1565B4}" presName="imagNode" presStyleLbl="fgImgPlac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Ganttův diagram se souvislou výplní"/>
        </a:ext>
      </dgm:extLst>
    </dgm:pt>
  </dgm:ptLst>
  <dgm:cxnLst>
    <dgm:cxn modelId="{D9E4E720-84FE-43AB-8F18-BA504EA2E795}" type="presOf" srcId="{AE46D386-8CAF-4D7E-9302-E9A16560351E}" destId="{3CDD58E0-3A26-444D-AB2B-E2BD622E2710}" srcOrd="1" destOrd="0" presId="urn:microsoft.com/office/officeart/2005/8/layout/hList7"/>
    <dgm:cxn modelId="{0F33952D-A0EF-464C-BB7C-B4550FAA4C94}" type="presOf" srcId="{A72B2716-F3C6-451C-BDED-6D28F942FFDB}" destId="{E594268A-62D1-4044-A751-3D9E2B4E7E9B}" srcOrd="0" destOrd="0" presId="urn:microsoft.com/office/officeart/2005/8/layout/hList7"/>
    <dgm:cxn modelId="{83FAC52E-880A-4F97-B23C-7CF2F138C03F}" type="presOf" srcId="{8FEBF8FB-82BD-4EA7-BAD5-0E952C1565B4}" destId="{3EFE610E-ECB2-4BDD-9881-7ADA45A268B1}" srcOrd="1" destOrd="0" presId="urn:microsoft.com/office/officeart/2005/8/layout/hList7"/>
    <dgm:cxn modelId="{3EEAB239-268D-4B21-9798-AE06F7A6995E}" type="presOf" srcId="{AE46D386-8CAF-4D7E-9302-E9A16560351E}" destId="{81EEFE0A-11F5-4936-834D-25CCEE83D09F}" srcOrd="0" destOrd="0" presId="urn:microsoft.com/office/officeart/2005/8/layout/hList7"/>
    <dgm:cxn modelId="{29F7F940-2B21-491C-8EF0-BB7B44B5E93D}" type="presOf" srcId="{96E1A3C0-CBE5-49DE-BDDF-165FE220D319}" destId="{B91D73A9-3260-46AA-972B-429482DB0462}" srcOrd="1" destOrd="0" presId="urn:microsoft.com/office/officeart/2005/8/layout/hList7"/>
    <dgm:cxn modelId="{94A1FB4A-F113-42A6-86CA-661047180845}" srcId="{E06156A2-6A8D-4769-8CF3-B4C5AFF9652C}" destId="{AE46D386-8CAF-4D7E-9302-E9A16560351E}" srcOrd="0" destOrd="0" parTransId="{CC749259-5EBB-43AE-8E9F-1BD79D93CEE8}" sibTransId="{A72B2716-F3C6-451C-BDED-6D28F942FFDB}"/>
    <dgm:cxn modelId="{972B064F-C60D-462A-8E0E-119E53391C21}" type="presOf" srcId="{96E1A3C0-CBE5-49DE-BDDF-165FE220D319}" destId="{DBB74484-5237-4A26-8A5E-051FB2A6B035}" srcOrd="0" destOrd="0" presId="urn:microsoft.com/office/officeart/2005/8/layout/hList7"/>
    <dgm:cxn modelId="{40100476-DE5D-4B38-B1F4-87C1081E0DEF}" srcId="{E06156A2-6A8D-4769-8CF3-B4C5AFF9652C}" destId="{96E1A3C0-CBE5-49DE-BDDF-165FE220D319}" srcOrd="1" destOrd="0" parTransId="{D6E30599-6BC8-4957-A69A-C111EAB40E80}" sibTransId="{BE246E49-8E86-4E01-9E0D-1F17DC922962}"/>
    <dgm:cxn modelId="{9599CE57-6961-4BFA-AA8F-DDA1A67CE43C}" type="presOf" srcId="{8FEBF8FB-82BD-4EA7-BAD5-0E952C1565B4}" destId="{9C78C8B6-08AD-4554-855D-0C4FE4F078A6}" srcOrd="0" destOrd="0" presId="urn:microsoft.com/office/officeart/2005/8/layout/hList7"/>
    <dgm:cxn modelId="{7125788B-8E5F-4158-BAD6-2977C0C79B05}" type="presOf" srcId="{BE246E49-8E86-4E01-9E0D-1F17DC922962}" destId="{295E5AE4-F3ED-4C5C-9B65-91A23DA0D0B1}" srcOrd="0" destOrd="0" presId="urn:microsoft.com/office/officeart/2005/8/layout/hList7"/>
    <dgm:cxn modelId="{583614CC-FA63-492D-82FF-4110E9025E7F}" srcId="{E06156A2-6A8D-4769-8CF3-B4C5AFF9652C}" destId="{8FEBF8FB-82BD-4EA7-BAD5-0E952C1565B4}" srcOrd="2" destOrd="0" parTransId="{692D3091-F55A-4E2D-95B9-83EBB7688586}" sibTransId="{ABCAC1BD-D525-48EE-8C19-F82D6815C40D}"/>
    <dgm:cxn modelId="{C4CC08FF-E5B7-4B73-B3F2-981E6B3902BD}" type="presOf" srcId="{E06156A2-6A8D-4769-8CF3-B4C5AFF9652C}" destId="{5E994668-96D6-4BA2-8024-3C9E9086DBB2}" srcOrd="0" destOrd="0" presId="urn:microsoft.com/office/officeart/2005/8/layout/hList7"/>
    <dgm:cxn modelId="{B77178FB-76CC-43AF-B749-583FAB666C58}" type="presParOf" srcId="{5E994668-96D6-4BA2-8024-3C9E9086DBB2}" destId="{DEBE73A7-D25F-4BEC-A563-EE4416C7F64D}" srcOrd="0" destOrd="0" presId="urn:microsoft.com/office/officeart/2005/8/layout/hList7"/>
    <dgm:cxn modelId="{569EFD8F-043E-459A-BC1E-44CFAB5A5356}" type="presParOf" srcId="{5E994668-96D6-4BA2-8024-3C9E9086DBB2}" destId="{B5942B09-B907-4D09-B57A-C814DBA93393}" srcOrd="1" destOrd="0" presId="urn:microsoft.com/office/officeart/2005/8/layout/hList7"/>
    <dgm:cxn modelId="{D388DE8C-406E-44F7-9DC4-36095226873E}" type="presParOf" srcId="{B5942B09-B907-4D09-B57A-C814DBA93393}" destId="{9B5A9DDD-7F6F-455C-B83C-BA30A492A26C}" srcOrd="0" destOrd="0" presId="urn:microsoft.com/office/officeart/2005/8/layout/hList7"/>
    <dgm:cxn modelId="{ACA85584-1F83-49BA-91CE-54FA35B229E7}" type="presParOf" srcId="{9B5A9DDD-7F6F-455C-B83C-BA30A492A26C}" destId="{81EEFE0A-11F5-4936-834D-25CCEE83D09F}" srcOrd="0" destOrd="0" presId="urn:microsoft.com/office/officeart/2005/8/layout/hList7"/>
    <dgm:cxn modelId="{B9F799EB-2DD6-4AA0-B7EB-21F55DC03711}" type="presParOf" srcId="{9B5A9DDD-7F6F-455C-B83C-BA30A492A26C}" destId="{3CDD58E0-3A26-444D-AB2B-E2BD622E2710}" srcOrd="1" destOrd="0" presId="urn:microsoft.com/office/officeart/2005/8/layout/hList7"/>
    <dgm:cxn modelId="{2BDADF78-0E89-4A71-AD93-B80A4D6C1AD7}" type="presParOf" srcId="{9B5A9DDD-7F6F-455C-B83C-BA30A492A26C}" destId="{14968403-8178-4DA7-8E4D-9F8F57F27EBD}" srcOrd="2" destOrd="0" presId="urn:microsoft.com/office/officeart/2005/8/layout/hList7"/>
    <dgm:cxn modelId="{E02C4E23-DF8A-4FE9-BB9D-36D360F0C151}" type="presParOf" srcId="{9B5A9DDD-7F6F-455C-B83C-BA30A492A26C}" destId="{B0DE632C-EC10-4714-9D00-1ED8C5FB190C}" srcOrd="3" destOrd="0" presId="urn:microsoft.com/office/officeart/2005/8/layout/hList7"/>
    <dgm:cxn modelId="{F8C4084C-28E7-42EB-8F89-6C124005855A}" type="presParOf" srcId="{B5942B09-B907-4D09-B57A-C814DBA93393}" destId="{E594268A-62D1-4044-A751-3D9E2B4E7E9B}" srcOrd="1" destOrd="0" presId="urn:microsoft.com/office/officeart/2005/8/layout/hList7"/>
    <dgm:cxn modelId="{8EEBF6EB-C0E8-472F-B63E-8A1322323F23}" type="presParOf" srcId="{B5942B09-B907-4D09-B57A-C814DBA93393}" destId="{21558AA7-A3AD-461D-9DD9-CDCAD9666A92}" srcOrd="2" destOrd="0" presId="urn:microsoft.com/office/officeart/2005/8/layout/hList7"/>
    <dgm:cxn modelId="{79E82865-F146-46F5-9BD4-29ECCE0DB84A}" type="presParOf" srcId="{21558AA7-A3AD-461D-9DD9-CDCAD9666A92}" destId="{DBB74484-5237-4A26-8A5E-051FB2A6B035}" srcOrd="0" destOrd="0" presId="urn:microsoft.com/office/officeart/2005/8/layout/hList7"/>
    <dgm:cxn modelId="{0A676810-21A3-4D99-B319-0E2CC3A89269}" type="presParOf" srcId="{21558AA7-A3AD-461D-9DD9-CDCAD9666A92}" destId="{B91D73A9-3260-46AA-972B-429482DB0462}" srcOrd="1" destOrd="0" presId="urn:microsoft.com/office/officeart/2005/8/layout/hList7"/>
    <dgm:cxn modelId="{D5C9AF3C-986D-438B-ADA9-8E6AF6360EC3}" type="presParOf" srcId="{21558AA7-A3AD-461D-9DD9-CDCAD9666A92}" destId="{908D1DD9-CE63-45A9-B1DE-38A1C52A0234}" srcOrd="2" destOrd="0" presId="urn:microsoft.com/office/officeart/2005/8/layout/hList7"/>
    <dgm:cxn modelId="{62411632-A7E6-450A-A32C-26AE15B460A9}" type="presParOf" srcId="{21558AA7-A3AD-461D-9DD9-CDCAD9666A92}" destId="{FD6A0CEC-1E91-408F-A9DA-2EE94B402848}" srcOrd="3" destOrd="0" presId="urn:microsoft.com/office/officeart/2005/8/layout/hList7"/>
    <dgm:cxn modelId="{94A7654C-18C6-4813-A234-E9EC9749D85F}" type="presParOf" srcId="{B5942B09-B907-4D09-B57A-C814DBA93393}" destId="{295E5AE4-F3ED-4C5C-9B65-91A23DA0D0B1}" srcOrd="3" destOrd="0" presId="urn:microsoft.com/office/officeart/2005/8/layout/hList7"/>
    <dgm:cxn modelId="{3223499B-0AF7-4B7F-AB85-F1D80C62EE70}" type="presParOf" srcId="{B5942B09-B907-4D09-B57A-C814DBA93393}" destId="{1651B7A9-69EE-4520-AB17-1058271A3AB2}" srcOrd="4" destOrd="0" presId="urn:microsoft.com/office/officeart/2005/8/layout/hList7"/>
    <dgm:cxn modelId="{F2C486A4-51D8-42AA-93FB-2077BF10B7FD}" type="presParOf" srcId="{1651B7A9-69EE-4520-AB17-1058271A3AB2}" destId="{9C78C8B6-08AD-4554-855D-0C4FE4F078A6}" srcOrd="0" destOrd="0" presId="urn:microsoft.com/office/officeart/2005/8/layout/hList7"/>
    <dgm:cxn modelId="{782FF1F1-302D-4D23-B63E-95A092FE1F4D}" type="presParOf" srcId="{1651B7A9-69EE-4520-AB17-1058271A3AB2}" destId="{3EFE610E-ECB2-4BDD-9881-7ADA45A268B1}" srcOrd="1" destOrd="0" presId="urn:microsoft.com/office/officeart/2005/8/layout/hList7"/>
    <dgm:cxn modelId="{5C85F3D1-47BC-4D88-92DC-C3C4885D11A0}" type="presParOf" srcId="{1651B7A9-69EE-4520-AB17-1058271A3AB2}" destId="{A954BDAF-C3F8-44E9-8C48-55A26824168D}" srcOrd="2" destOrd="0" presId="urn:microsoft.com/office/officeart/2005/8/layout/hList7"/>
    <dgm:cxn modelId="{3AC10B07-35BA-4D6D-8EF8-D7F550ED36D9}" type="presParOf" srcId="{1651B7A9-69EE-4520-AB17-1058271A3AB2}" destId="{8E4A82E6-A92B-4786-B449-427C31982832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96CECC4-0509-4BCF-B329-8FBEC90C4853}">
      <dsp:nvSpPr>
        <dsp:cNvPr id="0" name=""/>
        <dsp:cNvSpPr/>
      </dsp:nvSpPr>
      <dsp:spPr>
        <a:xfrm>
          <a:off x="0" y="0"/>
          <a:ext cx="3435027" cy="4351338"/>
        </a:xfrm>
        <a:prstGeom prst="roundRect">
          <a:avLst>
            <a:gd name="adj" fmla="val 10000"/>
          </a:avLst>
        </a:prstGeom>
        <a:solidFill>
          <a:srgbClr val="F4FEFE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>
              <a:solidFill>
                <a:schemeClr val="tx1"/>
              </a:solidFill>
            </a:rPr>
            <a:t> </a:t>
          </a:r>
          <a:r>
            <a:rPr lang="cs-CZ" sz="18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fake</a:t>
          </a:r>
          <a:r>
            <a:rPr lang="cs-CZ" sz="18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cs-CZ" sz="18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news</a:t>
          </a:r>
          <a:r>
            <a:rPr lang="cs-CZ" sz="18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a praktické přístupy k jejich rozpoznání</a:t>
          </a:r>
          <a:endParaRPr lang="cs-CZ" sz="160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1740535"/>
        <a:ext cx="3435027" cy="1740535"/>
      </dsp:txXfrm>
    </dsp:sp>
    <dsp:sp modelId="{F9D59606-CB88-422D-A6D0-D90AA5B06EE9}">
      <dsp:nvSpPr>
        <dsp:cNvPr id="0" name=""/>
        <dsp:cNvSpPr/>
      </dsp:nvSpPr>
      <dsp:spPr>
        <a:xfrm>
          <a:off x="995223" y="273048"/>
          <a:ext cx="1448995" cy="1448995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AF1D076-0E71-4691-AD01-6150E4D1ACCC}">
      <dsp:nvSpPr>
        <dsp:cNvPr id="0" name=""/>
        <dsp:cNvSpPr/>
      </dsp:nvSpPr>
      <dsp:spPr>
        <a:xfrm>
          <a:off x="3540286" y="0"/>
          <a:ext cx="3435027" cy="4351338"/>
        </a:xfrm>
        <a:prstGeom prst="roundRect">
          <a:avLst>
            <a:gd name="adj" fmla="val 10000"/>
          </a:avLst>
        </a:prstGeom>
        <a:solidFill>
          <a:srgbClr val="E3FDFD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aktuálnost tématu </a:t>
          </a:r>
          <a:endParaRPr lang="en-US" sz="200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540286" y="1740535"/>
        <a:ext cx="3435027" cy="1740535"/>
      </dsp:txXfrm>
    </dsp:sp>
    <dsp:sp modelId="{78046A1E-2D68-4357-A269-3BD181FC0F2C}">
      <dsp:nvSpPr>
        <dsp:cNvPr id="0" name=""/>
        <dsp:cNvSpPr/>
      </dsp:nvSpPr>
      <dsp:spPr>
        <a:xfrm>
          <a:off x="4607360" y="419412"/>
          <a:ext cx="1448995" cy="1448995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097669F-EB3F-42F0-9805-AA17F3ED9122}">
      <dsp:nvSpPr>
        <dsp:cNvPr id="0" name=""/>
        <dsp:cNvSpPr/>
      </dsp:nvSpPr>
      <dsp:spPr>
        <a:xfrm>
          <a:off x="7078364" y="0"/>
          <a:ext cx="3435027" cy="4351338"/>
        </a:xfrm>
        <a:prstGeom prst="roundRect">
          <a:avLst>
            <a:gd name="adj" fmla="val 10000"/>
          </a:avLst>
        </a:prstGeom>
        <a:solidFill>
          <a:srgbClr val="F4FEFE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160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vyhodnocení kontextu prostředků k odhalení </a:t>
          </a:r>
          <a:r>
            <a:rPr lang="cs-CZ" sz="16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fake</a:t>
          </a:r>
          <a:r>
            <a:rPr lang="cs-CZ" sz="16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cs-CZ" sz="16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news</a:t>
          </a:r>
          <a:r>
            <a:rPr lang="cs-CZ" sz="16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najití praktických, efektivních rychlých, nejlépe automatických přístupů</a:t>
          </a:r>
          <a:endParaRPr lang="en-US" sz="160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078364" y="1740535"/>
        <a:ext cx="3435027" cy="1740535"/>
      </dsp:txXfrm>
    </dsp:sp>
    <dsp:sp modelId="{A62AFF09-BA30-4395-BDA7-FC2B823186A5}">
      <dsp:nvSpPr>
        <dsp:cNvPr id="0" name=""/>
        <dsp:cNvSpPr/>
      </dsp:nvSpPr>
      <dsp:spPr>
        <a:xfrm>
          <a:off x="8071380" y="261080"/>
          <a:ext cx="1448995" cy="1448995"/>
        </a:xfrm>
        <a:prstGeom prst="ellipse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FA5356E-57D7-40DE-B957-C4A6EFC1907F}">
      <dsp:nvSpPr>
        <dsp:cNvPr id="0" name=""/>
        <dsp:cNvSpPr/>
      </dsp:nvSpPr>
      <dsp:spPr>
        <a:xfrm>
          <a:off x="-16" y="3698637"/>
          <a:ext cx="10515633" cy="652700"/>
        </a:xfrm>
        <a:prstGeom prst="leftRightArrow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5F51068-F8C0-4C4C-8F66-8DFF678A24B2}">
      <dsp:nvSpPr>
        <dsp:cNvPr id="0" name=""/>
        <dsp:cNvSpPr/>
      </dsp:nvSpPr>
      <dsp:spPr>
        <a:xfrm rot="10800000">
          <a:off x="-2" y="2205"/>
          <a:ext cx="10515604" cy="701793"/>
        </a:xfrm>
        <a:prstGeom prst="homePlate">
          <a:avLst/>
        </a:prstGeom>
        <a:solidFill>
          <a:srgbClr val="E3FDFD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9471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teoretický přehled</a:t>
          </a:r>
          <a:endParaRPr lang="cs-CZ" sz="200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0800000">
        <a:off x="175446" y="2205"/>
        <a:ext cx="10340156" cy="701793"/>
      </dsp:txXfrm>
    </dsp:sp>
    <dsp:sp modelId="{2E6AE469-52B6-4FA5-9782-4ABE62380166}">
      <dsp:nvSpPr>
        <dsp:cNvPr id="0" name=""/>
        <dsp:cNvSpPr/>
      </dsp:nvSpPr>
      <dsp:spPr>
        <a:xfrm>
          <a:off x="0" y="11904"/>
          <a:ext cx="701793" cy="701793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334F9C1-C624-472D-B9DF-CEB35FC46469}">
      <dsp:nvSpPr>
        <dsp:cNvPr id="0" name=""/>
        <dsp:cNvSpPr/>
      </dsp:nvSpPr>
      <dsp:spPr>
        <a:xfrm rot="10800000">
          <a:off x="-2" y="901832"/>
          <a:ext cx="10515604" cy="701793"/>
        </a:xfrm>
        <a:prstGeom prst="homePlate">
          <a:avLst/>
        </a:prstGeom>
        <a:solidFill>
          <a:srgbClr val="F4FEFE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9471" tIns="76200" rIns="142240" bIns="7620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2017 - 2020 (+ 2010)</a:t>
          </a:r>
        </a:p>
      </dsp:txBody>
      <dsp:txXfrm rot="10800000">
        <a:off x="175446" y="901832"/>
        <a:ext cx="10340156" cy="701793"/>
      </dsp:txXfrm>
    </dsp:sp>
    <dsp:sp modelId="{B7D1A37A-990C-46C9-90C2-4C4B48C48875}">
      <dsp:nvSpPr>
        <dsp:cNvPr id="0" name=""/>
        <dsp:cNvSpPr/>
      </dsp:nvSpPr>
      <dsp:spPr>
        <a:xfrm>
          <a:off x="0" y="892028"/>
          <a:ext cx="701793" cy="701793"/>
        </a:xfrm>
        <a:prstGeom prst="ellipse">
          <a:avLst/>
        </a:prstGeom>
        <a:blipFill rotWithShape="1"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E76A663-5EA4-4B33-9B37-E1BFE4356DE8}">
      <dsp:nvSpPr>
        <dsp:cNvPr id="0" name=""/>
        <dsp:cNvSpPr/>
      </dsp:nvSpPr>
      <dsp:spPr>
        <a:xfrm rot="10800000">
          <a:off x="-2" y="1803311"/>
          <a:ext cx="10515604" cy="701793"/>
        </a:xfrm>
        <a:prstGeom prst="homePlate">
          <a:avLst/>
        </a:prstGeom>
        <a:solidFill>
          <a:srgbClr val="E3FDFD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9471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vyhodnocení kontextu vědeckého materiálu pro jeho přínos k pochopení tématu</a:t>
          </a:r>
        </a:p>
      </dsp:txBody>
      <dsp:txXfrm rot="10800000">
        <a:off x="175446" y="1803311"/>
        <a:ext cx="10340156" cy="701793"/>
      </dsp:txXfrm>
    </dsp:sp>
    <dsp:sp modelId="{3111F8A1-998B-4B13-8082-96B7BA13391A}">
      <dsp:nvSpPr>
        <dsp:cNvPr id="0" name=""/>
        <dsp:cNvSpPr/>
      </dsp:nvSpPr>
      <dsp:spPr>
        <a:xfrm>
          <a:off x="0" y="1814042"/>
          <a:ext cx="701793" cy="701793"/>
        </a:xfrm>
        <a:prstGeom prst="ellipse">
          <a:avLst/>
        </a:prstGeom>
        <a:blipFill rotWithShape="1"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3786794-8511-4190-A971-85EAE7C0D822}">
      <dsp:nvSpPr>
        <dsp:cNvPr id="0" name=""/>
        <dsp:cNvSpPr/>
      </dsp:nvSpPr>
      <dsp:spPr>
        <a:xfrm rot="10800000">
          <a:off x="-2" y="2727178"/>
          <a:ext cx="10515604" cy="701793"/>
        </a:xfrm>
        <a:prstGeom prst="homePlate">
          <a:avLst/>
        </a:prstGeom>
        <a:solidFill>
          <a:srgbClr val="F4FEFE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9471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aktuálně používaných - 14</a:t>
          </a:r>
        </a:p>
      </dsp:txBody>
      <dsp:txXfrm rot="10800000">
        <a:off x="175446" y="2727178"/>
        <a:ext cx="10340156" cy="701793"/>
      </dsp:txXfrm>
    </dsp:sp>
    <dsp:sp modelId="{C3D4AFA4-FBB5-45A1-8A7C-721F32FCD059}">
      <dsp:nvSpPr>
        <dsp:cNvPr id="0" name=""/>
        <dsp:cNvSpPr/>
      </dsp:nvSpPr>
      <dsp:spPr>
        <a:xfrm>
          <a:off x="0" y="2736056"/>
          <a:ext cx="701793" cy="701793"/>
        </a:xfrm>
        <a:prstGeom prst="ellipse">
          <a:avLst/>
        </a:prstGeom>
        <a:blipFill rotWithShape="1"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9A1D98B-3636-42F5-8B49-DD67CAC9FF1F}">
      <dsp:nvSpPr>
        <dsp:cNvPr id="0" name=""/>
        <dsp:cNvSpPr/>
      </dsp:nvSpPr>
      <dsp:spPr>
        <a:xfrm rot="10800000">
          <a:off x="-2" y="3647339"/>
          <a:ext cx="10515604" cy="701793"/>
        </a:xfrm>
        <a:prstGeom prst="homePlate">
          <a:avLst/>
        </a:prstGeom>
        <a:solidFill>
          <a:srgbClr val="E3FDFD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9471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tematicky strukturovaná literatura</a:t>
          </a:r>
        </a:p>
      </dsp:txBody>
      <dsp:txXfrm rot="10800000">
        <a:off x="175446" y="3647339"/>
        <a:ext cx="10340156" cy="701793"/>
      </dsp:txXfrm>
    </dsp:sp>
    <dsp:sp modelId="{3EDA5A2F-B391-4539-B169-B60E7279D644}">
      <dsp:nvSpPr>
        <dsp:cNvPr id="0" name=""/>
        <dsp:cNvSpPr/>
      </dsp:nvSpPr>
      <dsp:spPr>
        <a:xfrm>
          <a:off x="0" y="3647339"/>
          <a:ext cx="701793" cy="701793"/>
        </a:xfrm>
        <a:prstGeom prst="ellipse">
          <a:avLst/>
        </a:prstGeom>
        <a:blipFill rotWithShape="1"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AA8177A-711D-45EC-AD69-DB15C1A74892}">
      <dsp:nvSpPr>
        <dsp:cNvPr id="0" name=""/>
        <dsp:cNvSpPr/>
      </dsp:nvSpPr>
      <dsp:spPr>
        <a:xfrm>
          <a:off x="9" y="0"/>
          <a:ext cx="3435027" cy="4351338"/>
        </a:xfrm>
        <a:prstGeom prst="roundRect">
          <a:avLst>
            <a:gd name="adj" fmla="val 10000"/>
          </a:avLst>
        </a:prstGeom>
        <a:solidFill>
          <a:srgbClr val="F4FEFE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aplikace do webových prohlížečů</a:t>
          </a:r>
        </a:p>
      </dsp:txBody>
      <dsp:txXfrm>
        <a:off x="9" y="1740535"/>
        <a:ext cx="3435027" cy="1740535"/>
      </dsp:txXfrm>
    </dsp:sp>
    <dsp:sp modelId="{6AC94B15-E5D9-40AE-B12E-752EFCCF268D}">
      <dsp:nvSpPr>
        <dsp:cNvPr id="0" name=""/>
        <dsp:cNvSpPr/>
      </dsp:nvSpPr>
      <dsp:spPr>
        <a:xfrm>
          <a:off x="995223" y="433177"/>
          <a:ext cx="1448995" cy="1448995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4FA46F5-D7A3-40C3-ABF9-02BFC83199FC}">
      <dsp:nvSpPr>
        <dsp:cNvPr id="0" name=""/>
        <dsp:cNvSpPr/>
      </dsp:nvSpPr>
      <dsp:spPr>
        <a:xfrm>
          <a:off x="3540286" y="0"/>
          <a:ext cx="3435027" cy="4351338"/>
        </a:xfrm>
        <a:prstGeom prst="roundRect">
          <a:avLst>
            <a:gd name="adj" fmla="val 10000"/>
          </a:avLst>
        </a:prstGeom>
        <a:solidFill>
          <a:srgbClr val="E3FDFD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snížení motivace pro tvorbu </a:t>
          </a:r>
          <a:r>
            <a:rPr lang="cs-CZ" sz="20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fake</a:t>
          </a:r>
          <a:r>
            <a:rPr lang="cs-CZ" sz="20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cs-CZ" sz="20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news</a:t>
          </a:r>
          <a:endParaRPr lang="cs-CZ" sz="200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540286" y="1740535"/>
        <a:ext cx="3435027" cy="1740535"/>
      </dsp:txXfrm>
    </dsp:sp>
    <dsp:sp modelId="{92F58CC8-4781-48D7-B516-DD97BDF7B91A}">
      <dsp:nvSpPr>
        <dsp:cNvPr id="0" name=""/>
        <dsp:cNvSpPr/>
      </dsp:nvSpPr>
      <dsp:spPr>
        <a:xfrm>
          <a:off x="4528216" y="433177"/>
          <a:ext cx="1448995" cy="1448995"/>
        </a:xfrm>
        <a:prstGeom prst="ellipse">
          <a:avLst/>
        </a:prstGeom>
        <a:blipFill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B480B53-168D-450C-9A3E-DC9482949D18}">
      <dsp:nvSpPr>
        <dsp:cNvPr id="0" name=""/>
        <dsp:cNvSpPr/>
      </dsp:nvSpPr>
      <dsp:spPr>
        <a:xfrm>
          <a:off x="7078364" y="0"/>
          <a:ext cx="3435027" cy="4351338"/>
        </a:xfrm>
        <a:prstGeom prst="roundRect">
          <a:avLst>
            <a:gd name="adj" fmla="val 10000"/>
          </a:avLst>
        </a:prstGeom>
        <a:solidFill>
          <a:srgbClr val="F4FEFE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200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200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účinnost praktických přístupů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160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vědecký pohled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uživatelský pohled</a:t>
          </a:r>
          <a:endParaRPr lang="cs-CZ" sz="200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078364" y="1740535"/>
        <a:ext cx="3435027" cy="1740535"/>
      </dsp:txXfrm>
    </dsp:sp>
    <dsp:sp modelId="{E389E0BC-C6CC-4E87-8DF7-35458CE78A01}">
      <dsp:nvSpPr>
        <dsp:cNvPr id="0" name=""/>
        <dsp:cNvSpPr/>
      </dsp:nvSpPr>
      <dsp:spPr>
        <a:xfrm>
          <a:off x="8062498" y="433177"/>
          <a:ext cx="1448995" cy="1448995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96D2983-6610-48E6-93A6-AFCE4B3DCB0C}">
      <dsp:nvSpPr>
        <dsp:cNvPr id="0" name=""/>
        <dsp:cNvSpPr/>
      </dsp:nvSpPr>
      <dsp:spPr>
        <a:xfrm>
          <a:off x="420623" y="3481070"/>
          <a:ext cx="9674352" cy="652700"/>
        </a:xfrm>
        <a:prstGeom prst="leftRightArrow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9D1093-8E0C-4B24-95B1-FBB906F9FFCE}">
      <dsp:nvSpPr>
        <dsp:cNvPr id="0" name=""/>
        <dsp:cNvSpPr/>
      </dsp:nvSpPr>
      <dsp:spPr>
        <a:xfrm>
          <a:off x="15" y="0"/>
          <a:ext cx="5175646" cy="4351338"/>
        </a:xfrm>
        <a:prstGeom prst="roundRect">
          <a:avLst>
            <a:gd name="adj" fmla="val 10000"/>
          </a:avLst>
        </a:prstGeom>
        <a:solidFill>
          <a:srgbClr val="E3FDFD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6032" tIns="256032" rIns="256032" bIns="256032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6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praktické přístupy </a:t>
          </a:r>
        </a:p>
      </dsp:txBody>
      <dsp:txXfrm>
        <a:off x="15" y="1740535"/>
        <a:ext cx="5175646" cy="1740535"/>
      </dsp:txXfrm>
    </dsp:sp>
    <dsp:sp modelId="{39915D7F-A1D2-4E93-93FD-DDDFA6309202}">
      <dsp:nvSpPr>
        <dsp:cNvPr id="0" name=""/>
        <dsp:cNvSpPr/>
      </dsp:nvSpPr>
      <dsp:spPr>
        <a:xfrm>
          <a:off x="1850093" y="514263"/>
          <a:ext cx="1448995" cy="1448995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64755BF-57C6-4F1B-ADC5-A0CC4C027D9F}">
      <dsp:nvSpPr>
        <dsp:cNvPr id="0" name=""/>
        <dsp:cNvSpPr/>
      </dsp:nvSpPr>
      <dsp:spPr>
        <a:xfrm>
          <a:off x="5335434" y="0"/>
          <a:ext cx="5175646" cy="4351338"/>
        </a:xfrm>
        <a:prstGeom prst="roundRect">
          <a:avLst>
            <a:gd name="adj" fmla="val 10000"/>
          </a:avLst>
        </a:prstGeom>
        <a:solidFill>
          <a:srgbClr val="F4FEFE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6032" tIns="256032" rIns="256032" bIns="256032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360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6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účinnost přístupů</a:t>
          </a:r>
        </a:p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8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taktiky </a:t>
          </a:r>
          <a:r>
            <a:rPr lang="cs-CZ" sz="28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fake</a:t>
          </a:r>
          <a:r>
            <a:rPr lang="cs-CZ" sz="28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cs-CZ" sz="28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news</a:t>
          </a:r>
          <a:endParaRPr lang="cs-CZ" sz="280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1800" kern="1200" dirty="0">
            <a:solidFill>
              <a:schemeClr val="accent3">
                <a:lumMod val="7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(</a:t>
          </a:r>
          <a:r>
            <a:rPr lang="cs-CZ" sz="18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Roozenbeek</a:t>
          </a:r>
          <a:r>
            <a:rPr lang="cs-CZ" sz="18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, a kol., 2019)</a:t>
          </a:r>
          <a:endParaRPr lang="cs-CZ" sz="240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335434" y="1740535"/>
        <a:ext cx="5175646" cy="1740535"/>
      </dsp:txXfrm>
    </dsp:sp>
    <dsp:sp modelId="{BAF447CC-F171-4D53-9D56-41937F3E2755}">
      <dsp:nvSpPr>
        <dsp:cNvPr id="0" name=""/>
        <dsp:cNvSpPr/>
      </dsp:nvSpPr>
      <dsp:spPr>
        <a:xfrm>
          <a:off x="7243143" y="429685"/>
          <a:ext cx="1448995" cy="1448995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985D8CB-16A5-44A7-B9C4-7FA02A2B2CCB}">
      <dsp:nvSpPr>
        <dsp:cNvPr id="0" name=""/>
        <dsp:cNvSpPr/>
      </dsp:nvSpPr>
      <dsp:spPr>
        <a:xfrm>
          <a:off x="420623" y="3481070"/>
          <a:ext cx="9674352" cy="652700"/>
        </a:xfrm>
        <a:prstGeom prst="leftRightArrow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8FD8B1-A57E-4ABD-BB68-26BC01608D0B}">
      <dsp:nvSpPr>
        <dsp:cNvPr id="0" name=""/>
        <dsp:cNvSpPr/>
      </dsp:nvSpPr>
      <dsp:spPr>
        <a:xfrm rot="10800000">
          <a:off x="-2" y="1382"/>
          <a:ext cx="10515604" cy="766806"/>
        </a:xfrm>
        <a:prstGeom prst="homePlate">
          <a:avLst/>
        </a:prstGeom>
        <a:solidFill>
          <a:srgbClr val="E3FDFD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98443" tIns="91440" rIns="170688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plně automatické přístupy – součást prohlížeče </a:t>
          </a:r>
        </a:p>
      </dsp:txBody>
      <dsp:txXfrm rot="10800000">
        <a:off x="191699" y="1382"/>
        <a:ext cx="10323903" cy="766806"/>
      </dsp:txXfrm>
    </dsp:sp>
    <dsp:sp modelId="{634FF813-5BA7-4781-8FE6-BD503341D113}">
      <dsp:nvSpPr>
        <dsp:cNvPr id="0" name=""/>
        <dsp:cNvSpPr/>
      </dsp:nvSpPr>
      <dsp:spPr>
        <a:xfrm>
          <a:off x="0" y="53264"/>
          <a:ext cx="668778" cy="638638"/>
        </a:xfrm>
        <a:prstGeom prst="ellipse">
          <a:avLst/>
        </a:prstGeom>
        <a:blipFill rotWithShape="1"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t="-2000" b="-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06C5B17-EF8B-4313-BD17-22AB90D811BE}">
      <dsp:nvSpPr>
        <dsp:cNvPr id="0" name=""/>
        <dsp:cNvSpPr/>
      </dsp:nvSpPr>
      <dsp:spPr>
        <a:xfrm rot="10800000">
          <a:off x="-2" y="1511917"/>
          <a:ext cx="10515604" cy="811187"/>
        </a:xfrm>
        <a:prstGeom prst="homePlate">
          <a:avLst/>
        </a:prstGeom>
        <a:solidFill>
          <a:srgbClr val="F4FEFE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98443" tIns="91440" rIns="170688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kern="12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snížení motivace pro vytváření </a:t>
          </a:r>
          <a:r>
            <a:rPr lang="cs-CZ" sz="2400" kern="1200" dirty="0" err="1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fake</a:t>
          </a:r>
          <a:r>
            <a:rPr lang="cs-CZ" sz="2400" kern="12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</a:t>
          </a:r>
          <a:r>
            <a:rPr lang="cs-CZ" sz="2400" kern="1200" dirty="0" err="1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news</a:t>
          </a:r>
          <a:endParaRPr lang="cs-CZ" sz="2400" kern="1200" dirty="0">
            <a:solidFill>
              <a:prstClr val="black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sp:txBody>
      <dsp:txXfrm rot="10800000">
        <a:off x="202795" y="1511917"/>
        <a:ext cx="10312807" cy="811187"/>
      </dsp:txXfrm>
    </dsp:sp>
    <dsp:sp modelId="{A3A43B5C-74B6-45EF-8AF5-BB9FEB481090}">
      <dsp:nvSpPr>
        <dsp:cNvPr id="0" name=""/>
        <dsp:cNvSpPr/>
      </dsp:nvSpPr>
      <dsp:spPr>
        <a:xfrm>
          <a:off x="0" y="1577754"/>
          <a:ext cx="707370" cy="671469"/>
        </a:xfrm>
        <a:prstGeom prst="ellipse">
          <a:avLst/>
        </a:prstGeom>
        <a:blipFill rotWithShape="1"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t="-3000" b="-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71FD612-C449-4BE5-87B5-87457D19DD78}">
      <dsp:nvSpPr>
        <dsp:cNvPr id="0" name=""/>
        <dsp:cNvSpPr/>
      </dsp:nvSpPr>
      <dsp:spPr>
        <a:xfrm rot="10800000">
          <a:off x="-2" y="3068214"/>
          <a:ext cx="10515604" cy="787869"/>
        </a:xfrm>
        <a:prstGeom prst="homePlate">
          <a:avLst/>
        </a:prstGeom>
        <a:solidFill>
          <a:srgbClr val="E3FDFD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98443" tIns="91440" rIns="170688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kern="12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inovace aplikací </a:t>
          </a:r>
        </a:p>
      </dsp:txBody>
      <dsp:txXfrm rot="10800000">
        <a:off x="196965" y="3068214"/>
        <a:ext cx="10318637" cy="787869"/>
      </dsp:txXfrm>
    </dsp:sp>
    <dsp:sp modelId="{73E99488-A8CE-4245-9F5C-EC6084A93038}">
      <dsp:nvSpPr>
        <dsp:cNvPr id="0" name=""/>
        <dsp:cNvSpPr/>
      </dsp:nvSpPr>
      <dsp:spPr>
        <a:xfrm>
          <a:off x="0" y="3140563"/>
          <a:ext cx="653885" cy="635622"/>
        </a:xfrm>
        <a:prstGeom prst="ellipse">
          <a:avLst/>
        </a:prstGeom>
        <a:blipFill rotWithShape="1"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t="-1000" b="-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1EEFE0A-11F5-4936-834D-25CCEE83D09F}">
      <dsp:nvSpPr>
        <dsp:cNvPr id="0" name=""/>
        <dsp:cNvSpPr/>
      </dsp:nvSpPr>
      <dsp:spPr>
        <a:xfrm>
          <a:off x="0" y="0"/>
          <a:ext cx="3488435" cy="2422804"/>
        </a:xfrm>
        <a:prstGeom prst="roundRect">
          <a:avLst>
            <a:gd name="adj" fmla="val 10000"/>
          </a:avLst>
        </a:prstGeom>
        <a:solidFill>
          <a:srgbClr val="E3FDFD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576" tIns="163576" rIns="163576" bIns="163576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3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částečné splnění hypotéz </a:t>
          </a:r>
        </a:p>
      </dsp:txBody>
      <dsp:txXfrm>
        <a:off x="0" y="969121"/>
        <a:ext cx="3488435" cy="969121"/>
      </dsp:txXfrm>
    </dsp:sp>
    <dsp:sp modelId="{B0DE632C-EC10-4714-9D00-1ED8C5FB190C}">
      <dsp:nvSpPr>
        <dsp:cNvPr id="0" name=""/>
        <dsp:cNvSpPr/>
      </dsp:nvSpPr>
      <dsp:spPr>
        <a:xfrm>
          <a:off x="1343063" y="145368"/>
          <a:ext cx="806793" cy="806793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BB74484-5237-4A26-8A5E-051FB2A6B035}">
      <dsp:nvSpPr>
        <dsp:cNvPr id="0" name=""/>
        <dsp:cNvSpPr/>
      </dsp:nvSpPr>
      <dsp:spPr>
        <a:xfrm>
          <a:off x="3595330" y="0"/>
          <a:ext cx="3488435" cy="2422804"/>
        </a:xfrm>
        <a:prstGeom prst="roundRect">
          <a:avLst>
            <a:gd name="adj" fmla="val 10000"/>
          </a:avLst>
        </a:prstGeom>
        <a:solidFill>
          <a:srgbClr val="F4FEFE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576" tIns="163576" rIns="163576" bIns="163576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3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poměrně</a:t>
          </a:r>
          <a:r>
            <a:rPr lang="cs-CZ" sz="2300" kern="1200" baseline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účinná a rychlá řešení</a:t>
          </a:r>
          <a:endParaRPr lang="cs-CZ" sz="230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595330" y="969121"/>
        <a:ext cx="3488435" cy="969121"/>
      </dsp:txXfrm>
    </dsp:sp>
    <dsp:sp modelId="{FD6A0CEC-1E91-408F-A9DA-2EE94B402848}">
      <dsp:nvSpPr>
        <dsp:cNvPr id="0" name=""/>
        <dsp:cNvSpPr/>
      </dsp:nvSpPr>
      <dsp:spPr>
        <a:xfrm>
          <a:off x="4936151" y="145368"/>
          <a:ext cx="806793" cy="806793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C78C8B6-08AD-4554-855D-0C4FE4F078A6}">
      <dsp:nvSpPr>
        <dsp:cNvPr id="0" name=""/>
        <dsp:cNvSpPr/>
      </dsp:nvSpPr>
      <dsp:spPr>
        <a:xfrm>
          <a:off x="7188419" y="0"/>
          <a:ext cx="3488435" cy="2422804"/>
        </a:xfrm>
        <a:prstGeom prst="roundRect">
          <a:avLst>
            <a:gd name="adj" fmla="val 10000"/>
          </a:avLst>
        </a:prstGeom>
        <a:solidFill>
          <a:srgbClr val="E3FDFD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576" tIns="163576" rIns="163576" bIns="163576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3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omezený počet zdrojů </a:t>
          </a:r>
        </a:p>
      </dsp:txBody>
      <dsp:txXfrm>
        <a:off x="7188419" y="969121"/>
        <a:ext cx="3488435" cy="969121"/>
      </dsp:txXfrm>
    </dsp:sp>
    <dsp:sp modelId="{8E4A82E6-A92B-4786-B449-427C31982832}">
      <dsp:nvSpPr>
        <dsp:cNvPr id="0" name=""/>
        <dsp:cNvSpPr/>
      </dsp:nvSpPr>
      <dsp:spPr>
        <a:xfrm>
          <a:off x="8529240" y="145368"/>
          <a:ext cx="806793" cy="806793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EBE73A7-D25F-4BEC-A563-EE4416C7F64D}">
      <dsp:nvSpPr>
        <dsp:cNvPr id="0" name=""/>
        <dsp:cNvSpPr/>
      </dsp:nvSpPr>
      <dsp:spPr>
        <a:xfrm>
          <a:off x="427163" y="1938243"/>
          <a:ext cx="9824769" cy="363420"/>
        </a:xfrm>
        <a:prstGeom prst="leftRightArrow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1076FB6-72C3-4920-8E84-FEAE316823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E47FB08A-3A1A-4111-B08A-DCF47D11FB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CAA1DFB-28F8-41F3-9090-2FA5122172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F569-AC90-44EB-9EF4-4E5C2F5D823C}" type="datetime1">
              <a:rPr lang="en-US" smtClean="0"/>
              <a:t>5/6/2021</a:t>
            </a:fld>
            <a:endParaRPr lang="en-US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4B73AD9-7BA4-4BB1-AD2C-12441E5816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9D7743F-41F2-4237-96BD-32866557CB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85964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48ADD6B-BD7C-4AB8-8193-4D70797D66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F1D3D40F-BA8D-423A-91E1-13622D3903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F86441A-758B-4A96-B122-EB18C67FCA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BA7D41-E8B7-4A0B-B861-3EC4AE88917D}" type="datetime1">
              <a:rPr lang="en-US" smtClean="0"/>
              <a:t>5/6/2021</a:t>
            </a:fld>
            <a:endParaRPr lang="en-US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AF44F47-A926-4D30-8D94-2BFB724CEC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6BE0D3A-199C-4270-BD70-7B40C4F123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98047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B168E795-B845-4D11-8FFD-8DC45B1E0A8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2C30FA4D-304D-4A1C-9E9D-9ABA1D47D8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73FCE24-1C4B-4704-BFCA-96A3FACD00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34823-0B19-4B4E-A643-7A3B0A3D24D6}" type="datetime1">
              <a:rPr lang="en-US" smtClean="0"/>
              <a:t>5/6/2021</a:t>
            </a:fld>
            <a:endParaRPr lang="en-US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225E603-97E0-4C4C-809A-AAEFB87875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6BC20E1-09A8-4558-9C80-59DD25B918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81814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87B50ED-150E-412F-A39E-621395EC5B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1CC8B28-270A-4E76-B960-534670200B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D8D07E2-DB80-4EC9-AE0B-AB88819337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D8B30-1B71-45A1-8314-D59C86F581E1}" type="datetime1">
              <a:rPr lang="en-US" smtClean="0"/>
              <a:pPr/>
              <a:t>5/6/2021</a:t>
            </a:fld>
            <a:endParaRPr lang="en-US" b="1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C0DBEA0-F8FB-4773-9C8A-01ED2DD11D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b="1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3A53583-236F-4350-BDC9-F390A4568C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pPr/>
              <a:t>‹#›</a:t>
            </a:fld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935105818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326273F-9F38-4289-92FC-DD93154ECC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6235B27E-11BE-48A7-B445-6BF6BB8AAE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3FAD011-E9BA-4D85-9F28-56D8D075EE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C2ADC-3680-4013-A757-E4663495DB98}" type="datetime1">
              <a:rPr lang="en-US" smtClean="0"/>
              <a:t>5/6/2021</a:t>
            </a:fld>
            <a:endParaRPr lang="en-US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34B0259-37AC-4887-A2F2-085A9C306D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88C57FC-3694-43F9-9265-64CA04681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93520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3289B55-FDA5-478D-83C0-9FEAD7114B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01516C9-1EAE-49AA-9012-F95606634C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95E950FB-5B48-450B-AE80-2DD2BD0485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D8CC9AF6-1C8B-4825-9A43-99D6B97D1E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1BA94-5DCA-4F19-960F-0FB2BD5EE85A}" type="datetime1">
              <a:rPr lang="en-US" smtClean="0"/>
              <a:t>5/6/2021</a:t>
            </a:fld>
            <a:endParaRPr lang="en-US" dirty="0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FB42BABB-AED6-48FE-9DAE-433FD4EBB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44A737A1-4692-46EC-BB46-282D989E0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563662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29E411F-19BB-45B6-AF43-51C78E9563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E611195-B138-4C0E-BB25-CFD838D3FA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EDBA8CBF-E678-4576-9135-28B923EA88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52C93DA2-5AAA-43C4-888F-7FF1A35D058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B583C70C-7291-4E15-AA1C-2D698CA2E72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DEBFB6DF-E83F-4441-9A6A-42B0EC8C8E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D8B30-1B71-45A1-8314-D59C86F581E1}" type="datetime1">
              <a:rPr lang="en-US" smtClean="0"/>
              <a:pPr/>
              <a:t>5/6/2021</a:t>
            </a:fld>
            <a:endParaRPr lang="en-US" b="1" dirty="0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906716C0-00D9-43A2-ACB0-1E6A63A2CA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b="1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1BA86E0E-7D3B-4495-ADF8-DEB2717EEF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pPr/>
              <a:t>‹#›</a:t>
            </a:fld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590043731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4458073-F264-447E-95D7-2E8B59A893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CC753A9E-7682-444D-95FC-8A98E25E15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1E23F-BD3C-4F23-B116-2B758120C8AC}" type="datetime1">
              <a:rPr lang="en-US" smtClean="0"/>
              <a:t>5/6/2021</a:t>
            </a:fld>
            <a:endParaRPr lang="en-US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CFA9A406-07A8-4B8D-A77A-F42ED67B46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F55EA6E7-B383-4CDC-83F7-3E28CF8DC0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53813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4CD75EF5-F828-4F5F-9DBE-71DF5E4FF3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CFAA9-6D59-4D98-869E-ACBDB83B2CA4}" type="datetime1">
              <a:rPr lang="en-US" smtClean="0"/>
              <a:t>5/6/2021</a:t>
            </a:fld>
            <a:endParaRPr lang="en-US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1F1F71AF-7623-46F2-AFBF-8F3DE62232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B2FB3EAB-845E-4CA3-9075-2283D524F4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26100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FE793A3-D483-46AA-9FBB-26EB6AF6ED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9FA3DB8-3ED2-47C4-9204-F566479B79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2671EAF0-BFE6-4233-BE95-03D2B5AFF0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4ADA6F44-8800-4BA6-A28B-D1774B1B28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10804-27E3-430A-BB42-B831260DE39A}" type="datetime1">
              <a:rPr lang="en-US" smtClean="0"/>
              <a:t>5/6/2021</a:t>
            </a:fld>
            <a:endParaRPr lang="en-US" dirty="0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695DB944-4A57-475D-914F-A77445CEAC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6BEF0573-0526-47E2-A10E-E99BCC6119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794878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2ABAFF4-FC43-4A60-95B8-C882E8840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C2C92224-0368-4002-8264-DD50E400E89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BAFEB866-481B-4233-B14E-EAC7FE7416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A5392912-7B44-4A62-85F8-293FA20526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22DE3-3D1A-4D53-B9A6-6C7463B8C992}" type="datetime1">
              <a:rPr lang="en-US" smtClean="0"/>
              <a:t>5/6/2021</a:t>
            </a:fld>
            <a:endParaRPr lang="en-US" dirty="0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372E2DE4-35AA-4E58-A1B0-7BFD8CF5C7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2EC5138B-8748-4EAC-943A-0BDF6DE4E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04876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8C239983-9BE9-476D-BE34-FD86D8D577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EB6B8AF8-83C6-4E49-B171-376FBD2F86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082A25B-AA63-4E2E-9FCA-3EB1348B87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CD8B30-1B71-45A1-8314-D59C86F581E1}" type="datetime1">
              <a:rPr lang="en-US" smtClean="0"/>
              <a:pPr/>
              <a:t>5/6/2021</a:t>
            </a:fld>
            <a:endParaRPr lang="en-US" b="1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B98AE55-6727-411D-BE63-A1853D7407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Sample Footer Text</a:t>
            </a:r>
            <a:endParaRPr lang="en-US" b="1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786CB9B-2E44-4240-94A8-447C86A283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450C42-9A0B-4425-92C2-70FCF7C45734}" type="slidenum">
              <a:rPr lang="en-US" smtClean="0"/>
              <a:pPr/>
              <a:t>‹#›</a:t>
            </a:fld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843198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9" r:id="rId1"/>
    <p:sldLayoutId id="2147484070" r:id="rId2"/>
    <p:sldLayoutId id="2147484071" r:id="rId3"/>
    <p:sldLayoutId id="2147484072" r:id="rId4"/>
    <p:sldLayoutId id="2147484073" r:id="rId5"/>
    <p:sldLayoutId id="2147484074" r:id="rId6"/>
    <p:sldLayoutId id="2147484075" r:id="rId7"/>
    <p:sldLayoutId id="2147484076" r:id="rId8"/>
    <p:sldLayoutId id="2147484077" r:id="rId9"/>
    <p:sldLayoutId id="2147484078" r:id="rId10"/>
    <p:sldLayoutId id="214748407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svg"/><Relationship Id="rId18" Type="http://schemas.openxmlformats.org/officeDocument/2006/relationships/image" Target="../media/image1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svg"/><Relationship Id="rId12" Type="http://schemas.openxmlformats.org/officeDocument/2006/relationships/image" Target="../media/image8.png"/><Relationship Id="rId17" Type="http://schemas.openxmlformats.org/officeDocument/2006/relationships/image" Target="../media/image13.svg"/><Relationship Id="rId2" Type="http://schemas.microsoft.com/office/2007/relationships/media" Target="../media/media1.m4a"/><Relationship Id="rId16" Type="http://schemas.openxmlformats.org/officeDocument/2006/relationships/image" Target="../media/image12.png"/><Relationship Id="rId1" Type="http://schemas.openxmlformats.org/officeDocument/2006/relationships/audio" Target="NULL" TargetMode="External"/><Relationship Id="rId6" Type="http://schemas.openxmlformats.org/officeDocument/2006/relationships/image" Target="../media/image2.png"/><Relationship Id="rId11" Type="http://schemas.openxmlformats.org/officeDocument/2006/relationships/image" Target="../media/image7.svg"/><Relationship Id="rId5" Type="http://schemas.microsoft.com/office/2007/relationships/hdphoto" Target="../media/hdphoto1.wdp"/><Relationship Id="rId15" Type="http://schemas.openxmlformats.org/officeDocument/2006/relationships/image" Target="../media/image11.svg"/><Relationship Id="rId10" Type="http://schemas.openxmlformats.org/officeDocument/2006/relationships/image" Target="../media/image6.png"/><Relationship Id="rId4" Type="http://schemas.openxmlformats.org/officeDocument/2006/relationships/image" Target="../media/image1.png"/><Relationship Id="rId9" Type="http://schemas.openxmlformats.org/officeDocument/2006/relationships/image" Target="../media/image5.svg"/><Relationship Id="rId1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44.sv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svg"/><Relationship Id="rId12" Type="http://schemas.openxmlformats.org/officeDocument/2006/relationships/image" Target="../media/image43.png"/><Relationship Id="rId2" Type="http://schemas.microsoft.com/office/2007/relationships/media" Target="../media/media10.m4a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11" Type="http://schemas.openxmlformats.org/officeDocument/2006/relationships/image" Target="../media/image9.svg"/><Relationship Id="rId5" Type="http://schemas.microsoft.com/office/2007/relationships/hdphoto" Target="../media/hdphoto1.wdp"/><Relationship Id="rId10" Type="http://schemas.openxmlformats.org/officeDocument/2006/relationships/image" Target="../media/image8.png"/><Relationship Id="rId4" Type="http://schemas.openxmlformats.org/officeDocument/2006/relationships/image" Target="../media/image1.png"/><Relationship Id="rId9" Type="http://schemas.openxmlformats.org/officeDocument/2006/relationships/image" Target="../media/image7.svg"/><Relationship Id="rId1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slideLayout" Target="../slideLayouts/slideLayout2.xml"/><Relationship Id="rId7" Type="http://schemas.openxmlformats.org/officeDocument/2006/relationships/diagramLayout" Target="../diagrams/layout1.xml"/><Relationship Id="rId2" Type="http://schemas.microsoft.com/office/2007/relationships/media" Target="../media/media2.m4a"/><Relationship Id="rId1" Type="http://schemas.openxmlformats.org/officeDocument/2006/relationships/audio" Target="NULL" TargetMode="External"/><Relationship Id="rId6" Type="http://schemas.openxmlformats.org/officeDocument/2006/relationships/diagramData" Target="../diagrams/data1.xml"/><Relationship Id="rId11" Type="http://schemas.openxmlformats.org/officeDocument/2006/relationships/image" Target="../media/image14.png"/><Relationship Id="rId5" Type="http://schemas.microsoft.com/office/2007/relationships/hdphoto" Target="../media/hdphoto1.wdp"/><Relationship Id="rId10" Type="http://schemas.microsoft.com/office/2007/relationships/diagramDrawing" Target="../diagrams/drawing1.xml"/><Relationship Id="rId4" Type="http://schemas.openxmlformats.org/officeDocument/2006/relationships/image" Target="../media/image15.png"/><Relationship Id="rId9" Type="http://schemas.openxmlformats.org/officeDocument/2006/relationships/diagramColors" Target="../diagrams/colors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.xml"/><Relationship Id="rId3" Type="http://schemas.openxmlformats.org/officeDocument/2006/relationships/slideLayout" Target="../slideLayouts/slideLayout2.xml"/><Relationship Id="rId7" Type="http://schemas.openxmlformats.org/officeDocument/2006/relationships/diagramLayout" Target="../diagrams/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diagramData" Target="../diagrams/data2.xml"/><Relationship Id="rId11" Type="http://schemas.openxmlformats.org/officeDocument/2006/relationships/image" Target="../media/image14.png"/><Relationship Id="rId5" Type="http://schemas.microsoft.com/office/2007/relationships/hdphoto" Target="../media/hdphoto1.wdp"/><Relationship Id="rId10" Type="http://schemas.microsoft.com/office/2007/relationships/diagramDrawing" Target="../diagrams/drawing2.xml"/><Relationship Id="rId4" Type="http://schemas.openxmlformats.org/officeDocument/2006/relationships/image" Target="../media/image15.png"/><Relationship Id="rId9" Type="http://schemas.openxmlformats.org/officeDocument/2006/relationships/diagramColors" Target="../diagrams/colors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6" Type="http://schemas.openxmlformats.org/officeDocument/2006/relationships/image" Target="../media/image23.png"/><Relationship Id="rId5" Type="http://schemas.microsoft.com/office/2007/relationships/hdphoto" Target="../media/hdphoto1.wdp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3.xml"/><Relationship Id="rId3" Type="http://schemas.openxmlformats.org/officeDocument/2006/relationships/slideLayout" Target="../slideLayouts/slideLayout2.xml"/><Relationship Id="rId7" Type="http://schemas.openxmlformats.org/officeDocument/2006/relationships/diagramLayout" Target="../diagrams/layout3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diagramData" Target="../diagrams/data3.xml"/><Relationship Id="rId11" Type="http://schemas.openxmlformats.org/officeDocument/2006/relationships/image" Target="../media/image14.png"/><Relationship Id="rId5" Type="http://schemas.microsoft.com/office/2007/relationships/hdphoto" Target="../media/hdphoto1.wdp"/><Relationship Id="rId10" Type="http://schemas.microsoft.com/office/2007/relationships/diagramDrawing" Target="../diagrams/drawing3.xml"/><Relationship Id="rId4" Type="http://schemas.openxmlformats.org/officeDocument/2006/relationships/image" Target="../media/image15.png"/><Relationship Id="rId9" Type="http://schemas.openxmlformats.org/officeDocument/2006/relationships/diagramColors" Target="../diagrams/colors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4.xml"/><Relationship Id="rId3" Type="http://schemas.openxmlformats.org/officeDocument/2006/relationships/slideLayout" Target="../slideLayouts/slideLayout2.xml"/><Relationship Id="rId7" Type="http://schemas.openxmlformats.org/officeDocument/2006/relationships/diagramLayout" Target="../diagrams/layout4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diagramData" Target="../diagrams/data4.xml"/><Relationship Id="rId11" Type="http://schemas.openxmlformats.org/officeDocument/2006/relationships/image" Target="../media/image14.png"/><Relationship Id="rId5" Type="http://schemas.microsoft.com/office/2007/relationships/hdphoto" Target="../media/hdphoto1.wdp"/><Relationship Id="rId10" Type="http://schemas.microsoft.com/office/2007/relationships/diagramDrawing" Target="../diagrams/drawing4.xml"/><Relationship Id="rId4" Type="http://schemas.openxmlformats.org/officeDocument/2006/relationships/image" Target="../media/image15.png"/><Relationship Id="rId9" Type="http://schemas.openxmlformats.org/officeDocument/2006/relationships/diagramColors" Target="../diagrams/colors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5.xml"/><Relationship Id="rId3" Type="http://schemas.openxmlformats.org/officeDocument/2006/relationships/slideLayout" Target="../slideLayouts/slideLayout2.xml"/><Relationship Id="rId7" Type="http://schemas.openxmlformats.org/officeDocument/2006/relationships/diagramLayout" Target="../diagrams/layout5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diagramData" Target="../diagrams/data5.xml"/><Relationship Id="rId11" Type="http://schemas.openxmlformats.org/officeDocument/2006/relationships/image" Target="../media/image14.png"/><Relationship Id="rId5" Type="http://schemas.microsoft.com/office/2007/relationships/hdphoto" Target="../media/hdphoto1.wdp"/><Relationship Id="rId10" Type="http://schemas.microsoft.com/office/2007/relationships/diagramDrawing" Target="../diagrams/drawing5.xml"/><Relationship Id="rId4" Type="http://schemas.openxmlformats.org/officeDocument/2006/relationships/image" Target="../media/image15.png"/><Relationship Id="rId9" Type="http://schemas.openxmlformats.org/officeDocument/2006/relationships/diagramColors" Target="../diagrams/colors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indianexpress.com/article/trending/trending-globally/fake-news-alert-15-hoax-stories-that-went-viral-in-2017-4984084/" TargetMode="External"/><Relationship Id="rId13" Type="http://schemas.openxmlformats.org/officeDocument/2006/relationships/diagramQuickStyle" Target="../diagrams/quickStyle6.xml"/><Relationship Id="rId18" Type="http://schemas.openxmlformats.org/officeDocument/2006/relationships/image" Target="../media/image1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4.jpeg"/><Relationship Id="rId12" Type="http://schemas.openxmlformats.org/officeDocument/2006/relationships/diagramLayout" Target="../diagrams/layout6.xml"/><Relationship Id="rId17" Type="http://schemas.openxmlformats.org/officeDocument/2006/relationships/image" Target="../media/image42.png"/><Relationship Id="rId2" Type="http://schemas.openxmlformats.org/officeDocument/2006/relationships/audio" Target="../media/media8.m4a"/><Relationship Id="rId16" Type="http://schemas.openxmlformats.org/officeDocument/2006/relationships/hyperlink" Target="https://iwannagetphysical.blogspot.com/2018/03/friday-funny-1418-most-viral-fake-news.html" TargetMode="External"/><Relationship Id="rId1" Type="http://schemas.microsoft.com/office/2007/relationships/media" Target="../media/media8.m4a"/><Relationship Id="rId6" Type="http://schemas.openxmlformats.org/officeDocument/2006/relationships/hyperlink" Target="https://www.thesocialhistorian.com/fake-news/" TargetMode="External"/><Relationship Id="rId11" Type="http://schemas.openxmlformats.org/officeDocument/2006/relationships/diagramData" Target="../diagrams/data6.xml"/><Relationship Id="rId5" Type="http://schemas.microsoft.com/office/2007/relationships/hdphoto" Target="../media/hdphoto1.wdp"/><Relationship Id="rId15" Type="http://schemas.microsoft.com/office/2007/relationships/diagramDrawing" Target="../diagrams/drawing6.xml"/><Relationship Id="rId10" Type="http://schemas.microsoft.com/office/2007/relationships/hdphoto" Target="../media/hdphoto2.wdp"/><Relationship Id="rId4" Type="http://schemas.openxmlformats.org/officeDocument/2006/relationships/image" Target="../media/image15.png"/><Relationship Id="rId9" Type="http://schemas.openxmlformats.org/officeDocument/2006/relationships/image" Target="../media/image35.png"/><Relationship Id="rId14" Type="http://schemas.openxmlformats.org/officeDocument/2006/relationships/diagramColors" Target="../diagrams/colors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youtu.be/ei2T-lSSFHs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manipulatori.cz/aplikace-newskit-pomaha-mladym-zorientovat-se-v-medialnim-svete/" TargetMode="External"/><Relationship Id="rId2" Type="http://schemas.microsoft.com/office/2007/relationships/media" Target="../media/media9.m4a"/><Relationship Id="rId1" Type="http://schemas.openxmlformats.org/officeDocument/2006/relationships/audio" Target="NULL" TargetMode="External"/><Relationship Id="rId6" Type="http://schemas.openxmlformats.org/officeDocument/2006/relationships/hyperlink" Target="https://manipulatori.cz/mindbrella-novy-nastroj-dezinformacim-nejen-vase-rodice/" TargetMode="External"/><Relationship Id="rId5" Type="http://schemas.microsoft.com/office/2007/relationships/hdphoto" Target="../media/hdphoto1.wdp"/><Relationship Id="rId4" Type="http://schemas.openxmlformats.org/officeDocument/2006/relationships/image" Target="../media/image15.png"/><Relationship Id="rId9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lue and White Letters Background">
            <a:extLst>
              <a:ext uri="{FF2B5EF4-FFF2-40B4-BE49-F238E27FC236}">
                <a16:creationId xmlns:a16="http://schemas.microsoft.com/office/drawing/2014/main" id="{496A3BD8-A0DA-4234-8A53-77ED9FE7A7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 amt="5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8" name="Obdélník: se zakulacenými rohy 1027">
            <a:extLst>
              <a:ext uri="{FF2B5EF4-FFF2-40B4-BE49-F238E27FC236}">
                <a16:creationId xmlns:a16="http://schemas.microsoft.com/office/drawing/2014/main" id="{AB64006F-5DD7-4148-83BB-A38BBDB1CAE3}"/>
              </a:ext>
            </a:extLst>
          </p:cNvPr>
          <p:cNvSpPr/>
          <p:nvPr/>
        </p:nvSpPr>
        <p:spPr>
          <a:xfrm>
            <a:off x="325291" y="383266"/>
            <a:ext cx="2865455" cy="787671"/>
          </a:xfrm>
          <a:prstGeom prst="roundRect">
            <a:avLst>
              <a:gd name="adj" fmla="val 26953"/>
            </a:avLst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9" name="Šipka: pětiúhelník 68">
            <a:extLst>
              <a:ext uri="{FF2B5EF4-FFF2-40B4-BE49-F238E27FC236}">
                <a16:creationId xmlns:a16="http://schemas.microsoft.com/office/drawing/2014/main" id="{89A707D4-5DB9-4426-B5FF-720780AB92C8}"/>
              </a:ext>
            </a:extLst>
          </p:cNvPr>
          <p:cNvSpPr/>
          <p:nvPr/>
        </p:nvSpPr>
        <p:spPr>
          <a:xfrm rot="10800000">
            <a:off x="426145" y="5185774"/>
            <a:ext cx="3832310" cy="1118671"/>
          </a:xfrm>
          <a:prstGeom prst="homePlate">
            <a:avLst>
              <a:gd name="adj" fmla="val 94365"/>
            </a:avLst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63" name="Šipka: pětiúhelník 62">
            <a:extLst>
              <a:ext uri="{FF2B5EF4-FFF2-40B4-BE49-F238E27FC236}">
                <a16:creationId xmlns:a16="http://schemas.microsoft.com/office/drawing/2014/main" id="{E9A27C56-F6CF-4555-8430-6D8AFBE0AFC0}"/>
              </a:ext>
            </a:extLst>
          </p:cNvPr>
          <p:cNvSpPr/>
          <p:nvPr/>
        </p:nvSpPr>
        <p:spPr>
          <a:xfrm>
            <a:off x="7876891" y="5147460"/>
            <a:ext cx="3977350" cy="1118670"/>
          </a:xfrm>
          <a:prstGeom prst="homePlate">
            <a:avLst>
              <a:gd name="adj" fmla="val 95526"/>
            </a:avLst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Ovál 10">
            <a:extLst>
              <a:ext uri="{FF2B5EF4-FFF2-40B4-BE49-F238E27FC236}">
                <a16:creationId xmlns:a16="http://schemas.microsoft.com/office/drawing/2014/main" id="{B1294D9F-CEE1-490B-8C39-7E2C13CF7438}"/>
              </a:ext>
            </a:extLst>
          </p:cNvPr>
          <p:cNvSpPr/>
          <p:nvPr/>
        </p:nvSpPr>
        <p:spPr>
          <a:xfrm>
            <a:off x="2420789" y="86836"/>
            <a:ext cx="7327485" cy="6623368"/>
          </a:xfrm>
          <a:prstGeom prst="ellipse">
            <a:avLst/>
          </a:prstGeom>
          <a:solidFill>
            <a:srgbClr val="F4FEFE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73" name="Obdélník: se zakulacenými rohy 72">
            <a:extLst>
              <a:ext uri="{FF2B5EF4-FFF2-40B4-BE49-F238E27FC236}">
                <a16:creationId xmlns:a16="http://schemas.microsoft.com/office/drawing/2014/main" id="{08E480B2-C869-4850-9613-CF96DB4E7C02}"/>
              </a:ext>
            </a:extLst>
          </p:cNvPr>
          <p:cNvSpPr/>
          <p:nvPr/>
        </p:nvSpPr>
        <p:spPr>
          <a:xfrm>
            <a:off x="8942963" y="382217"/>
            <a:ext cx="3226100" cy="1070449"/>
          </a:xfrm>
          <a:prstGeom prst="roundRect">
            <a:avLst>
              <a:gd name="adj" fmla="val 26399"/>
            </a:avLst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7BA00F22-1FC0-47B6-A898-CF87B54430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47930" y="2377978"/>
            <a:ext cx="6696140" cy="3877851"/>
          </a:xfrm>
        </p:spPr>
        <p:txBody>
          <a:bodyPr>
            <a:normAutofit/>
          </a:bodyPr>
          <a:lstStyle/>
          <a:p>
            <a:pPr algn="ctr"/>
            <a:r>
              <a:rPr lang="cs-CZ" sz="4000" b="1" cap="all" spc="100" dirty="0" err="1">
                <a:latin typeface="Arial Black" panose="020B0A04020102020204" pitchFamily="34" charset="0"/>
                <a:ea typeface="+mj-ea"/>
                <a:cs typeface="Aharoni" panose="020B0604020202020204" pitchFamily="2" charset="-79"/>
              </a:rPr>
              <a:t>fake</a:t>
            </a:r>
            <a:r>
              <a:rPr lang="cs-CZ" sz="4000" b="1" cap="all" spc="100" dirty="0">
                <a:latin typeface="Arial Black" panose="020B0A04020102020204" pitchFamily="34" charset="0"/>
                <a:ea typeface="+mj-ea"/>
                <a:cs typeface="Aharoni" panose="020B0604020202020204" pitchFamily="2" charset="-79"/>
              </a:rPr>
              <a:t> </a:t>
            </a:r>
            <a:r>
              <a:rPr lang="cs-CZ" sz="4000" b="1" cap="all" spc="100" dirty="0" err="1">
                <a:latin typeface="Arial Black" panose="020B0A04020102020204" pitchFamily="34" charset="0"/>
                <a:ea typeface="+mj-ea"/>
                <a:cs typeface="Aharoni" panose="020B0604020202020204" pitchFamily="2" charset="-79"/>
              </a:rPr>
              <a:t>news</a:t>
            </a:r>
            <a:endParaRPr lang="cs-CZ" sz="4000" b="1" cap="all" spc="100" dirty="0">
              <a:latin typeface="Arial Black" panose="020B0A04020102020204" pitchFamily="34" charset="0"/>
              <a:ea typeface="+mj-ea"/>
              <a:cs typeface="Aharoni" panose="020B0604020202020204" pitchFamily="2" charset="-79"/>
            </a:endParaRPr>
          </a:p>
          <a:p>
            <a:pPr algn="ctr"/>
            <a:r>
              <a:rPr lang="cs-CZ" sz="1800" b="1" cap="all" spc="100" dirty="0">
                <a:latin typeface="Arial Black" panose="020B0A04020102020204" pitchFamily="34" charset="0"/>
                <a:ea typeface="+mj-ea"/>
                <a:cs typeface="Aharoni" panose="020B0604020202020204" pitchFamily="2" charset="-79"/>
              </a:rPr>
              <a:t>a </a:t>
            </a:r>
          </a:p>
          <a:p>
            <a:pPr algn="ctr"/>
            <a:r>
              <a:rPr lang="cs-CZ" sz="1800" b="1" cap="all" spc="100" dirty="0">
                <a:latin typeface="Arial Black" panose="020B0A04020102020204" pitchFamily="34" charset="0"/>
                <a:ea typeface="+mj-ea"/>
                <a:cs typeface="Aharoni" panose="020B0604020202020204" pitchFamily="2" charset="-79"/>
              </a:rPr>
              <a:t>praktické přístupy</a:t>
            </a:r>
          </a:p>
          <a:p>
            <a:pPr algn="ctr"/>
            <a:r>
              <a:rPr lang="cs-CZ" sz="1800" b="1" cap="all" spc="100" dirty="0">
                <a:latin typeface="Arial Black" panose="020B0A04020102020204" pitchFamily="34" charset="0"/>
                <a:ea typeface="+mj-ea"/>
                <a:cs typeface="Aharoni" panose="020B0604020202020204" pitchFamily="2" charset="-79"/>
              </a:rPr>
              <a:t>k jejich rozpoznání</a:t>
            </a:r>
          </a:p>
          <a:p>
            <a:pPr algn="ctr"/>
            <a:endParaRPr lang="cs-CZ" sz="4000" b="1" cap="all" spc="100" dirty="0">
              <a:latin typeface="Aharoni" panose="020B0604020202020204" pitchFamily="2" charset="-79"/>
              <a:ea typeface="+mj-ea"/>
              <a:cs typeface="Aharoni" panose="020B0604020202020204" pitchFamily="2" charset="-79"/>
            </a:endParaRPr>
          </a:p>
          <a:p>
            <a:pPr algn="ctr"/>
            <a:endParaRPr lang="cs-CZ" sz="4000" b="1" cap="all" spc="100" dirty="0">
              <a:latin typeface="+mj-lt"/>
              <a:ea typeface="+mj-ea"/>
              <a:cs typeface="+mj-cs"/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7CD696E6-CB70-4677-A709-663FA30DE3C9}"/>
              </a:ext>
            </a:extLst>
          </p:cNvPr>
          <p:cNvSpPr txBox="1"/>
          <p:nvPr/>
        </p:nvSpPr>
        <p:spPr>
          <a:xfrm>
            <a:off x="8257956" y="489868"/>
            <a:ext cx="45474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Vypracovala: Pavla Keltnerová</a:t>
            </a:r>
          </a:p>
          <a:p>
            <a:pPr algn="ctr"/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29711715   </a:t>
            </a:r>
          </a:p>
          <a:p>
            <a:pPr algn="ctr"/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3. 5. 2021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6F51C0A7-9711-46CB-996D-F51C959D84EF}"/>
              </a:ext>
            </a:extLst>
          </p:cNvPr>
          <p:cNvSpPr txBox="1"/>
          <p:nvPr/>
        </p:nvSpPr>
        <p:spPr>
          <a:xfrm>
            <a:off x="1048348" y="5581830"/>
            <a:ext cx="10095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Klíčová slova -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cs-CZ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ake</a:t>
            </a:r>
            <a:r>
              <a:rPr lang="cs-CZ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news</a:t>
            </a:r>
            <a:r>
              <a:rPr lang="cs-CZ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praktická detekce </a:t>
            </a:r>
            <a:r>
              <a:rPr lang="cs-CZ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fake</a:t>
            </a:r>
            <a:r>
              <a:rPr lang="cs-CZ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news</a:t>
            </a:r>
            <a:r>
              <a:rPr lang="cs-CZ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techniky </a:t>
            </a:r>
            <a:r>
              <a:rPr lang="cs-CZ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fake</a:t>
            </a:r>
            <a:r>
              <a:rPr lang="cs-CZ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news</a:t>
            </a:r>
            <a:r>
              <a:rPr lang="cs-CZ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rozdělení </a:t>
            </a:r>
            <a:r>
              <a:rPr lang="cs-CZ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fake</a:t>
            </a:r>
            <a:r>
              <a:rPr lang="cs-CZ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news</a:t>
            </a:r>
            <a:r>
              <a:rPr lang="cs-CZ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grpSp>
        <p:nvGrpSpPr>
          <p:cNvPr id="4" name="Skupina 3">
            <a:extLst>
              <a:ext uri="{FF2B5EF4-FFF2-40B4-BE49-F238E27FC236}">
                <a16:creationId xmlns:a16="http://schemas.microsoft.com/office/drawing/2014/main" id="{7FCBAE2A-6131-493F-875D-ABDB982C0FFA}"/>
              </a:ext>
            </a:extLst>
          </p:cNvPr>
          <p:cNvGrpSpPr/>
          <p:nvPr/>
        </p:nvGrpSpPr>
        <p:grpSpPr>
          <a:xfrm>
            <a:off x="2480820" y="2415131"/>
            <a:ext cx="1184482" cy="696696"/>
            <a:chOff x="2436041" y="2670024"/>
            <a:chExt cx="1326669" cy="743776"/>
          </a:xfrm>
        </p:grpSpPr>
        <p:sp>
          <p:nvSpPr>
            <p:cNvPr id="34" name="Zástupný obsah 16" descr="Monitor se souvislou výplní">
              <a:extLst>
                <a:ext uri="{FF2B5EF4-FFF2-40B4-BE49-F238E27FC236}">
                  <a16:creationId xmlns:a16="http://schemas.microsoft.com/office/drawing/2014/main" id="{D0CDEE6D-59EF-4CB7-A9CB-3B83EC603358}"/>
                </a:ext>
              </a:extLst>
            </p:cNvPr>
            <p:cNvSpPr/>
            <p:nvPr/>
          </p:nvSpPr>
          <p:spPr>
            <a:xfrm>
              <a:off x="2436041" y="2726910"/>
              <a:ext cx="742808" cy="686890"/>
            </a:xfrm>
            <a:custGeom>
              <a:avLst/>
              <a:gdLst>
                <a:gd name="connsiteX0" fmla="*/ 1459044 w 1577345"/>
                <a:gd name="connsiteY0" fmla="*/ 985841 h 1340743"/>
                <a:gd name="connsiteX1" fmla="*/ 118301 w 1577345"/>
                <a:gd name="connsiteY1" fmla="*/ 985841 h 1340743"/>
                <a:gd name="connsiteX2" fmla="*/ 118301 w 1577345"/>
                <a:gd name="connsiteY2" fmla="*/ 118301 h 1340743"/>
                <a:gd name="connsiteX3" fmla="*/ 1459044 w 1577345"/>
                <a:gd name="connsiteY3" fmla="*/ 118301 h 1340743"/>
                <a:gd name="connsiteX4" fmla="*/ 1459044 w 1577345"/>
                <a:gd name="connsiteY4" fmla="*/ 985841 h 1340743"/>
                <a:gd name="connsiteX5" fmla="*/ 1498478 w 1577345"/>
                <a:gd name="connsiteY5" fmla="*/ 0 h 1340743"/>
                <a:gd name="connsiteX6" fmla="*/ 78867 w 1577345"/>
                <a:gd name="connsiteY6" fmla="*/ 0 h 1340743"/>
                <a:gd name="connsiteX7" fmla="*/ 0 w 1577345"/>
                <a:gd name="connsiteY7" fmla="*/ 78867 h 1340743"/>
                <a:gd name="connsiteX8" fmla="*/ 0 w 1577345"/>
                <a:gd name="connsiteY8" fmla="*/ 1025274 h 1340743"/>
                <a:gd name="connsiteX9" fmla="*/ 78867 w 1577345"/>
                <a:gd name="connsiteY9" fmla="*/ 1104142 h 1340743"/>
                <a:gd name="connsiteX10" fmla="*/ 630938 w 1577345"/>
                <a:gd name="connsiteY10" fmla="*/ 1104142 h 1340743"/>
                <a:gd name="connsiteX11" fmla="*/ 630938 w 1577345"/>
                <a:gd name="connsiteY11" fmla="*/ 1222442 h 1340743"/>
                <a:gd name="connsiteX12" fmla="*/ 433770 w 1577345"/>
                <a:gd name="connsiteY12" fmla="*/ 1222442 h 1340743"/>
                <a:gd name="connsiteX13" fmla="*/ 433770 w 1577345"/>
                <a:gd name="connsiteY13" fmla="*/ 1340743 h 1340743"/>
                <a:gd name="connsiteX14" fmla="*/ 1143575 w 1577345"/>
                <a:gd name="connsiteY14" fmla="*/ 1340743 h 1340743"/>
                <a:gd name="connsiteX15" fmla="*/ 1143575 w 1577345"/>
                <a:gd name="connsiteY15" fmla="*/ 1222442 h 1340743"/>
                <a:gd name="connsiteX16" fmla="*/ 946407 w 1577345"/>
                <a:gd name="connsiteY16" fmla="*/ 1222442 h 1340743"/>
                <a:gd name="connsiteX17" fmla="*/ 946407 w 1577345"/>
                <a:gd name="connsiteY17" fmla="*/ 1104142 h 1340743"/>
                <a:gd name="connsiteX18" fmla="*/ 1498478 w 1577345"/>
                <a:gd name="connsiteY18" fmla="*/ 1104142 h 1340743"/>
                <a:gd name="connsiteX19" fmla="*/ 1577345 w 1577345"/>
                <a:gd name="connsiteY19" fmla="*/ 1025274 h 1340743"/>
                <a:gd name="connsiteX20" fmla="*/ 1577345 w 1577345"/>
                <a:gd name="connsiteY20" fmla="*/ 78867 h 1340743"/>
                <a:gd name="connsiteX21" fmla="*/ 1498478 w 1577345"/>
                <a:gd name="connsiteY21" fmla="*/ 0 h 13407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577345" h="1340743">
                  <a:moveTo>
                    <a:pt x="1459044" y="985841"/>
                  </a:moveTo>
                  <a:lnTo>
                    <a:pt x="118301" y="985841"/>
                  </a:lnTo>
                  <a:lnTo>
                    <a:pt x="118301" y="118301"/>
                  </a:lnTo>
                  <a:lnTo>
                    <a:pt x="1459044" y="118301"/>
                  </a:lnTo>
                  <a:lnTo>
                    <a:pt x="1459044" y="985841"/>
                  </a:lnTo>
                  <a:close/>
                  <a:moveTo>
                    <a:pt x="1498478" y="0"/>
                  </a:moveTo>
                  <a:lnTo>
                    <a:pt x="78867" y="0"/>
                  </a:lnTo>
                  <a:cubicBezTo>
                    <a:pt x="35490" y="0"/>
                    <a:pt x="0" y="35490"/>
                    <a:pt x="0" y="78867"/>
                  </a:cubicBezTo>
                  <a:lnTo>
                    <a:pt x="0" y="1025274"/>
                  </a:lnTo>
                  <a:cubicBezTo>
                    <a:pt x="0" y="1068651"/>
                    <a:pt x="35490" y="1104142"/>
                    <a:pt x="78867" y="1104142"/>
                  </a:cubicBezTo>
                  <a:lnTo>
                    <a:pt x="630938" y="1104142"/>
                  </a:lnTo>
                  <a:lnTo>
                    <a:pt x="630938" y="1222442"/>
                  </a:lnTo>
                  <a:lnTo>
                    <a:pt x="433770" y="1222442"/>
                  </a:lnTo>
                  <a:lnTo>
                    <a:pt x="433770" y="1340743"/>
                  </a:lnTo>
                  <a:lnTo>
                    <a:pt x="1143575" y="1340743"/>
                  </a:lnTo>
                  <a:lnTo>
                    <a:pt x="1143575" y="1222442"/>
                  </a:lnTo>
                  <a:lnTo>
                    <a:pt x="946407" y="1222442"/>
                  </a:lnTo>
                  <a:lnTo>
                    <a:pt x="946407" y="1104142"/>
                  </a:lnTo>
                  <a:lnTo>
                    <a:pt x="1498478" y="1104142"/>
                  </a:lnTo>
                  <a:cubicBezTo>
                    <a:pt x="1541855" y="1104142"/>
                    <a:pt x="1577345" y="1068651"/>
                    <a:pt x="1577345" y="1025274"/>
                  </a:cubicBezTo>
                  <a:lnTo>
                    <a:pt x="1577345" y="78867"/>
                  </a:lnTo>
                  <a:cubicBezTo>
                    <a:pt x="1577345" y="35490"/>
                    <a:pt x="1541855" y="0"/>
                    <a:pt x="1498478" y="0"/>
                  </a:cubicBezTo>
                  <a:close/>
                </a:path>
              </a:pathLst>
            </a:custGeom>
            <a:solidFill>
              <a:srgbClr val="000000"/>
            </a:solidFill>
            <a:ln w="19645" cap="flat">
              <a:noFill/>
              <a:prstDash val="solid"/>
              <a:miter/>
            </a:ln>
            <a:scene3d>
              <a:camera prst="perspectiveContrastingRightFacing"/>
              <a:lightRig rig="threePt" dir="t"/>
            </a:scene3d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36" name="Volný tvar: obrazec 35">
              <a:extLst>
                <a:ext uri="{FF2B5EF4-FFF2-40B4-BE49-F238E27FC236}">
                  <a16:creationId xmlns:a16="http://schemas.microsoft.com/office/drawing/2014/main" id="{98C16341-43D0-4CB0-A25F-DBB3D8AE552B}"/>
                </a:ext>
              </a:extLst>
            </p:cNvPr>
            <p:cNvSpPr/>
            <p:nvPr/>
          </p:nvSpPr>
          <p:spPr>
            <a:xfrm>
              <a:off x="2666185" y="2881787"/>
              <a:ext cx="282842" cy="287711"/>
            </a:xfrm>
            <a:custGeom>
              <a:avLst/>
              <a:gdLst>
                <a:gd name="connsiteX0" fmla="*/ 0 w 762000"/>
                <a:gd name="connsiteY0" fmla="*/ 0 h 590550"/>
                <a:gd name="connsiteX1" fmla="*/ 0 w 762000"/>
                <a:gd name="connsiteY1" fmla="*/ 590550 h 590550"/>
                <a:gd name="connsiteX2" fmla="*/ 762000 w 762000"/>
                <a:gd name="connsiteY2" fmla="*/ 590550 h 590550"/>
                <a:gd name="connsiteX3" fmla="*/ 762000 w 762000"/>
                <a:gd name="connsiteY3" fmla="*/ 0 h 590550"/>
                <a:gd name="connsiteX4" fmla="*/ 742950 w 762000"/>
                <a:gd name="connsiteY4" fmla="*/ 19050 h 590550"/>
                <a:gd name="connsiteX5" fmla="*/ 742950 w 762000"/>
                <a:gd name="connsiteY5" fmla="*/ 142875 h 590550"/>
                <a:gd name="connsiteX6" fmla="*/ 19050 w 762000"/>
                <a:gd name="connsiteY6" fmla="*/ 142875 h 590550"/>
                <a:gd name="connsiteX7" fmla="*/ 19050 w 762000"/>
                <a:gd name="connsiteY7" fmla="*/ 19050 h 590550"/>
                <a:gd name="connsiteX8" fmla="*/ 19050 w 762000"/>
                <a:gd name="connsiteY8" fmla="*/ 571500 h 590550"/>
                <a:gd name="connsiteX9" fmla="*/ 19050 w 762000"/>
                <a:gd name="connsiteY9" fmla="*/ 161925 h 590550"/>
                <a:gd name="connsiteX10" fmla="*/ 742950 w 762000"/>
                <a:gd name="connsiteY10" fmla="*/ 161925 h 590550"/>
                <a:gd name="connsiteX11" fmla="*/ 742950 w 762000"/>
                <a:gd name="connsiteY11" fmla="*/ 571500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62000" h="590550">
                  <a:moveTo>
                    <a:pt x="0" y="0"/>
                  </a:moveTo>
                  <a:lnTo>
                    <a:pt x="0" y="590550"/>
                  </a:lnTo>
                  <a:lnTo>
                    <a:pt x="762000" y="590550"/>
                  </a:lnTo>
                  <a:lnTo>
                    <a:pt x="762000" y="0"/>
                  </a:lnTo>
                  <a:close/>
                  <a:moveTo>
                    <a:pt x="742950" y="19050"/>
                  </a:moveTo>
                  <a:lnTo>
                    <a:pt x="742950" y="142875"/>
                  </a:lnTo>
                  <a:lnTo>
                    <a:pt x="19050" y="142875"/>
                  </a:lnTo>
                  <a:lnTo>
                    <a:pt x="19050" y="19050"/>
                  </a:lnTo>
                  <a:close/>
                  <a:moveTo>
                    <a:pt x="19050" y="571500"/>
                  </a:moveTo>
                  <a:lnTo>
                    <a:pt x="19050" y="161925"/>
                  </a:lnTo>
                  <a:lnTo>
                    <a:pt x="742950" y="161925"/>
                  </a:lnTo>
                  <a:lnTo>
                    <a:pt x="742950" y="571500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  <a:scene3d>
              <a:camera prst="perspectiveContrastingRightFacing"/>
              <a:lightRig rig="threePt" dir="t"/>
            </a:scene3d>
          </p:spPr>
          <p:txBody>
            <a:bodyPr rtlCol="0" anchor="ctr"/>
            <a:lstStyle/>
            <a:p>
              <a:endParaRPr lang="cs-CZ" dirty="0"/>
            </a:p>
          </p:txBody>
        </p:sp>
        <p:pic>
          <p:nvPicPr>
            <p:cNvPr id="37" name="Grafický objekt 36" descr="Brainstorming obrys">
              <a:extLst>
                <a:ext uri="{FF2B5EF4-FFF2-40B4-BE49-F238E27FC236}">
                  <a16:creationId xmlns:a16="http://schemas.microsoft.com/office/drawing/2014/main" id="{B8958ED5-6FEB-4799-8BAE-69EF87F53DF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 flipH="1">
              <a:off x="3055276" y="2670024"/>
              <a:ext cx="707434" cy="726794"/>
            </a:xfrm>
            <a:prstGeom prst="rect">
              <a:avLst/>
            </a:prstGeom>
          </p:spPr>
        </p:pic>
      </p:grpSp>
      <p:pic>
        <p:nvPicPr>
          <p:cNvPr id="39" name="Grafický objekt 38" descr="mám kašel obrys">
            <a:extLst>
              <a:ext uri="{FF2B5EF4-FFF2-40B4-BE49-F238E27FC236}">
                <a16:creationId xmlns:a16="http://schemas.microsoft.com/office/drawing/2014/main" id="{7D202705-0DDC-46B2-BCB4-4397ACC4567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20765353">
            <a:off x="3322630" y="1205622"/>
            <a:ext cx="680506" cy="699129"/>
          </a:xfrm>
          <a:prstGeom prst="rect">
            <a:avLst/>
          </a:prstGeom>
        </p:spPr>
      </p:pic>
      <p:pic>
        <p:nvPicPr>
          <p:cNvPr id="40" name="Grafický objekt 39" descr="Děti obrys">
            <a:extLst>
              <a:ext uri="{FF2B5EF4-FFF2-40B4-BE49-F238E27FC236}">
                <a16:creationId xmlns:a16="http://schemas.microsoft.com/office/drawing/2014/main" id="{99B14923-16C2-4621-AFEC-DBD2B7E5459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21169972">
            <a:off x="3906419" y="827928"/>
            <a:ext cx="739155" cy="759383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</p:pic>
      <p:pic>
        <p:nvPicPr>
          <p:cNvPr id="41" name="Grafický objekt 40" descr="Skupina lidí  obrys">
            <a:extLst>
              <a:ext uri="{FF2B5EF4-FFF2-40B4-BE49-F238E27FC236}">
                <a16:creationId xmlns:a16="http://schemas.microsoft.com/office/drawing/2014/main" id="{1693B2A9-49BC-459C-858F-22F89681675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601623" y="279557"/>
            <a:ext cx="867637" cy="891381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</p:pic>
      <p:pic>
        <p:nvPicPr>
          <p:cNvPr id="43" name="Grafický objekt 42" descr="Skupina lidí  se souvislou výplní">
            <a:extLst>
              <a:ext uri="{FF2B5EF4-FFF2-40B4-BE49-F238E27FC236}">
                <a16:creationId xmlns:a16="http://schemas.microsoft.com/office/drawing/2014/main" id="{9BD72217-AADE-4AC6-8AA4-DDCF9959901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378976" y="773088"/>
            <a:ext cx="911022" cy="935953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</p:pic>
      <p:pic>
        <p:nvPicPr>
          <p:cNvPr id="44" name="Grafický objekt 43" descr="Připojení obrys">
            <a:extLst>
              <a:ext uri="{FF2B5EF4-FFF2-40B4-BE49-F238E27FC236}">
                <a16:creationId xmlns:a16="http://schemas.microsoft.com/office/drawing/2014/main" id="{4E8C5513-7211-481E-A8EC-0EB854B112A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8437279" y="1937521"/>
            <a:ext cx="690683" cy="662781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</p:pic>
      <p:pic>
        <p:nvPicPr>
          <p:cNvPr id="45" name="Grafický objekt 44" descr="Připojení obrys">
            <a:extLst>
              <a:ext uri="{FF2B5EF4-FFF2-40B4-BE49-F238E27FC236}">
                <a16:creationId xmlns:a16="http://schemas.microsoft.com/office/drawing/2014/main" id="{AD853403-F650-492F-80FF-8EF39E221D1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8812970" y="2304727"/>
            <a:ext cx="690683" cy="662781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</p:pic>
      <p:pic>
        <p:nvPicPr>
          <p:cNvPr id="46" name="Grafický objekt 45" descr="Připojení obrys">
            <a:extLst>
              <a:ext uri="{FF2B5EF4-FFF2-40B4-BE49-F238E27FC236}">
                <a16:creationId xmlns:a16="http://schemas.microsoft.com/office/drawing/2014/main" id="{457838CD-0362-42C9-A2C0-D2BD4917860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 rot="598201">
            <a:off x="8834781" y="2858949"/>
            <a:ext cx="690683" cy="662781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</p:pic>
      <p:cxnSp>
        <p:nvCxnSpPr>
          <p:cNvPr id="38" name="Přímá spojnice se šipkou 37">
            <a:extLst>
              <a:ext uri="{FF2B5EF4-FFF2-40B4-BE49-F238E27FC236}">
                <a16:creationId xmlns:a16="http://schemas.microsoft.com/office/drawing/2014/main" id="{9085E79B-91F0-4C09-9EED-3FFA2A03E6EF}"/>
              </a:ext>
            </a:extLst>
          </p:cNvPr>
          <p:cNvCxnSpPr>
            <a:cxnSpLocks/>
          </p:cNvCxnSpPr>
          <p:nvPr/>
        </p:nvCxnSpPr>
        <p:spPr>
          <a:xfrm flipV="1">
            <a:off x="2994005" y="1846183"/>
            <a:ext cx="339504" cy="397544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Přímá spojnice se šipkou 51">
            <a:extLst>
              <a:ext uri="{FF2B5EF4-FFF2-40B4-BE49-F238E27FC236}">
                <a16:creationId xmlns:a16="http://schemas.microsoft.com/office/drawing/2014/main" id="{F5858EA6-AD46-4729-8EEF-9AC104EF8649}"/>
              </a:ext>
            </a:extLst>
          </p:cNvPr>
          <p:cNvCxnSpPr>
            <a:cxnSpLocks/>
          </p:cNvCxnSpPr>
          <p:nvPr/>
        </p:nvCxnSpPr>
        <p:spPr>
          <a:xfrm flipV="1">
            <a:off x="4747883" y="772518"/>
            <a:ext cx="640882" cy="198349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Přímá spojnice se šipkou 54">
            <a:extLst>
              <a:ext uri="{FF2B5EF4-FFF2-40B4-BE49-F238E27FC236}">
                <a16:creationId xmlns:a16="http://schemas.microsoft.com/office/drawing/2014/main" id="{A7BF0806-2099-4428-B92D-C0428D21D374}"/>
              </a:ext>
            </a:extLst>
          </p:cNvPr>
          <p:cNvCxnSpPr>
            <a:cxnSpLocks/>
          </p:cNvCxnSpPr>
          <p:nvPr/>
        </p:nvCxnSpPr>
        <p:spPr>
          <a:xfrm>
            <a:off x="6698296" y="772518"/>
            <a:ext cx="622856" cy="179015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Přímá spojnice se šipkou 57">
            <a:extLst>
              <a:ext uri="{FF2B5EF4-FFF2-40B4-BE49-F238E27FC236}">
                <a16:creationId xmlns:a16="http://schemas.microsoft.com/office/drawing/2014/main" id="{E14910EB-9516-46CC-A60D-7069C6A874AB}"/>
              </a:ext>
            </a:extLst>
          </p:cNvPr>
          <p:cNvCxnSpPr>
            <a:cxnSpLocks/>
          </p:cNvCxnSpPr>
          <p:nvPr/>
        </p:nvCxnSpPr>
        <p:spPr>
          <a:xfrm>
            <a:off x="8347822" y="1456561"/>
            <a:ext cx="321387" cy="422302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7" name="TextovéPole 1026">
            <a:extLst>
              <a:ext uri="{FF2B5EF4-FFF2-40B4-BE49-F238E27FC236}">
                <a16:creationId xmlns:a16="http://schemas.microsoft.com/office/drawing/2014/main" id="{4E6321DE-AE3D-4538-A6DD-398B80A9A212}"/>
              </a:ext>
            </a:extLst>
          </p:cNvPr>
          <p:cNvSpPr txBox="1"/>
          <p:nvPr/>
        </p:nvSpPr>
        <p:spPr>
          <a:xfrm>
            <a:off x="105833" y="461099"/>
            <a:ext cx="32975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Fakulta humanitních studií </a:t>
            </a:r>
          </a:p>
          <a:p>
            <a:pPr algn="ctr"/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Univerzita Karlova</a:t>
            </a:r>
          </a:p>
        </p:txBody>
      </p:sp>
      <p:pic>
        <p:nvPicPr>
          <p:cNvPr id="27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0EA7917-A250-4C47-9CAA-C76C7D1AB27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31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0664141" y="1988310"/>
            <a:ext cx="611992" cy="611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14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115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Blue and White Letters Background">
            <a:extLst>
              <a:ext uri="{FF2B5EF4-FFF2-40B4-BE49-F238E27FC236}">
                <a16:creationId xmlns:a16="http://schemas.microsoft.com/office/drawing/2014/main" id="{947F4E22-58C3-4542-9AF8-339DB5B43B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 amt="5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ál 4">
            <a:extLst>
              <a:ext uri="{FF2B5EF4-FFF2-40B4-BE49-F238E27FC236}">
                <a16:creationId xmlns:a16="http://schemas.microsoft.com/office/drawing/2014/main" id="{12C4869C-E5CE-4554-9693-8E7D45391927}"/>
              </a:ext>
            </a:extLst>
          </p:cNvPr>
          <p:cNvSpPr/>
          <p:nvPr/>
        </p:nvSpPr>
        <p:spPr>
          <a:xfrm>
            <a:off x="2420787" y="25797"/>
            <a:ext cx="7327485" cy="6623368"/>
          </a:xfrm>
          <a:prstGeom prst="ellipse">
            <a:avLst/>
          </a:prstGeom>
          <a:solidFill>
            <a:srgbClr val="F4FEFE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636338B-2F69-4842-8367-A4AFEF151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2907" y="2592892"/>
            <a:ext cx="6366185" cy="1325563"/>
          </a:xfrm>
        </p:spPr>
        <p:txBody>
          <a:bodyPr>
            <a:normAutofit/>
          </a:bodyPr>
          <a:lstStyle/>
          <a:p>
            <a:r>
              <a:rPr lang="cs-CZ" sz="3600" dirty="0">
                <a:latin typeface="Arial Black" panose="020B0A04020102020204" pitchFamily="34" charset="0"/>
              </a:rPr>
              <a:t>DĚKUJI ZA POZORNOST</a:t>
            </a:r>
            <a:endParaRPr lang="cs-CZ" sz="3600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0D84BE05-6337-4BB9-853B-59FEDF330FEF}"/>
              </a:ext>
            </a:extLst>
          </p:cNvPr>
          <p:cNvSpPr txBox="1"/>
          <p:nvPr/>
        </p:nvSpPr>
        <p:spPr>
          <a:xfrm>
            <a:off x="3255403" y="4163494"/>
            <a:ext cx="69188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>
                <a:latin typeface="Arial Black" panose="020B0A04020102020204" pitchFamily="34" charset="0"/>
              </a:rPr>
              <a:t>Pavla Keltnerová – paja.kelt@seznam.cz</a:t>
            </a:r>
          </a:p>
        </p:txBody>
      </p:sp>
      <p:grpSp>
        <p:nvGrpSpPr>
          <p:cNvPr id="13" name="Skupina 12">
            <a:extLst>
              <a:ext uri="{FF2B5EF4-FFF2-40B4-BE49-F238E27FC236}">
                <a16:creationId xmlns:a16="http://schemas.microsoft.com/office/drawing/2014/main" id="{EB208795-D6DE-46D8-B484-55E2405F6773}"/>
              </a:ext>
            </a:extLst>
          </p:cNvPr>
          <p:cNvGrpSpPr/>
          <p:nvPr/>
        </p:nvGrpSpPr>
        <p:grpSpPr>
          <a:xfrm>
            <a:off x="3061642" y="1581707"/>
            <a:ext cx="694020" cy="643766"/>
            <a:chOff x="2436041" y="2726910"/>
            <a:chExt cx="742808" cy="686890"/>
          </a:xfrm>
        </p:grpSpPr>
        <p:sp>
          <p:nvSpPr>
            <p:cNvPr id="14" name="Zástupný obsah 16" descr="Monitor se souvislou výplní">
              <a:extLst>
                <a:ext uri="{FF2B5EF4-FFF2-40B4-BE49-F238E27FC236}">
                  <a16:creationId xmlns:a16="http://schemas.microsoft.com/office/drawing/2014/main" id="{5D33A3F4-7C0E-459A-86FE-5CA5BC14FEB6}"/>
                </a:ext>
              </a:extLst>
            </p:cNvPr>
            <p:cNvSpPr/>
            <p:nvPr/>
          </p:nvSpPr>
          <p:spPr>
            <a:xfrm>
              <a:off x="2436041" y="2726910"/>
              <a:ext cx="742808" cy="686890"/>
            </a:xfrm>
            <a:custGeom>
              <a:avLst/>
              <a:gdLst>
                <a:gd name="connsiteX0" fmla="*/ 1459044 w 1577345"/>
                <a:gd name="connsiteY0" fmla="*/ 985841 h 1340743"/>
                <a:gd name="connsiteX1" fmla="*/ 118301 w 1577345"/>
                <a:gd name="connsiteY1" fmla="*/ 985841 h 1340743"/>
                <a:gd name="connsiteX2" fmla="*/ 118301 w 1577345"/>
                <a:gd name="connsiteY2" fmla="*/ 118301 h 1340743"/>
                <a:gd name="connsiteX3" fmla="*/ 1459044 w 1577345"/>
                <a:gd name="connsiteY3" fmla="*/ 118301 h 1340743"/>
                <a:gd name="connsiteX4" fmla="*/ 1459044 w 1577345"/>
                <a:gd name="connsiteY4" fmla="*/ 985841 h 1340743"/>
                <a:gd name="connsiteX5" fmla="*/ 1498478 w 1577345"/>
                <a:gd name="connsiteY5" fmla="*/ 0 h 1340743"/>
                <a:gd name="connsiteX6" fmla="*/ 78867 w 1577345"/>
                <a:gd name="connsiteY6" fmla="*/ 0 h 1340743"/>
                <a:gd name="connsiteX7" fmla="*/ 0 w 1577345"/>
                <a:gd name="connsiteY7" fmla="*/ 78867 h 1340743"/>
                <a:gd name="connsiteX8" fmla="*/ 0 w 1577345"/>
                <a:gd name="connsiteY8" fmla="*/ 1025274 h 1340743"/>
                <a:gd name="connsiteX9" fmla="*/ 78867 w 1577345"/>
                <a:gd name="connsiteY9" fmla="*/ 1104142 h 1340743"/>
                <a:gd name="connsiteX10" fmla="*/ 630938 w 1577345"/>
                <a:gd name="connsiteY10" fmla="*/ 1104142 h 1340743"/>
                <a:gd name="connsiteX11" fmla="*/ 630938 w 1577345"/>
                <a:gd name="connsiteY11" fmla="*/ 1222442 h 1340743"/>
                <a:gd name="connsiteX12" fmla="*/ 433770 w 1577345"/>
                <a:gd name="connsiteY12" fmla="*/ 1222442 h 1340743"/>
                <a:gd name="connsiteX13" fmla="*/ 433770 w 1577345"/>
                <a:gd name="connsiteY13" fmla="*/ 1340743 h 1340743"/>
                <a:gd name="connsiteX14" fmla="*/ 1143575 w 1577345"/>
                <a:gd name="connsiteY14" fmla="*/ 1340743 h 1340743"/>
                <a:gd name="connsiteX15" fmla="*/ 1143575 w 1577345"/>
                <a:gd name="connsiteY15" fmla="*/ 1222442 h 1340743"/>
                <a:gd name="connsiteX16" fmla="*/ 946407 w 1577345"/>
                <a:gd name="connsiteY16" fmla="*/ 1222442 h 1340743"/>
                <a:gd name="connsiteX17" fmla="*/ 946407 w 1577345"/>
                <a:gd name="connsiteY17" fmla="*/ 1104142 h 1340743"/>
                <a:gd name="connsiteX18" fmla="*/ 1498478 w 1577345"/>
                <a:gd name="connsiteY18" fmla="*/ 1104142 h 1340743"/>
                <a:gd name="connsiteX19" fmla="*/ 1577345 w 1577345"/>
                <a:gd name="connsiteY19" fmla="*/ 1025274 h 1340743"/>
                <a:gd name="connsiteX20" fmla="*/ 1577345 w 1577345"/>
                <a:gd name="connsiteY20" fmla="*/ 78867 h 1340743"/>
                <a:gd name="connsiteX21" fmla="*/ 1498478 w 1577345"/>
                <a:gd name="connsiteY21" fmla="*/ 0 h 13407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577345" h="1340743">
                  <a:moveTo>
                    <a:pt x="1459044" y="985841"/>
                  </a:moveTo>
                  <a:lnTo>
                    <a:pt x="118301" y="985841"/>
                  </a:lnTo>
                  <a:lnTo>
                    <a:pt x="118301" y="118301"/>
                  </a:lnTo>
                  <a:lnTo>
                    <a:pt x="1459044" y="118301"/>
                  </a:lnTo>
                  <a:lnTo>
                    <a:pt x="1459044" y="985841"/>
                  </a:lnTo>
                  <a:close/>
                  <a:moveTo>
                    <a:pt x="1498478" y="0"/>
                  </a:moveTo>
                  <a:lnTo>
                    <a:pt x="78867" y="0"/>
                  </a:lnTo>
                  <a:cubicBezTo>
                    <a:pt x="35490" y="0"/>
                    <a:pt x="0" y="35490"/>
                    <a:pt x="0" y="78867"/>
                  </a:cubicBezTo>
                  <a:lnTo>
                    <a:pt x="0" y="1025274"/>
                  </a:lnTo>
                  <a:cubicBezTo>
                    <a:pt x="0" y="1068651"/>
                    <a:pt x="35490" y="1104142"/>
                    <a:pt x="78867" y="1104142"/>
                  </a:cubicBezTo>
                  <a:lnTo>
                    <a:pt x="630938" y="1104142"/>
                  </a:lnTo>
                  <a:lnTo>
                    <a:pt x="630938" y="1222442"/>
                  </a:lnTo>
                  <a:lnTo>
                    <a:pt x="433770" y="1222442"/>
                  </a:lnTo>
                  <a:lnTo>
                    <a:pt x="433770" y="1340743"/>
                  </a:lnTo>
                  <a:lnTo>
                    <a:pt x="1143575" y="1340743"/>
                  </a:lnTo>
                  <a:lnTo>
                    <a:pt x="1143575" y="1222442"/>
                  </a:lnTo>
                  <a:lnTo>
                    <a:pt x="946407" y="1222442"/>
                  </a:lnTo>
                  <a:lnTo>
                    <a:pt x="946407" y="1104142"/>
                  </a:lnTo>
                  <a:lnTo>
                    <a:pt x="1498478" y="1104142"/>
                  </a:lnTo>
                  <a:cubicBezTo>
                    <a:pt x="1541855" y="1104142"/>
                    <a:pt x="1577345" y="1068651"/>
                    <a:pt x="1577345" y="1025274"/>
                  </a:cubicBezTo>
                  <a:lnTo>
                    <a:pt x="1577345" y="78867"/>
                  </a:lnTo>
                  <a:cubicBezTo>
                    <a:pt x="1577345" y="35490"/>
                    <a:pt x="1541855" y="0"/>
                    <a:pt x="1498478" y="0"/>
                  </a:cubicBezTo>
                  <a:close/>
                </a:path>
              </a:pathLst>
            </a:custGeom>
            <a:solidFill>
              <a:srgbClr val="000000"/>
            </a:solidFill>
            <a:ln w="19645" cap="flat">
              <a:noFill/>
              <a:prstDash val="solid"/>
              <a:miter/>
            </a:ln>
            <a:scene3d>
              <a:camera prst="perspectiveContrastingRightFacing"/>
              <a:lightRig rig="threePt" dir="t"/>
            </a:scene3d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5" name="Volný tvar: obrazec 14">
              <a:extLst>
                <a:ext uri="{FF2B5EF4-FFF2-40B4-BE49-F238E27FC236}">
                  <a16:creationId xmlns:a16="http://schemas.microsoft.com/office/drawing/2014/main" id="{128B1C31-7A0F-4373-9E5B-2DC60AB8A249}"/>
                </a:ext>
              </a:extLst>
            </p:cNvPr>
            <p:cNvSpPr/>
            <p:nvPr/>
          </p:nvSpPr>
          <p:spPr>
            <a:xfrm>
              <a:off x="2666185" y="2881787"/>
              <a:ext cx="282842" cy="287711"/>
            </a:xfrm>
            <a:custGeom>
              <a:avLst/>
              <a:gdLst>
                <a:gd name="connsiteX0" fmla="*/ 0 w 762000"/>
                <a:gd name="connsiteY0" fmla="*/ 0 h 590550"/>
                <a:gd name="connsiteX1" fmla="*/ 0 w 762000"/>
                <a:gd name="connsiteY1" fmla="*/ 590550 h 590550"/>
                <a:gd name="connsiteX2" fmla="*/ 762000 w 762000"/>
                <a:gd name="connsiteY2" fmla="*/ 590550 h 590550"/>
                <a:gd name="connsiteX3" fmla="*/ 762000 w 762000"/>
                <a:gd name="connsiteY3" fmla="*/ 0 h 590550"/>
                <a:gd name="connsiteX4" fmla="*/ 742950 w 762000"/>
                <a:gd name="connsiteY4" fmla="*/ 19050 h 590550"/>
                <a:gd name="connsiteX5" fmla="*/ 742950 w 762000"/>
                <a:gd name="connsiteY5" fmla="*/ 142875 h 590550"/>
                <a:gd name="connsiteX6" fmla="*/ 19050 w 762000"/>
                <a:gd name="connsiteY6" fmla="*/ 142875 h 590550"/>
                <a:gd name="connsiteX7" fmla="*/ 19050 w 762000"/>
                <a:gd name="connsiteY7" fmla="*/ 19050 h 590550"/>
                <a:gd name="connsiteX8" fmla="*/ 19050 w 762000"/>
                <a:gd name="connsiteY8" fmla="*/ 571500 h 590550"/>
                <a:gd name="connsiteX9" fmla="*/ 19050 w 762000"/>
                <a:gd name="connsiteY9" fmla="*/ 161925 h 590550"/>
                <a:gd name="connsiteX10" fmla="*/ 742950 w 762000"/>
                <a:gd name="connsiteY10" fmla="*/ 161925 h 590550"/>
                <a:gd name="connsiteX11" fmla="*/ 742950 w 762000"/>
                <a:gd name="connsiteY11" fmla="*/ 571500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62000" h="590550">
                  <a:moveTo>
                    <a:pt x="0" y="0"/>
                  </a:moveTo>
                  <a:lnTo>
                    <a:pt x="0" y="590550"/>
                  </a:lnTo>
                  <a:lnTo>
                    <a:pt x="762000" y="590550"/>
                  </a:lnTo>
                  <a:lnTo>
                    <a:pt x="762000" y="0"/>
                  </a:lnTo>
                  <a:close/>
                  <a:moveTo>
                    <a:pt x="742950" y="19050"/>
                  </a:moveTo>
                  <a:lnTo>
                    <a:pt x="742950" y="142875"/>
                  </a:lnTo>
                  <a:lnTo>
                    <a:pt x="19050" y="142875"/>
                  </a:lnTo>
                  <a:lnTo>
                    <a:pt x="19050" y="19050"/>
                  </a:lnTo>
                  <a:close/>
                  <a:moveTo>
                    <a:pt x="19050" y="571500"/>
                  </a:moveTo>
                  <a:lnTo>
                    <a:pt x="19050" y="161925"/>
                  </a:lnTo>
                  <a:lnTo>
                    <a:pt x="742950" y="161925"/>
                  </a:lnTo>
                  <a:lnTo>
                    <a:pt x="742950" y="571500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  <a:scene3d>
              <a:camera prst="perspectiveContrastingRightFacing"/>
              <a:lightRig rig="threePt" dir="t"/>
            </a:scene3d>
          </p:spPr>
          <p:txBody>
            <a:bodyPr rtlCol="0" anchor="ctr"/>
            <a:lstStyle/>
            <a:p>
              <a:endParaRPr lang="cs-CZ" dirty="0"/>
            </a:p>
          </p:txBody>
        </p:sp>
      </p:grpSp>
      <p:pic>
        <p:nvPicPr>
          <p:cNvPr id="17" name="Grafický objekt 16" descr="mám kašel obrys">
            <a:extLst>
              <a:ext uri="{FF2B5EF4-FFF2-40B4-BE49-F238E27FC236}">
                <a16:creationId xmlns:a16="http://schemas.microsoft.com/office/drawing/2014/main" id="{28F7F197-11F8-4A90-92E5-4A200F4FAFC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1391300">
            <a:off x="5265587" y="405171"/>
            <a:ext cx="680506" cy="699129"/>
          </a:xfrm>
          <a:prstGeom prst="rect">
            <a:avLst/>
          </a:prstGeom>
        </p:spPr>
      </p:pic>
      <p:pic>
        <p:nvPicPr>
          <p:cNvPr id="18" name="Grafický objekt 17" descr="Děti obrys">
            <a:extLst>
              <a:ext uri="{FF2B5EF4-FFF2-40B4-BE49-F238E27FC236}">
                <a16:creationId xmlns:a16="http://schemas.microsoft.com/office/drawing/2014/main" id="{4A1FEDE5-6C21-46BE-B8BA-9711DF205AF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975677" y="393440"/>
            <a:ext cx="739155" cy="759383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</p:pic>
      <p:pic>
        <p:nvPicPr>
          <p:cNvPr id="19" name="Grafický objekt 18" descr="Skupina lidí  obrys">
            <a:extLst>
              <a:ext uri="{FF2B5EF4-FFF2-40B4-BE49-F238E27FC236}">
                <a16:creationId xmlns:a16="http://schemas.microsoft.com/office/drawing/2014/main" id="{838937AE-8B3C-45D8-A0A3-E56B6C7C301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873464" y="1281170"/>
            <a:ext cx="867637" cy="891381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</p:pic>
      <p:pic>
        <p:nvPicPr>
          <p:cNvPr id="52" name="Grafický objekt 51" descr="Hlava s ozubenými koly obrys">
            <a:extLst>
              <a:ext uri="{FF2B5EF4-FFF2-40B4-BE49-F238E27FC236}">
                <a16:creationId xmlns:a16="http://schemas.microsoft.com/office/drawing/2014/main" id="{FD50E2D2-DA24-40B7-B6EC-A0B96A0C84C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flipH="1">
            <a:off x="3635167" y="1465866"/>
            <a:ext cx="791637" cy="791637"/>
          </a:xfrm>
          <a:prstGeom prst="rect">
            <a:avLst/>
          </a:prstGeom>
        </p:spPr>
      </p:pic>
      <p:sp>
        <p:nvSpPr>
          <p:cNvPr id="53" name="Znak násobení 52">
            <a:extLst>
              <a:ext uri="{FF2B5EF4-FFF2-40B4-BE49-F238E27FC236}">
                <a16:creationId xmlns:a16="http://schemas.microsoft.com/office/drawing/2014/main" id="{653A1FDA-FF24-45E4-9C38-6A34698877F8}"/>
              </a:ext>
            </a:extLst>
          </p:cNvPr>
          <p:cNvSpPr/>
          <p:nvPr/>
        </p:nvSpPr>
        <p:spPr>
          <a:xfrm>
            <a:off x="4086373" y="593614"/>
            <a:ext cx="867637" cy="891381"/>
          </a:xfrm>
          <a:prstGeom prst="mathMultiply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4" name="Znak násobení 53">
            <a:extLst>
              <a:ext uri="{FF2B5EF4-FFF2-40B4-BE49-F238E27FC236}">
                <a16:creationId xmlns:a16="http://schemas.microsoft.com/office/drawing/2014/main" id="{96D2F9BB-D184-4D9B-A602-3EBC25FCC220}"/>
              </a:ext>
            </a:extLst>
          </p:cNvPr>
          <p:cNvSpPr/>
          <p:nvPr/>
        </p:nvSpPr>
        <p:spPr>
          <a:xfrm>
            <a:off x="7005827" y="567111"/>
            <a:ext cx="867637" cy="891381"/>
          </a:xfrm>
          <a:prstGeom prst="mathMultiply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6" name="Nahraný zvuk">
            <a:hlinkClick r:id="" action="ppaction://media"/>
            <a:extLst>
              <a:ext uri="{FF2B5EF4-FFF2-40B4-BE49-F238E27FC236}">
                <a16:creationId xmlns:a16="http://schemas.microsoft.com/office/drawing/2014/main" id="{2106BCB0-C757-44E1-A2E1-D63E1A3407F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92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900867" y="75473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954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Blue and White Letters Background">
            <a:extLst>
              <a:ext uri="{FF2B5EF4-FFF2-40B4-BE49-F238E27FC236}">
                <a16:creationId xmlns:a16="http://schemas.microsoft.com/office/drawing/2014/main" id="{1A0C7E78-C6CE-4B02-A4A0-12E6A21EBD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alphaModFix amt="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Blur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967" t="22681" r="10713"/>
          <a:stretch/>
        </p:blipFill>
        <p:spPr bwMode="auto">
          <a:xfrm flipV="1">
            <a:off x="10160" y="0"/>
            <a:ext cx="12181840" cy="68580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1BC6FFC0-1C8B-4EC8-85D8-2012E681E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697" y="411054"/>
            <a:ext cx="11802143" cy="1414571"/>
          </a:xfrm>
        </p:spPr>
        <p:txBody>
          <a:bodyPr>
            <a:normAutofit/>
          </a:bodyPr>
          <a:lstStyle/>
          <a:p>
            <a:pPr algn="ctr"/>
            <a:r>
              <a:rPr lang="cs-CZ" sz="3600" b="1" dirty="0">
                <a:latin typeface="Arial Black" panose="020B0A04020102020204" pitchFamily="34" charset="0"/>
                <a:cs typeface="Arial" panose="020B0604020202020204" pitchFamily="34" charset="0"/>
              </a:rPr>
              <a:t>Téma a cíl, zajímavost tématu</a:t>
            </a:r>
          </a:p>
        </p:txBody>
      </p:sp>
      <p:graphicFrame>
        <p:nvGraphicFramePr>
          <p:cNvPr id="37" name="Zástupný obsah 2">
            <a:extLst>
              <a:ext uri="{FF2B5EF4-FFF2-40B4-BE49-F238E27FC236}">
                <a16:creationId xmlns:a16="http://schemas.microsoft.com/office/drawing/2014/main" id="{F06B7854-1790-42BF-B504-28E0105A467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74147499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8A1FF920-CCB8-4489-BA9A-196D803C0DA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1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397449" y="193674"/>
            <a:ext cx="487363" cy="487363"/>
          </a:xfrm>
          <a:prstGeom prst="rect">
            <a:avLst/>
          </a:prstGeom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44F37AA2-1054-4F36-B276-0BBDDADCC822}"/>
              </a:ext>
            </a:extLst>
          </p:cNvPr>
          <p:cNvSpPr/>
          <p:nvPr/>
        </p:nvSpPr>
        <p:spPr>
          <a:xfrm>
            <a:off x="7000240" y="6294589"/>
            <a:ext cx="5050605" cy="388158"/>
          </a:xfrm>
          <a:prstGeom prst="rect">
            <a:avLst/>
          </a:prstGeom>
          <a:solidFill>
            <a:srgbClr val="E3FD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DEE99515-CC9E-4C84-B719-92894E64B79C}"/>
              </a:ext>
            </a:extLst>
          </p:cNvPr>
          <p:cNvSpPr txBox="1"/>
          <p:nvPr/>
        </p:nvSpPr>
        <p:spPr>
          <a:xfrm>
            <a:off x="7062083" y="6332815"/>
            <a:ext cx="5262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většinový uživatel internetu - </a:t>
            </a:r>
            <a:r>
              <a:rPr lang="cs-CZ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cs-CZ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Meyen</a:t>
            </a:r>
            <a:r>
              <a:rPr lang="cs-CZ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a kol., 2010)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08271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22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Blue and White Letters Background">
            <a:extLst>
              <a:ext uri="{FF2B5EF4-FFF2-40B4-BE49-F238E27FC236}">
                <a16:creationId xmlns:a16="http://schemas.microsoft.com/office/drawing/2014/main" id="{FDDDC55F-69F7-49ED-87E1-61CC0FE999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alphaModFix amt="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Blur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967" t="22681" r="10713"/>
          <a:stretch/>
        </p:blipFill>
        <p:spPr bwMode="auto">
          <a:xfrm flipV="1">
            <a:off x="0" y="0"/>
            <a:ext cx="12286695" cy="68580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3FFD7397-9EFA-4F3E-986D-640DDA27E0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4000" dirty="0">
                <a:latin typeface="Arial Black" panose="020B0A04020102020204" pitchFamily="34" charset="0"/>
              </a:rPr>
              <a:t>Metoda</a:t>
            </a:r>
          </a:p>
        </p:txBody>
      </p:sp>
      <p:graphicFrame>
        <p:nvGraphicFramePr>
          <p:cNvPr id="6" name="Zástupný obsah 5">
            <a:extLst>
              <a:ext uri="{FF2B5EF4-FFF2-40B4-BE49-F238E27FC236}">
                <a16:creationId xmlns:a16="http://schemas.microsoft.com/office/drawing/2014/main" id="{D94635B8-D68A-459D-8E57-D4E5D163738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56524359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50F9F22B-CD96-44AD-9A4B-FA5EBEE4C1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760876" y="584300"/>
            <a:ext cx="640818" cy="640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420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97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Blue and White Letters Background">
            <a:extLst>
              <a:ext uri="{FF2B5EF4-FFF2-40B4-BE49-F238E27FC236}">
                <a16:creationId xmlns:a16="http://schemas.microsoft.com/office/drawing/2014/main" id="{C485831C-5CB6-494A-B735-D5C1FFB158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alphaModFix amt="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Blur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967" t="22681" r="10713"/>
          <a:stretch/>
        </p:blipFill>
        <p:spPr bwMode="auto">
          <a:xfrm flipV="1">
            <a:off x="0" y="0"/>
            <a:ext cx="12192000" cy="68580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4B444526-BA3D-481B-BC3D-84BC71B7EB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2597031" y="2669852"/>
            <a:ext cx="7050734" cy="1325563"/>
          </a:xfrm>
        </p:spPr>
        <p:txBody>
          <a:bodyPr>
            <a:noAutofit/>
          </a:bodyPr>
          <a:lstStyle/>
          <a:p>
            <a:pPr algn="ctr"/>
            <a:r>
              <a:rPr lang="cs-CZ" sz="2800" dirty="0">
                <a:solidFill>
                  <a:srgbClr val="E3FDFD"/>
                </a:solidFill>
                <a:highlight>
                  <a:srgbClr val="E3FDFD"/>
                </a:highlight>
                <a:latin typeface="Arial Black" panose="020B0A04020102020204" pitchFamily="34" charset="0"/>
              </a:rPr>
              <a:t>.</a:t>
            </a:r>
            <a:r>
              <a:rPr lang="cs-CZ" sz="2800" dirty="0">
                <a:highlight>
                  <a:srgbClr val="E3FDFD"/>
                </a:highlight>
                <a:latin typeface="Arial Black" panose="020B0A04020102020204" pitchFamily="34" charset="0"/>
              </a:rPr>
              <a:t>Výsledky - praktické přístupy</a:t>
            </a:r>
            <a:r>
              <a:rPr lang="cs-CZ" sz="2800" dirty="0">
                <a:solidFill>
                  <a:srgbClr val="E3FDFD"/>
                </a:solidFill>
                <a:highlight>
                  <a:srgbClr val="E3FDFD"/>
                </a:highlight>
                <a:latin typeface="Arial Black" panose="020B0A04020102020204" pitchFamily="34" charset="0"/>
              </a:rPr>
              <a:t>.</a:t>
            </a:r>
            <a:r>
              <a:rPr lang="cs-CZ" sz="2800" dirty="0">
                <a:highlight>
                  <a:srgbClr val="E3FDFD"/>
                </a:highlight>
                <a:latin typeface="Arial Black" panose="020B0A04020102020204" pitchFamily="34" charset="0"/>
              </a:rPr>
              <a:t>  </a:t>
            </a:r>
            <a:br>
              <a:rPr lang="cs-CZ" sz="3600" dirty="0"/>
            </a:br>
            <a:br>
              <a:rPr lang="cs-CZ" sz="3600" dirty="0"/>
            </a:br>
            <a:endParaRPr lang="cs-CZ" sz="3600" dirty="0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9D902CEE-CE91-48C1-8139-B1E165E21A08}"/>
              </a:ext>
            </a:extLst>
          </p:cNvPr>
          <p:cNvSpPr txBox="1"/>
          <p:nvPr/>
        </p:nvSpPr>
        <p:spPr>
          <a:xfrm>
            <a:off x="866192" y="5540898"/>
            <a:ext cx="1045961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pic>
        <p:nvPicPr>
          <p:cNvPr id="33" name="fake news">
            <a:hlinkClick r:id="" action="ppaction://media"/>
            <a:extLst>
              <a:ext uri="{FF2B5EF4-FFF2-40B4-BE49-F238E27FC236}">
                <a16:creationId xmlns:a16="http://schemas.microsoft.com/office/drawing/2014/main" id="{1A0566FA-AE7D-4753-8813-EB1D2982A3B0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4103.9791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9583" y="210820"/>
            <a:ext cx="11442417" cy="6436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904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120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Blue and White Letters Background">
            <a:extLst>
              <a:ext uri="{FF2B5EF4-FFF2-40B4-BE49-F238E27FC236}">
                <a16:creationId xmlns:a16="http://schemas.microsoft.com/office/drawing/2014/main" id="{8D23D6F1-469B-4EC5-8CE0-F808F3183B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alphaModFix amt="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Blur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967" t="22681" r="10713"/>
          <a:stretch/>
        </p:blipFill>
        <p:spPr bwMode="auto">
          <a:xfrm flipV="1">
            <a:off x="10160" y="0"/>
            <a:ext cx="12181840" cy="68580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11FA35CD-DC48-4397-8180-D5A6E3C9DD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120" y="681037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cs-CZ" sz="4000" dirty="0">
                <a:latin typeface="Arial Black" panose="020B0A04020102020204" pitchFamily="34" charset="0"/>
              </a:rPr>
              <a:t>Nezpracované otázky v literatuře</a:t>
            </a:r>
            <a:br>
              <a:rPr lang="cs-CZ" sz="3600" b="1" dirty="0">
                <a:latin typeface="Arial Black" panose="020B0A04020102020204" pitchFamily="34" charset="0"/>
                <a:cs typeface="Arial" panose="020B0604020202020204" pitchFamily="34" charset="0"/>
              </a:rPr>
            </a:br>
            <a:endParaRPr lang="cs-CZ" sz="3600" b="1" dirty="0"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Zástupný obsah 4">
            <a:extLst>
              <a:ext uri="{FF2B5EF4-FFF2-40B4-BE49-F238E27FC236}">
                <a16:creationId xmlns:a16="http://schemas.microsoft.com/office/drawing/2014/main" id="{8CFE169E-9BEC-4D3B-BFEE-162AD297DF3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44458410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3" name="TextovéPole 2">
            <a:extLst>
              <a:ext uri="{FF2B5EF4-FFF2-40B4-BE49-F238E27FC236}">
                <a16:creationId xmlns:a16="http://schemas.microsoft.com/office/drawing/2014/main" id="{C31C7A89-53C2-43B0-9C32-BA9825EF3F21}"/>
              </a:ext>
            </a:extLst>
          </p:cNvPr>
          <p:cNvSpPr txBox="1"/>
          <p:nvPr/>
        </p:nvSpPr>
        <p:spPr>
          <a:xfrm>
            <a:off x="5052874" y="5261619"/>
            <a:ext cx="20862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</a:t>
            </a:r>
            <a:r>
              <a:rPr lang="cs-CZ" sz="1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Zhang</a:t>
            </a:r>
            <a:r>
              <a:rPr lang="cs-CZ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a kol., 2020)</a:t>
            </a:r>
            <a:endParaRPr lang="cs-CZ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B4AF58E-9F40-4B50-A971-E026518A86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304044" y="254278"/>
            <a:ext cx="589101" cy="589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854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548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Blue and White Letters Background">
            <a:extLst>
              <a:ext uri="{FF2B5EF4-FFF2-40B4-BE49-F238E27FC236}">
                <a16:creationId xmlns:a16="http://schemas.microsoft.com/office/drawing/2014/main" id="{EFE97CB2-156E-4956-96C8-591842E8BD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alphaModFix amt="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Blur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967" t="22681" r="10713"/>
          <a:stretch/>
        </p:blipFill>
        <p:spPr bwMode="auto">
          <a:xfrm flipV="1">
            <a:off x="0" y="0"/>
            <a:ext cx="12322206" cy="68580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859357AE-C488-495B-ACD9-B816AD900B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69311"/>
            <a:ext cx="10515600" cy="1325563"/>
          </a:xfrm>
        </p:spPr>
        <p:txBody>
          <a:bodyPr/>
          <a:lstStyle/>
          <a:p>
            <a:pPr algn="ctr"/>
            <a:r>
              <a:rPr lang="cs-CZ" sz="4000" dirty="0">
                <a:latin typeface="Arial Black" panose="020B0A04020102020204" pitchFamily="34" charset="0"/>
              </a:rPr>
              <a:t>Diskuse</a:t>
            </a:r>
            <a:br>
              <a:rPr lang="cs-CZ" dirty="0"/>
            </a:br>
            <a:endParaRPr lang="cs-CZ" dirty="0"/>
          </a:p>
        </p:txBody>
      </p:sp>
      <p:graphicFrame>
        <p:nvGraphicFramePr>
          <p:cNvPr id="5" name="Zástupný obsah 4">
            <a:extLst>
              <a:ext uri="{FF2B5EF4-FFF2-40B4-BE49-F238E27FC236}">
                <a16:creationId xmlns:a16="http://schemas.microsoft.com/office/drawing/2014/main" id="{D3C0E65F-5143-48EF-9B74-8BDF21FC5E0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41943891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D197E27A-AA7E-4373-9BAD-884DCB37E5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883454" y="569312"/>
            <a:ext cx="648640" cy="6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751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7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Blue and White Letters Background">
            <a:extLst>
              <a:ext uri="{FF2B5EF4-FFF2-40B4-BE49-F238E27FC236}">
                <a16:creationId xmlns:a16="http://schemas.microsoft.com/office/drawing/2014/main" id="{5951FF71-E078-4AE5-8E1C-44E77D57CD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alphaModFix amt="5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Blur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967" t="22681" r="10713"/>
          <a:stretch/>
        </p:blipFill>
        <p:spPr bwMode="auto">
          <a:xfrm flipV="1">
            <a:off x="5080" y="0"/>
            <a:ext cx="12181840" cy="68580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65E2EF85-A739-4D63-9292-8504FE89F9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353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cs-CZ" sz="4000" dirty="0">
                <a:latin typeface="Arial Black" panose="020B0A04020102020204" pitchFamily="34" charset="0"/>
              </a:rPr>
              <a:t>Doporučení pro další výzkum</a:t>
            </a:r>
            <a:endParaRPr lang="cs-CZ" sz="4000" dirty="0"/>
          </a:p>
        </p:txBody>
      </p:sp>
      <p:graphicFrame>
        <p:nvGraphicFramePr>
          <p:cNvPr id="5" name="Zástupný obsah 4">
            <a:extLst>
              <a:ext uri="{FF2B5EF4-FFF2-40B4-BE49-F238E27FC236}">
                <a16:creationId xmlns:a16="http://schemas.microsoft.com/office/drawing/2014/main" id="{9DE44F14-925C-4AB1-AA13-B5494A2C4E6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17871898"/>
              </p:ext>
            </p:extLst>
          </p:nvPr>
        </p:nvGraphicFramePr>
        <p:xfrm>
          <a:off x="838200" y="1825625"/>
          <a:ext cx="10515600" cy="38560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6" name="Nahraný zvuk">
            <a:hlinkClick r:id="" action="ppaction://media"/>
            <a:extLst>
              <a:ext uri="{FF2B5EF4-FFF2-40B4-BE49-F238E27FC236}">
                <a16:creationId xmlns:a16="http://schemas.microsoft.com/office/drawing/2014/main" id="{F04A68B8-F609-464D-B2BA-C79C6EE178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157060" y="342684"/>
            <a:ext cx="613299" cy="613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391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3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Blue and White Letters Background">
            <a:extLst>
              <a:ext uri="{FF2B5EF4-FFF2-40B4-BE49-F238E27FC236}">
                <a16:creationId xmlns:a16="http://schemas.microsoft.com/office/drawing/2014/main" id="{428F615A-5651-4CA3-A65B-25F6D69DEF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alphaModFix amt="5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Blur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967" t="22681" r="10713"/>
          <a:stretch/>
        </p:blipFill>
        <p:spPr bwMode="auto">
          <a:xfrm flipV="1">
            <a:off x="0" y="0"/>
            <a:ext cx="12192000" cy="68580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CC6D7017-8991-4A6C-BD70-FC57967A49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4000" dirty="0">
                <a:latin typeface="Arial Black" panose="020B0A04020102020204" pitchFamily="34" charset="0"/>
              </a:rPr>
              <a:t>Závěr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9CDDE4E-5957-46CC-8A45-98ED28E37D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  <a:p>
            <a:endParaRPr lang="cs-CZ" dirty="0"/>
          </a:p>
        </p:txBody>
      </p:sp>
      <p:pic>
        <p:nvPicPr>
          <p:cNvPr id="1026" name="Picture 2" descr="Falešný Moon Hoax">
            <a:hlinkClick r:id="rId6"/>
            <a:extLst>
              <a:ext uri="{FF2B5EF4-FFF2-40B4-BE49-F238E27FC236}">
                <a16:creationId xmlns:a16="http://schemas.microsoft.com/office/drawing/2014/main" id="{AFDD02DF-FA96-4C99-899D-2A4639346D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209" y="4209483"/>
            <a:ext cx="3403142" cy="24228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hlinkClick r:id="rId8"/>
            <a:extLst>
              <a:ext uri="{FF2B5EF4-FFF2-40B4-BE49-F238E27FC236}">
                <a16:creationId xmlns:a16="http://schemas.microsoft.com/office/drawing/2014/main" id="{627602A7-4082-432F-A5AB-72951E3FD6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2011" t="-6742" r="-2419" b="-13872"/>
          <a:stretch/>
        </p:blipFill>
        <p:spPr bwMode="auto">
          <a:xfrm>
            <a:off x="3810225" y="4120108"/>
            <a:ext cx="4434820" cy="28478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CA21B36B-0B85-433A-8EAE-00851DA92FA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9368181"/>
              </p:ext>
            </p:extLst>
          </p:nvPr>
        </p:nvGraphicFramePr>
        <p:xfrm>
          <a:off x="756451" y="1566703"/>
          <a:ext cx="10679097" cy="24228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pic>
        <p:nvPicPr>
          <p:cNvPr id="12" name="Obrázek 11">
            <a:hlinkClick r:id="rId16"/>
            <a:extLst>
              <a:ext uri="{FF2B5EF4-FFF2-40B4-BE49-F238E27FC236}">
                <a16:creationId xmlns:a16="http://schemas.microsoft.com/office/drawing/2014/main" id="{E67DEECC-F9FD-48DD-9202-54EC56634B5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245045" y="4209483"/>
            <a:ext cx="3624506" cy="24285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E0E46059-6F1B-4B2B-A1FC-80CD0E5D49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0890936" y="443075"/>
            <a:ext cx="642268" cy="642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327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07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Blue and White Letters Background">
            <a:extLst>
              <a:ext uri="{FF2B5EF4-FFF2-40B4-BE49-F238E27FC236}">
                <a16:creationId xmlns:a16="http://schemas.microsoft.com/office/drawing/2014/main" id="{03E202C1-34C1-4484-BC9B-AC261D7668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alphaModFix amt="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Blur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967" t="22681" r="10713"/>
          <a:stretch/>
        </p:blipFill>
        <p:spPr bwMode="auto">
          <a:xfrm flipV="1">
            <a:off x="10160" y="0"/>
            <a:ext cx="12181840" cy="68580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C2CF4DE0-4C76-452B-B519-7249D8AF82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>
                <a:latin typeface="Arial Black" panose="020B0A04020102020204" pitchFamily="34" charset="0"/>
              </a:rPr>
              <a:t>Seznam literatury</a:t>
            </a:r>
            <a:br>
              <a:rPr lang="cs-CZ" sz="4000" dirty="0">
                <a:latin typeface="Arial Black" panose="020B0A04020102020204" pitchFamily="34" charset="0"/>
              </a:rPr>
            </a:br>
            <a:endParaRPr lang="cs-CZ" sz="4000" dirty="0">
              <a:latin typeface="Arial Black" panose="020B0A04020102020204" pitchFamily="34" charset="0"/>
            </a:endParaRPr>
          </a:p>
        </p:txBody>
      </p:sp>
      <p:sp>
        <p:nvSpPr>
          <p:cNvPr id="6" name="Obdélník: se zakulacenými rohy 5">
            <a:extLst>
              <a:ext uri="{FF2B5EF4-FFF2-40B4-BE49-F238E27FC236}">
                <a16:creationId xmlns:a16="http://schemas.microsoft.com/office/drawing/2014/main" id="{083FDC23-D2B9-4251-8FD7-32906BCD7CF4}"/>
              </a:ext>
            </a:extLst>
          </p:cNvPr>
          <p:cNvSpPr/>
          <p:nvPr/>
        </p:nvSpPr>
        <p:spPr>
          <a:xfrm>
            <a:off x="197733" y="1027906"/>
            <a:ext cx="5893187" cy="5430998"/>
          </a:xfrm>
          <a:prstGeom prst="roundRect">
            <a:avLst/>
          </a:prstGeom>
          <a:solidFill>
            <a:srgbClr val="F4FEFE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bdélník: se zakulacenými rohy 6">
            <a:extLst>
              <a:ext uri="{FF2B5EF4-FFF2-40B4-BE49-F238E27FC236}">
                <a16:creationId xmlns:a16="http://schemas.microsoft.com/office/drawing/2014/main" id="{EFEA7E79-208C-40D6-8C12-495F9F8FBE3B}"/>
              </a:ext>
            </a:extLst>
          </p:cNvPr>
          <p:cNvSpPr/>
          <p:nvPr/>
        </p:nvSpPr>
        <p:spPr>
          <a:xfrm>
            <a:off x="6335211" y="949876"/>
            <a:ext cx="5659056" cy="5509028"/>
          </a:xfrm>
          <a:prstGeom prst="roundRect">
            <a:avLst/>
          </a:prstGeom>
          <a:solidFill>
            <a:srgbClr val="F4FEFE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BFBF83A-F8A2-49C7-A3D6-87A873BB65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4008" y="1202002"/>
            <a:ext cx="5180636" cy="5919683"/>
          </a:xfrm>
        </p:spPr>
        <p:txBody>
          <a:bodyPr>
            <a:normAutofit fontScale="40000" lnSpcReduction="20000"/>
          </a:bodyPr>
          <a:lstStyle/>
          <a:p>
            <a:pPr>
              <a:lnSpc>
                <a:spcPct val="120000"/>
              </a:lnSpc>
              <a:spcAft>
                <a:spcPts val="800"/>
              </a:spcAft>
            </a:pPr>
            <a:r>
              <a:rPr lang="cs-CZ" sz="2500" dirty="0" err="1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Campan</a:t>
            </a:r>
            <a:r>
              <a:rPr lang="cs-CZ" sz="25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A., </a:t>
            </a:r>
            <a:r>
              <a:rPr lang="cs-CZ" sz="2500" dirty="0" err="1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Cuzzocrea</a:t>
            </a:r>
            <a:r>
              <a:rPr lang="cs-CZ" sz="25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A., &amp; </a:t>
            </a:r>
            <a:r>
              <a:rPr lang="cs-CZ" sz="2500" dirty="0" err="1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Truta</a:t>
            </a:r>
            <a:r>
              <a:rPr lang="cs-CZ" sz="25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T. M. (2017, </a:t>
            </a:r>
            <a:r>
              <a:rPr lang="cs-CZ" sz="2500" dirty="0" err="1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December</a:t>
            </a:r>
            <a:r>
              <a:rPr lang="cs-CZ" sz="25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). </a:t>
            </a:r>
            <a:r>
              <a:rPr lang="cs-CZ" sz="2500" dirty="0" err="1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Fighting</a:t>
            </a:r>
            <a:r>
              <a:rPr lang="cs-CZ" sz="25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cs-CZ" sz="2500" dirty="0" err="1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fake</a:t>
            </a:r>
            <a:r>
              <a:rPr lang="cs-CZ" sz="25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cs-CZ" sz="2500" dirty="0" err="1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news</a:t>
            </a:r>
            <a:r>
              <a:rPr lang="cs-CZ" sz="25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spread in online </a:t>
            </a:r>
            <a:r>
              <a:rPr lang="cs-CZ" sz="2500" dirty="0" err="1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social</a:t>
            </a:r>
            <a:r>
              <a:rPr lang="cs-CZ" sz="25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cs-CZ" sz="2500" dirty="0" err="1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networks</a:t>
            </a:r>
            <a:r>
              <a:rPr lang="cs-CZ" sz="25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cs-CZ" sz="2500" dirty="0" err="1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Actual</a:t>
            </a:r>
            <a:r>
              <a:rPr lang="cs-CZ" sz="25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cs-CZ" sz="2500" dirty="0" err="1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trends</a:t>
            </a:r>
            <a:r>
              <a:rPr lang="cs-CZ" sz="25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and </a:t>
            </a:r>
            <a:r>
              <a:rPr lang="cs-CZ" sz="2500" dirty="0" err="1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future</a:t>
            </a:r>
            <a:r>
              <a:rPr lang="cs-CZ" sz="25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cs-CZ" sz="2500" dirty="0" err="1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research</a:t>
            </a:r>
            <a:r>
              <a:rPr lang="cs-CZ" sz="25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cs-CZ" sz="2500" dirty="0" err="1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directions</a:t>
            </a:r>
            <a:r>
              <a:rPr lang="cs-CZ" sz="25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In </a:t>
            </a:r>
            <a:r>
              <a:rPr lang="cs-CZ" sz="2500" i="1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2017 IEEE International </a:t>
            </a:r>
            <a:r>
              <a:rPr lang="cs-CZ" sz="250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Conference</a:t>
            </a:r>
            <a:r>
              <a:rPr lang="cs-CZ" sz="2500" i="1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on Big Data (Big Data)</a:t>
            </a:r>
            <a:r>
              <a:rPr lang="cs-CZ" sz="25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(pp. 4453-4457). IEEE.)</a:t>
            </a:r>
            <a:endParaRPr lang="cs-CZ" sz="25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  <a:spcAft>
                <a:spcPts val="800"/>
              </a:spcAft>
            </a:pPr>
            <a:r>
              <a:rPr lang="cs-CZ" sz="2500" dirty="0" err="1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Cemper</a:t>
            </a:r>
            <a:r>
              <a:rPr lang="cs-CZ" sz="250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J. (2018). </a:t>
            </a:r>
            <a:r>
              <a:rPr lang="cs-CZ" sz="2500" dirty="0" err="1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MindBrella</a:t>
            </a:r>
            <a:r>
              <a:rPr lang="cs-CZ" sz="250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Nový nástroj proti dezinformacím nejen pro vaše rodiče - Manipulátoři.cz. Manipulátoři / Hoaxy, propaganda a konspirace pod lupou [online]. Dostupné z: </a:t>
            </a:r>
            <a:r>
              <a:rPr lang="cs-CZ" sz="250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https://manipulatori.cz/mindbrella-novy-nastroj-dezinformacim-nejen-vase-rodice/</a:t>
            </a:r>
            <a:r>
              <a:rPr lang="cs-CZ" sz="250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5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(2. 5. 2021)</a:t>
            </a:r>
            <a:endParaRPr lang="cs-CZ" sz="2500" dirty="0">
              <a:solidFill>
                <a:srgbClr val="22222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20000"/>
              </a:lnSpc>
            </a:pPr>
            <a:r>
              <a:rPr lang="cs-CZ" sz="2500" dirty="0" err="1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Cemper</a:t>
            </a:r>
            <a:r>
              <a:rPr lang="cs-CZ" sz="250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J. (2019). Aplikace </a:t>
            </a:r>
            <a:r>
              <a:rPr lang="cs-CZ" sz="2500" dirty="0" err="1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Newskit</a:t>
            </a:r>
            <a:r>
              <a:rPr lang="cs-CZ" sz="250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pomáhá mladým zorientovat se v mediálním světě - Manipulátoři.cz. Manipulátoři / Hoaxy, propaganda a konspirace pod lupou [online]. Dostupné z: </a:t>
            </a:r>
            <a:r>
              <a:rPr lang="cs-CZ" sz="250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https://manipulatori.cz/aplikace-newskit-pomaha-mladym-zorientovat-se-v-medialnim-svete/</a:t>
            </a:r>
            <a:r>
              <a:rPr lang="cs-CZ" sz="250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(2. 5. 2021)</a:t>
            </a:r>
            <a:br>
              <a:rPr lang="cs-CZ" sz="1600" b="0" i="0" dirty="0">
                <a:solidFill>
                  <a:srgbClr val="FFFFFF"/>
                </a:solidFill>
                <a:effectLst/>
                <a:latin typeface="Roboto Slab"/>
              </a:rPr>
            </a:br>
            <a:endParaRPr lang="cs-CZ" sz="2500" i="1" dirty="0">
              <a:solidFill>
                <a:srgbClr val="22222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  <a:spcAft>
                <a:spcPts val="800"/>
              </a:spcAft>
            </a:pPr>
            <a:r>
              <a:rPr lang="cs-CZ" sz="25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Collins, B., Hoang, D. T., Nguyen, N. T., &amp; </a:t>
            </a:r>
            <a:r>
              <a:rPr lang="cs-CZ" sz="2500" dirty="0" err="1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Hwang</a:t>
            </a:r>
            <a:r>
              <a:rPr lang="cs-CZ" sz="25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D. (2020, </a:t>
            </a:r>
            <a:r>
              <a:rPr lang="cs-CZ" sz="2500" dirty="0" err="1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March</a:t>
            </a:r>
            <a:r>
              <a:rPr lang="cs-CZ" sz="25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). </a:t>
            </a:r>
            <a:r>
              <a:rPr lang="cs-CZ" sz="2500" dirty="0" err="1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Fake</a:t>
            </a:r>
            <a:r>
              <a:rPr lang="cs-CZ" sz="25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cs-CZ" sz="2500" dirty="0" err="1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news</a:t>
            </a:r>
            <a:r>
              <a:rPr lang="cs-CZ" sz="25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cs-CZ" sz="2500" dirty="0" err="1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types</a:t>
            </a:r>
            <a:r>
              <a:rPr lang="cs-CZ" sz="25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and </a:t>
            </a:r>
            <a:r>
              <a:rPr lang="cs-CZ" sz="2500" dirty="0" err="1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detection</a:t>
            </a:r>
            <a:r>
              <a:rPr lang="cs-CZ" sz="25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cs-CZ" sz="2500" dirty="0" err="1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models</a:t>
            </a:r>
            <a:r>
              <a:rPr lang="cs-CZ" sz="25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on </a:t>
            </a:r>
            <a:r>
              <a:rPr lang="cs-CZ" sz="2500" dirty="0" err="1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social</a:t>
            </a:r>
            <a:r>
              <a:rPr lang="cs-CZ" sz="25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media a </a:t>
            </a:r>
            <a:r>
              <a:rPr lang="cs-CZ" sz="2500" dirty="0" err="1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state</a:t>
            </a:r>
            <a:r>
              <a:rPr lang="cs-CZ" sz="25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</a:t>
            </a:r>
            <a:r>
              <a:rPr lang="cs-CZ" sz="2500" dirty="0" err="1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of</a:t>
            </a:r>
            <a:r>
              <a:rPr lang="cs-CZ" sz="25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</a:t>
            </a:r>
            <a:r>
              <a:rPr lang="cs-CZ" sz="2500" dirty="0" err="1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</a:t>
            </a:r>
            <a:r>
              <a:rPr lang="cs-CZ" sz="25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-art </a:t>
            </a:r>
            <a:r>
              <a:rPr lang="cs-CZ" sz="2500" dirty="0" err="1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survey</a:t>
            </a:r>
            <a:r>
              <a:rPr lang="cs-CZ" sz="25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In </a:t>
            </a:r>
            <a:r>
              <a:rPr lang="cs-CZ" sz="250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Asian</a:t>
            </a:r>
            <a:r>
              <a:rPr lang="cs-CZ" sz="2500" i="1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cs-CZ" sz="250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Conference</a:t>
            </a:r>
            <a:r>
              <a:rPr lang="cs-CZ" sz="2500" i="1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on </a:t>
            </a:r>
            <a:r>
              <a:rPr lang="cs-CZ" sz="250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Intelligent</a:t>
            </a:r>
            <a:r>
              <a:rPr lang="cs-CZ" sz="2500" i="1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cs-CZ" sz="250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Information</a:t>
            </a:r>
            <a:r>
              <a:rPr lang="cs-CZ" sz="2500" i="1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and Database Systems</a:t>
            </a:r>
            <a:r>
              <a:rPr lang="cs-CZ" sz="25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(pp. 562-573). </a:t>
            </a:r>
            <a:r>
              <a:rPr lang="cs-CZ" sz="2500" dirty="0" err="1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Springer</a:t>
            </a:r>
            <a:r>
              <a:rPr lang="cs-CZ" sz="25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Singapore.</a:t>
            </a:r>
            <a:r>
              <a:rPr lang="cs-CZ" sz="25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</a:p>
          <a:p>
            <a:pPr>
              <a:lnSpc>
                <a:spcPct val="120000"/>
              </a:lnSpc>
              <a:spcAft>
                <a:spcPts val="800"/>
              </a:spcAft>
            </a:pPr>
            <a:r>
              <a:rPr lang="cs-CZ" sz="2500" dirty="0" err="1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Havelcová</a:t>
            </a:r>
            <a:r>
              <a:rPr lang="cs-CZ" sz="250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T. (2020). </a:t>
            </a:r>
            <a:r>
              <a:rPr lang="cs-CZ" sz="2500" dirty="0" err="1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Fake</a:t>
            </a:r>
            <a:r>
              <a:rPr lang="cs-CZ" sz="250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500" dirty="0" err="1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News</a:t>
            </a:r>
            <a:r>
              <a:rPr lang="cs-CZ" sz="250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nástroje jejich odhalování</a:t>
            </a:r>
          </a:p>
          <a:p>
            <a:pPr>
              <a:lnSpc>
                <a:spcPct val="120000"/>
              </a:lnSpc>
              <a:spcBef>
                <a:spcPts val="375"/>
              </a:spcBef>
              <a:spcAft>
                <a:spcPts val="1200"/>
              </a:spcAft>
            </a:pPr>
            <a:r>
              <a:rPr lang="cs-CZ" sz="2500" dirty="0" err="1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Kumar</a:t>
            </a:r>
            <a:r>
              <a:rPr lang="cs-CZ" sz="25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S., &amp; </a:t>
            </a:r>
            <a:r>
              <a:rPr lang="cs-CZ" sz="2500" dirty="0" err="1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Shah</a:t>
            </a:r>
            <a:r>
              <a:rPr lang="cs-CZ" sz="25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N. (2018). </a:t>
            </a:r>
            <a:r>
              <a:rPr lang="cs-CZ" sz="2500" dirty="0" err="1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False</a:t>
            </a:r>
            <a:r>
              <a:rPr lang="cs-CZ" sz="25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cs-CZ" sz="2500" dirty="0" err="1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information</a:t>
            </a:r>
            <a:r>
              <a:rPr lang="cs-CZ" sz="25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on web and </a:t>
            </a:r>
            <a:r>
              <a:rPr lang="cs-CZ" sz="2500" dirty="0" err="1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social</a:t>
            </a:r>
            <a:r>
              <a:rPr lang="cs-CZ" sz="25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media: A </a:t>
            </a:r>
            <a:r>
              <a:rPr lang="cs-CZ" sz="2500" dirty="0" err="1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survey</a:t>
            </a:r>
            <a:r>
              <a:rPr lang="cs-CZ" sz="25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 </a:t>
            </a:r>
            <a:r>
              <a:rPr lang="cs-CZ" sz="250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arXiv</a:t>
            </a:r>
            <a:r>
              <a:rPr lang="cs-CZ" sz="2500" i="1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preprint arXiv:1804.08559</a:t>
            </a:r>
            <a:r>
              <a:rPr lang="cs-CZ" sz="25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cs-CZ" sz="25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  <a:spcBef>
                <a:spcPts val="375"/>
              </a:spcBef>
              <a:spcAft>
                <a:spcPts val="1200"/>
              </a:spcAft>
            </a:pPr>
            <a:r>
              <a:rPr lang="cs-CZ" sz="25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Matoušová, T. (2020). Účinnost vybraných metod přesvědčování lidí o nepravdivosti falešných tvrzení.</a:t>
            </a:r>
            <a:endParaRPr lang="cs-CZ" sz="25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  <a:spcBef>
                <a:spcPts val="375"/>
              </a:spcBef>
              <a:spcAft>
                <a:spcPts val="1200"/>
              </a:spcAft>
            </a:pPr>
            <a:r>
              <a:rPr lang="cs-CZ" sz="2500" dirty="0" err="1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Meyen</a:t>
            </a:r>
            <a:r>
              <a:rPr lang="cs-CZ" sz="25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M., </a:t>
            </a:r>
            <a:r>
              <a:rPr lang="cs-CZ" sz="2500" dirty="0" err="1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Pfaff-Rüdiger</a:t>
            </a:r>
            <a:r>
              <a:rPr lang="cs-CZ" sz="25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S., </a:t>
            </a:r>
            <a:r>
              <a:rPr lang="cs-CZ" sz="2500" dirty="0" err="1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Dudenhöffer</a:t>
            </a:r>
            <a:r>
              <a:rPr lang="cs-CZ" sz="25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K., &amp; </a:t>
            </a:r>
            <a:r>
              <a:rPr lang="cs-CZ" sz="2500" dirty="0" err="1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Huss</a:t>
            </a:r>
            <a:r>
              <a:rPr lang="cs-CZ" sz="25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J. (2010). </a:t>
            </a:r>
            <a:r>
              <a:rPr lang="cs-CZ" sz="2500" dirty="0" err="1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</a:t>
            </a:r>
            <a:r>
              <a:rPr lang="cs-CZ" sz="25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internet in </a:t>
            </a:r>
            <a:r>
              <a:rPr lang="cs-CZ" sz="2500" dirty="0" err="1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everyday</a:t>
            </a:r>
            <a:r>
              <a:rPr lang="cs-CZ" sz="25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cs-CZ" sz="2500" dirty="0" err="1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life</a:t>
            </a:r>
            <a:r>
              <a:rPr lang="cs-CZ" sz="25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a typology </a:t>
            </a:r>
            <a:r>
              <a:rPr lang="cs-CZ" sz="2500" dirty="0" err="1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of</a:t>
            </a:r>
            <a:r>
              <a:rPr lang="cs-CZ" sz="25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internet </a:t>
            </a:r>
            <a:r>
              <a:rPr lang="cs-CZ" sz="2500" dirty="0" err="1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users</a:t>
            </a:r>
            <a:r>
              <a:rPr lang="cs-CZ" sz="25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 </a:t>
            </a:r>
            <a:r>
              <a:rPr lang="cs-CZ" sz="2500" i="1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Media, </a:t>
            </a:r>
            <a:r>
              <a:rPr lang="cs-CZ" sz="250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Culture</a:t>
            </a:r>
            <a:r>
              <a:rPr lang="cs-CZ" sz="2500" i="1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&amp; Society</a:t>
            </a:r>
            <a:r>
              <a:rPr lang="cs-CZ" sz="25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 </a:t>
            </a:r>
            <a:r>
              <a:rPr lang="cs-CZ" sz="2500" i="1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32</a:t>
            </a:r>
            <a:r>
              <a:rPr lang="cs-CZ" sz="25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(5), 873-882.</a:t>
            </a:r>
            <a:endParaRPr lang="cs-CZ" sz="25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cs-CZ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08859AC4-E634-4368-87CC-1B25AFCCE6D0}"/>
              </a:ext>
            </a:extLst>
          </p:cNvPr>
          <p:cNvSpPr txBox="1"/>
          <p:nvPr/>
        </p:nvSpPr>
        <p:spPr>
          <a:xfrm>
            <a:off x="6838709" y="1202002"/>
            <a:ext cx="4652059" cy="7526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spcBef>
                <a:spcPts val="375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105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Nutil, P. (2018). Média, lži a příliš rychlý mozek: průvodce </a:t>
            </a:r>
            <a:r>
              <a:rPr lang="cs-CZ" sz="1050" dirty="0" err="1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postpravdivým</a:t>
            </a:r>
            <a:r>
              <a:rPr lang="cs-CZ" sz="105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světem. Grada.</a:t>
            </a:r>
          </a:p>
          <a:p>
            <a:pPr marL="228600" indent="-228600">
              <a:spcBef>
                <a:spcPts val="375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1050" dirty="0" err="1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Pennycook</a:t>
            </a:r>
            <a:r>
              <a:rPr lang="cs-CZ" sz="105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G., &amp; Rand, D. G. (2020). </a:t>
            </a:r>
            <a:r>
              <a:rPr lang="cs-CZ" sz="1050" dirty="0" err="1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</a:t>
            </a:r>
            <a:r>
              <a:rPr lang="cs-CZ" sz="105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050" dirty="0" err="1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falls</a:t>
            </a:r>
            <a:r>
              <a:rPr lang="cs-CZ" sz="105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050" dirty="0" err="1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cs-CZ" sz="105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050" dirty="0" err="1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fake</a:t>
            </a:r>
            <a:r>
              <a:rPr lang="cs-CZ" sz="105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050" dirty="0" err="1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news</a:t>
            </a:r>
            <a:r>
              <a:rPr lang="cs-CZ" sz="105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cs-CZ" sz="1050" dirty="0" err="1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cs-CZ" sz="105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050" dirty="0" err="1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roles</a:t>
            </a:r>
            <a:r>
              <a:rPr lang="cs-CZ" sz="105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050" dirty="0" err="1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sz="105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050" dirty="0" err="1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bullshit</a:t>
            </a:r>
            <a:r>
              <a:rPr lang="cs-CZ" sz="105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receptivity, </a:t>
            </a:r>
            <a:r>
              <a:rPr lang="cs-CZ" sz="1050" dirty="0" err="1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overclaiming</a:t>
            </a:r>
            <a:r>
              <a:rPr lang="cs-CZ" sz="105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1050" dirty="0" err="1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familiarity</a:t>
            </a:r>
            <a:r>
              <a:rPr lang="cs-CZ" sz="105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and </a:t>
            </a:r>
            <a:r>
              <a:rPr lang="cs-CZ" sz="1050" dirty="0" err="1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analytic</a:t>
            </a:r>
            <a:r>
              <a:rPr lang="cs-CZ" sz="105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050" dirty="0" err="1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thinking</a:t>
            </a:r>
            <a:r>
              <a:rPr lang="cs-CZ" sz="105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 </a:t>
            </a:r>
            <a:r>
              <a:rPr lang="cs-CZ" sz="1050" dirty="0" err="1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Journal</a:t>
            </a:r>
            <a:r>
              <a:rPr lang="cs-CZ" sz="105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050" dirty="0" err="1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sz="105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personality, 88(2), 185-200. </a:t>
            </a:r>
          </a:p>
          <a:p>
            <a:pPr marL="228600" indent="-2286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cs-CZ" sz="1050" dirty="0" err="1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Roozenbeek</a:t>
            </a:r>
            <a:r>
              <a:rPr lang="cs-CZ" sz="105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J., &amp; van der </a:t>
            </a:r>
            <a:r>
              <a:rPr lang="cs-CZ" sz="1050" dirty="0" err="1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Linden</a:t>
            </a:r>
            <a:r>
              <a:rPr lang="cs-CZ" sz="105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S. (2019). </a:t>
            </a:r>
            <a:r>
              <a:rPr lang="cs-CZ" sz="1050" dirty="0" err="1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Fake</a:t>
            </a:r>
            <a:r>
              <a:rPr lang="cs-CZ" sz="105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050" dirty="0" err="1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news</a:t>
            </a:r>
            <a:r>
              <a:rPr lang="cs-CZ" sz="105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game </a:t>
            </a:r>
            <a:r>
              <a:rPr lang="cs-CZ" sz="1050" dirty="0" err="1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confers</a:t>
            </a:r>
            <a:r>
              <a:rPr lang="cs-CZ" sz="105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050" dirty="0" err="1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psychological</a:t>
            </a:r>
            <a:r>
              <a:rPr lang="cs-CZ" sz="105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050" dirty="0" err="1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resistance</a:t>
            </a:r>
            <a:r>
              <a:rPr lang="cs-CZ" sz="105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050" dirty="0" err="1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against</a:t>
            </a:r>
            <a:r>
              <a:rPr lang="cs-CZ" sz="105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online </a:t>
            </a:r>
            <a:r>
              <a:rPr lang="cs-CZ" sz="1050" dirty="0" err="1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misinformation</a:t>
            </a:r>
            <a:r>
              <a:rPr lang="cs-CZ" sz="105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 </a:t>
            </a:r>
            <a:r>
              <a:rPr lang="cs-CZ" sz="1050" dirty="0" err="1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Palgrave</a:t>
            </a:r>
            <a:r>
              <a:rPr lang="cs-CZ" sz="105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Communications, 5(1), 1-10</a:t>
            </a:r>
          </a:p>
          <a:p>
            <a:pPr marL="228600" indent="-2286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cs-CZ" sz="105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Shukla, R., Lis, M., &amp; </a:t>
            </a:r>
            <a:r>
              <a:rPr lang="cs-CZ" sz="1050" dirty="0" err="1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Whitechapel</a:t>
            </a:r>
            <a:r>
              <a:rPr lang="cs-CZ" sz="105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L. (2019). Data </a:t>
            </a:r>
            <a:r>
              <a:rPr lang="cs-CZ" sz="1050" dirty="0" err="1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exploration</a:t>
            </a:r>
            <a:r>
              <a:rPr lang="cs-CZ" sz="105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050" dirty="0" err="1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cs-CZ" sz="105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050" dirty="0" err="1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transparency</a:t>
            </a:r>
            <a:r>
              <a:rPr lang="cs-CZ" sz="105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28600" indent="-2286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cs-CZ" sz="1050" dirty="0" err="1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Tandoc</a:t>
            </a:r>
            <a:r>
              <a:rPr lang="cs-CZ" sz="105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050" dirty="0" err="1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Jr</a:t>
            </a:r>
            <a:r>
              <a:rPr lang="cs-CZ" sz="105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E. C., Lim, Z. W., &amp; </a:t>
            </a:r>
            <a:r>
              <a:rPr lang="cs-CZ" sz="1050" dirty="0" err="1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Ling</a:t>
            </a:r>
            <a:r>
              <a:rPr lang="cs-CZ" sz="105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R. (2018). </a:t>
            </a:r>
            <a:r>
              <a:rPr lang="cs-CZ" sz="1050" dirty="0" err="1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Defining</a:t>
            </a:r>
            <a:r>
              <a:rPr lang="cs-CZ" sz="105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cs-CZ" sz="1050" dirty="0" err="1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fake</a:t>
            </a:r>
            <a:r>
              <a:rPr lang="cs-CZ" sz="105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050" dirty="0" err="1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news</a:t>
            </a:r>
            <a:r>
              <a:rPr lang="cs-CZ" sz="105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A typology </a:t>
            </a:r>
            <a:r>
              <a:rPr lang="cs-CZ" sz="1050" dirty="0" err="1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sz="105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050" dirty="0" err="1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scholarly</a:t>
            </a:r>
            <a:r>
              <a:rPr lang="cs-CZ" sz="105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050" dirty="0" err="1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definitions</a:t>
            </a:r>
            <a:r>
              <a:rPr lang="cs-CZ" sz="105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 Digital </a:t>
            </a:r>
            <a:r>
              <a:rPr lang="cs-CZ" sz="1050" dirty="0" err="1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journalism</a:t>
            </a:r>
            <a:r>
              <a:rPr lang="cs-CZ" sz="105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 6(2), 137-153.</a:t>
            </a:r>
          </a:p>
          <a:p>
            <a:pPr marL="228600" indent="-2286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cs-CZ" sz="1050" dirty="0" err="1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Zhang</a:t>
            </a:r>
            <a:r>
              <a:rPr lang="cs-CZ" sz="105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X., &amp; </a:t>
            </a:r>
            <a:r>
              <a:rPr lang="cs-CZ" sz="1050" dirty="0" err="1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Ghorbani</a:t>
            </a:r>
            <a:r>
              <a:rPr lang="cs-CZ" sz="105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A. A. (2020). An </a:t>
            </a:r>
            <a:r>
              <a:rPr lang="cs-CZ" sz="1050" dirty="0" err="1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overview</a:t>
            </a:r>
            <a:r>
              <a:rPr lang="cs-CZ" sz="105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050" dirty="0" err="1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sz="105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online </a:t>
            </a:r>
            <a:r>
              <a:rPr lang="cs-CZ" sz="1050" dirty="0" err="1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fake</a:t>
            </a:r>
            <a:r>
              <a:rPr lang="cs-CZ" sz="105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news: </a:t>
            </a:r>
            <a:r>
              <a:rPr lang="cs-CZ" sz="1050" dirty="0" err="1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Characterization</a:t>
            </a:r>
            <a:r>
              <a:rPr lang="cs-CZ" sz="105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1050" dirty="0" err="1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detection</a:t>
            </a:r>
            <a:r>
              <a:rPr lang="cs-CZ" sz="105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and </a:t>
            </a:r>
            <a:r>
              <a:rPr lang="cs-CZ" sz="1050" dirty="0" err="1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discussion</a:t>
            </a:r>
            <a:r>
              <a:rPr lang="cs-CZ" sz="105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 </a:t>
            </a:r>
            <a:r>
              <a:rPr lang="cs-CZ" sz="1050" dirty="0" err="1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Information</a:t>
            </a:r>
            <a:r>
              <a:rPr lang="cs-CZ" sz="105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050" dirty="0" err="1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Processing</a:t>
            </a:r>
            <a:r>
              <a:rPr lang="cs-CZ" sz="105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&amp; Management, 57(2), 102025. – </a:t>
            </a:r>
            <a:endParaRPr lang="cs-CZ" sz="900" dirty="0">
              <a:solidFill>
                <a:srgbClr val="22222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cs-CZ" sz="105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Zdroje k videu – </a:t>
            </a:r>
            <a:r>
              <a:rPr lang="en-US" sz="80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cs-CZ" sz="800" dirty="0" err="1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oose</a:t>
            </a:r>
            <a:r>
              <a:rPr lang="cs-CZ" sz="80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J.</a:t>
            </a:r>
            <a:r>
              <a:rPr lang="en-US" sz="80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(2018, January 20). </a:t>
            </a:r>
            <a:r>
              <a:rPr lang="en-US" sz="800" dirty="0" err="1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Mindbrella</a:t>
            </a:r>
            <a:r>
              <a:rPr lang="en-US" sz="80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Example. </a:t>
            </a:r>
            <a:r>
              <a:rPr lang="cs-CZ" sz="80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https://youtu.be/ei2T-lSSFHs</a:t>
            </a:r>
            <a:r>
              <a:rPr lang="cs-CZ" sz="80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(2. 5. 2021)</a:t>
            </a:r>
          </a:p>
          <a:p>
            <a:pPr marL="228600" indent="-2286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800" dirty="0" err="1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Roozenbeek</a:t>
            </a:r>
            <a:r>
              <a:rPr lang="en-US" sz="80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J. (n.d.). Photo. Retrieved from https://twitter.com/roozenbot </a:t>
            </a:r>
            <a:r>
              <a:rPr lang="cs-CZ" sz="80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(2. 5. 2021)</a:t>
            </a:r>
          </a:p>
          <a:p>
            <a:pPr marL="228600" indent="-2286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800" dirty="0" err="1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Newskit</a:t>
            </a:r>
            <a:r>
              <a:rPr lang="en-US" sz="80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(n.d.). Retrieved from https://www.matsworld.io/prod_newskit.html</a:t>
            </a:r>
            <a:r>
              <a:rPr lang="cs-CZ" sz="80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(2. 5. 2021)</a:t>
            </a:r>
          </a:p>
          <a:p>
            <a:pPr marL="228600" indent="-2286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cs-CZ" sz="80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Detektor dezinformačních webů. (</a:t>
            </a:r>
            <a:r>
              <a:rPr lang="cs-CZ" sz="800" dirty="0" err="1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n.d</a:t>
            </a:r>
            <a:r>
              <a:rPr lang="cs-CZ" sz="80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.). </a:t>
            </a:r>
            <a:r>
              <a:rPr lang="cs-CZ" sz="800" dirty="0" err="1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Retrieved</a:t>
            </a:r>
            <a:r>
              <a:rPr lang="cs-CZ" sz="80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800" dirty="0" err="1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cs-CZ" sz="80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https://chrome.google.com/</a:t>
            </a:r>
            <a:r>
              <a:rPr lang="cs-CZ" sz="800" dirty="0" err="1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webstore</a:t>
            </a:r>
            <a:r>
              <a:rPr lang="cs-CZ" sz="80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/detail/detektor-</a:t>
            </a:r>
            <a:r>
              <a:rPr lang="cs-CZ" sz="800" dirty="0" err="1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dezinformačných</a:t>
            </a:r>
            <a:r>
              <a:rPr lang="cs-CZ" sz="80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cs-CZ" sz="800" dirty="0" err="1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ajfhmidimnkpbhnkcckllicmhhdipmoo?hl</a:t>
            </a:r>
            <a:r>
              <a:rPr lang="cs-CZ" sz="80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=cs (2. 5. 2021)</a:t>
            </a:r>
          </a:p>
          <a:p>
            <a:pPr marL="228600" indent="-2286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80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Try </a:t>
            </a:r>
            <a:r>
              <a:rPr lang="en-US" sz="800" dirty="0" err="1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Factmata</a:t>
            </a:r>
            <a:r>
              <a:rPr lang="en-US" sz="80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(n.d.). Retrieved from https://try.factmata.com/</a:t>
            </a:r>
            <a:r>
              <a:rPr lang="cs-CZ" sz="80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(2. 5. 2021)</a:t>
            </a:r>
          </a:p>
          <a:p>
            <a:pPr marL="228600" indent="-2286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80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Latest Email and Social Media Hoaxes - Current Internet Scams - Hoax-Slayer. (n.d.). Retrieved from https://www.hoax-slayer.com/</a:t>
            </a:r>
            <a:r>
              <a:rPr lang="cs-CZ" sz="80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(2. 5. 2021)</a:t>
            </a:r>
          </a:p>
          <a:p>
            <a:pPr marL="228600" indent="-228600">
              <a:lnSpc>
                <a:spcPct val="13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cs-CZ" sz="800" dirty="0">
              <a:solidFill>
                <a:srgbClr val="22222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lnSpc>
                <a:spcPct val="13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cs-CZ" sz="1000" dirty="0">
              <a:solidFill>
                <a:srgbClr val="22222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lnSpc>
                <a:spcPct val="13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cs-CZ" sz="1000" dirty="0">
              <a:solidFill>
                <a:srgbClr val="22222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lnSpc>
                <a:spcPct val="13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cs-CZ" sz="1000" dirty="0">
              <a:solidFill>
                <a:srgbClr val="22222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lnSpc>
                <a:spcPct val="13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cs-CZ" sz="1000" dirty="0">
              <a:solidFill>
                <a:srgbClr val="22222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lnSpc>
                <a:spcPct val="13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cs-CZ" sz="1000" dirty="0">
              <a:solidFill>
                <a:srgbClr val="22222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lnSpc>
                <a:spcPct val="13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cs-CZ" sz="1000" dirty="0">
              <a:solidFill>
                <a:srgbClr val="22222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dirty="0"/>
          </a:p>
        </p:txBody>
      </p:sp>
      <p:pic>
        <p:nvPicPr>
          <p:cNvPr id="8" name="Nahraný zvuk">
            <a:hlinkClick r:id="" action="ppaction://media"/>
            <a:extLst>
              <a:ext uri="{FF2B5EF4-FFF2-40B4-BE49-F238E27FC236}">
                <a16:creationId xmlns:a16="http://schemas.microsoft.com/office/drawing/2014/main" id="{2DBF8712-E78D-4790-B1F3-40A9027664C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7093.1972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110118" y="26296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254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7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909</Words>
  <Application>Microsoft Office PowerPoint</Application>
  <PresentationFormat>Širokoúhlá obrazovka</PresentationFormat>
  <Paragraphs>82</Paragraphs>
  <Slides>10</Slides>
  <Notes>0</Notes>
  <HiddenSlides>0</HiddenSlides>
  <MMClips>10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10</vt:i4>
      </vt:variant>
    </vt:vector>
  </HeadingPairs>
  <TitlesOfParts>
    <vt:vector size="17" baseType="lpstr">
      <vt:lpstr>Aharoni</vt:lpstr>
      <vt:lpstr>Arial</vt:lpstr>
      <vt:lpstr>Arial Black</vt:lpstr>
      <vt:lpstr>Calibri</vt:lpstr>
      <vt:lpstr>Calibri Light</vt:lpstr>
      <vt:lpstr>Roboto Slab</vt:lpstr>
      <vt:lpstr>Motiv Office</vt:lpstr>
      <vt:lpstr>Prezentace aplikace PowerPoint</vt:lpstr>
      <vt:lpstr>Téma a cíl, zajímavost tématu</vt:lpstr>
      <vt:lpstr>Metoda</vt:lpstr>
      <vt:lpstr>.Výsledky - praktické přístupy.    </vt:lpstr>
      <vt:lpstr>Nezpracované otázky v literatuře </vt:lpstr>
      <vt:lpstr>Diskuse </vt:lpstr>
      <vt:lpstr>Doporučení pro další výzkum</vt:lpstr>
      <vt:lpstr>Závěr</vt:lpstr>
      <vt:lpstr>Seznam literatury </vt:lpstr>
      <vt:lpstr>DĚKUJI ZA POZORNOST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Fake news</dc:title>
  <dc:creator>Pavla Keltnerová</dc:creator>
  <cp:lastModifiedBy>Čábelková Inna</cp:lastModifiedBy>
  <cp:revision>136</cp:revision>
  <dcterms:created xsi:type="dcterms:W3CDTF">2021-03-06T08:42:42Z</dcterms:created>
  <dcterms:modified xsi:type="dcterms:W3CDTF">2021-05-06T09:42:10Z</dcterms:modified>
</cp:coreProperties>
</file>