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25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81" r:id="rId8"/>
    <p:sldId id="262" r:id="rId9"/>
    <p:sldId id="263" r:id="rId10"/>
    <p:sldId id="280" r:id="rId11"/>
    <p:sldId id="264" r:id="rId12"/>
    <p:sldId id="265" r:id="rId13"/>
    <p:sldId id="282" r:id="rId14"/>
    <p:sldId id="266" r:id="rId1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8A877-6B2D-4FE5-9B32-54D7DCBCE086}" v="3" dt="2021-12-01T19:24:03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 snapToGrid="0">
      <p:cViewPr varScale="1">
        <p:scale>
          <a:sx n="78" d="100"/>
          <a:sy n="78" d="100"/>
        </p:scale>
        <p:origin x="76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řina Chroustová" userId="9493aa27-a3d8-4b85-8826-f77e2ceefe03" providerId="ADAL" clId="{3F98A877-6B2D-4FE5-9B32-54D7DCBCE086}"/>
    <pc:docChg chg="custSel delSld modSld">
      <pc:chgData name="Kateřina Chroustová" userId="9493aa27-a3d8-4b85-8826-f77e2ceefe03" providerId="ADAL" clId="{3F98A877-6B2D-4FE5-9B32-54D7DCBCE086}" dt="2021-12-01T19:24:59.321" v="147" actId="47"/>
      <pc:docMkLst>
        <pc:docMk/>
      </pc:docMkLst>
      <pc:sldChg chg="addSp delSp modSp mod setBg">
        <pc:chgData name="Kateřina Chroustová" userId="9493aa27-a3d8-4b85-8826-f77e2ceefe03" providerId="ADAL" clId="{3F98A877-6B2D-4FE5-9B32-54D7DCBCE086}" dt="2021-12-01T19:21:11.389" v="9" actId="1076"/>
        <pc:sldMkLst>
          <pc:docMk/>
          <pc:sldMk cId="0" sldId="256"/>
        </pc:sldMkLst>
        <pc:spChg chg="del">
          <ac:chgData name="Kateřina Chroustová" userId="9493aa27-a3d8-4b85-8826-f77e2ceefe03" providerId="ADAL" clId="{3F98A877-6B2D-4FE5-9B32-54D7DCBCE086}" dt="2021-12-01T19:20:57.114" v="5" actId="478"/>
          <ac:spMkLst>
            <pc:docMk/>
            <pc:sldMk cId="0" sldId="256"/>
            <ac:spMk id="3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1:11.389" v="9" actId="1076"/>
          <ac:spMkLst>
            <pc:docMk/>
            <pc:sldMk cId="0" sldId="256"/>
            <ac:spMk id="78" creationId="{00000000-0000-0000-0000-000000000000}"/>
          </ac:spMkLst>
        </pc:spChg>
        <pc:spChg chg="add">
          <ac:chgData name="Kateřina Chroustová" userId="9493aa27-a3d8-4b85-8826-f77e2ceefe03" providerId="ADAL" clId="{3F98A877-6B2D-4FE5-9B32-54D7DCBCE086}" dt="2021-12-01T19:20:59.849" v="6" actId="26606"/>
          <ac:spMkLst>
            <pc:docMk/>
            <pc:sldMk cId="0" sldId="256"/>
            <ac:spMk id="101" creationId="{66D61E08-70C3-48D8-BEA0-787111DC30DA}"/>
          </ac:spMkLst>
        </pc:spChg>
        <pc:spChg chg="add">
          <ac:chgData name="Kateřina Chroustová" userId="9493aa27-a3d8-4b85-8826-f77e2ceefe03" providerId="ADAL" clId="{3F98A877-6B2D-4FE5-9B32-54D7DCBCE086}" dt="2021-12-01T19:20:59.849" v="6" actId="26606"/>
          <ac:spMkLst>
            <pc:docMk/>
            <pc:sldMk cId="0" sldId="256"/>
            <ac:spMk id="103" creationId="{FC55298F-0AE5-478E-AD2B-03C2614C5833}"/>
          </ac:spMkLst>
        </pc:spChg>
        <pc:spChg chg="add">
          <ac:chgData name="Kateřina Chroustová" userId="9493aa27-a3d8-4b85-8826-f77e2ceefe03" providerId="ADAL" clId="{3F98A877-6B2D-4FE5-9B32-54D7DCBCE086}" dt="2021-12-01T19:20:59.849" v="6" actId="26606"/>
          <ac:spMkLst>
            <pc:docMk/>
            <pc:sldMk cId="0" sldId="256"/>
            <ac:spMk id="105" creationId="{C180E4EA-0B63-4779-A895-7E90E71088F3}"/>
          </ac:spMkLst>
        </pc:spChg>
        <pc:spChg chg="add">
          <ac:chgData name="Kateřina Chroustová" userId="9493aa27-a3d8-4b85-8826-f77e2ceefe03" providerId="ADAL" clId="{3F98A877-6B2D-4FE5-9B32-54D7DCBCE086}" dt="2021-12-01T19:20:59.849" v="6" actId="26606"/>
          <ac:spMkLst>
            <pc:docMk/>
            <pc:sldMk cId="0" sldId="256"/>
            <ac:spMk id="107" creationId="{CEE01D9D-3DE8-4EED-B0D3-8F3C79CC7673}"/>
          </ac:spMkLst>
        </pc:spChg>
        <pc:spChg chg="add">
          <ac:chgData name="Kateřina Chroustová" userId="9493aa27-a3d8-4b85-8826-f77e2ceefe03" providerId="ADAL" clId="{3F98A877-6B2D-4FE5-9B32-54D7DCBCE086}" dt="2021-12-01T19:20:59.849" v="6" actId="26606"/>
          <ac:spMkLst>
            <pc:docMk/>
            <pc:sldMk cId="0" sldId="256"/>
            <ac:spMk id="109" creationId="{89AF5CE9-607F-43F4-8983-DCD6DA4051FD}"/>
          </ac:spMkLst>
        </pc:spChg>
        <pc:spChg chg="add">
          <ac:chgData name="Kateřina Chroustová" userId="9493aa27-a3d8-4b85-8826-f77e2ceefe03" providerId="ADAL" clId="{3F98A877-6B2D-4FE5-9B32-54D7DCBCE086}" dt="2021-12-01T19:20:59.849" v="6" actId="26606"/>
          <ac:spMkLst>
            <pc:docMk/>
            <pc:sldMk cId="0" sldId="256"/>
            <ac:spMk id="111" creationId="{6EEA2DBD-9E1E-4521-8C01-F32AD18A89E3}"/>
          </ac:spMkLst>
        </pc:spChg>
        <pc:spChg chg="add">
          <ac:chgData name="Kateřina Chroustová" userId="9493aa27-a3d8-4b85-8826-f77e2ceefe03" providerId="ADAL" clId="{3F98A877-6B2D-4FE5-9B32-54D7DCBCE086}" dt="2021-12-01T19:20:59.849" v="6" actId="26606"/>
          <ac:spMkLst>
            <pc:docMk/>
            <pc:sldMk cId="0" sldId="256"/>
            <ac:spMk id="113" creationId="{15BBD2C1-BA9B-46A9-A27A-33498B169272}"/>
          </ac:spMkLst>
        </pc:spChg>
        <pc:grpChg chg="add">
          <ac:chgData name="Kateřina Chroustová" userId="9493aa27-a3d8-4b85-8826-f77e2ceefe03" providerId="ADAL" clId="{3F98A877-6B2D-4FE5-9B32-54D7DCBCE086}" dt="2021-12-01T19:20:59.849" v="6" actId="26606"/>
          <ac:grpSpMkLst>
            <pc:docMk/>
            <pc:sldMk cId="0" sldId="256"/>
            <ac:grpSpMk id="85" creationId="{88C9B83F-64CD-41C1-925F-A08801FFD0BD}"/>
          </ac:grpSpMkLst>
        </pc:grpChg>
        <pc:picChg chg="del">
          <ac:chgData name="Kateřina Chroustová" userId="9493aa27-a3d8-4b85-8826-f77e2ceefe03" providerId="ADAL" clId="{3F98A877-6B2D-4FE5-9B32-54D7DCBCE086}" dt="2021-12-01T19:20:55.552" v="4" actId="478"/>
          <ac:picMkLst>
            <pc:docMk/>
            <pc:sldMk cId="0" sldId="256"/>
            <ac:picMk id="2" creationId="{00000000-0000-0000-0000-000000000000}"/>
          </ac:picMkLst>
        </pc:picChg>
        <pc:picChg chg="add">
          <ac:chgData name="Kateřina Chroustová" userId="9493aa27-a3d8-4b85-8826-f77e2ceefe03" providerId="ADAL" clId="{3F98A877-6B2D-4FE5-9B32-54D7DCBCE086}" dt="2021-12-01T19:20:59.849" v="6" actId="26606"/>
          <ac:picMkLst>
            <pc:docMk/>
            <pc:sldMk cId="0" sldId="256"/>
            <ac:picMk id="81" creationId="{792EDCAD-0E59-4A68-9C01-EED809E0719A}"/>
          </ac:picMkLst>
        </pc:picChg>
        <pc:cxnChg chg="add">
          <ac:chgData name="Kateřina Chroustová" userId="9493aa27-a3d8-4b85-8826-f77e2ceefe03" providerId="ADAL" clId="{3F98A877-6B2D-4FE5-9B32-54D7DCBCE086}" dt="2021-12-01T19:20:59.849" v="6" actId="26606"/>
          <ac:cxnSpMkLst>
            <pc:docMk/>
            <pc:sldMk cId="0" sldId="256"/>
            <ac:cxnSpMk id="97" creationId="{A57C1A16-B8AB-4D99-A195-A38F556A6486}"/>
          </ac:cxnSpMkLst>
        </pc:cxnChg>
        <pc:cxnChg chg="add">
          <ac:chgData name="Kateřina Chroustová" userId="9493aa27-a3d8-4b85-8826-f77e2ceefe03" providerId="ADAL" clId="{3F98A877-6B2D-4FE5-9B32-54D7DCBCE086}" dt="2021-12-01T19:20:59.849" v="6" actId="26606"/>
          <ac:cxnSpMkLst>
            <pc:docMk/>
            <pc:sldMk cId="0" sldId="256"/>
            <ac:cxnSpMk id="99" creationId="{F8A9B20B-D1DD-4573-B5EC-558029519236}"/>
          </ac:cxnSpMkLst>
        </pc:cxnChg>
      </pc:sldChg>
      <pc:sldChg chg="modSp mod">
        <pc:chgData name="Kateřina Chroustová" userId="9493aa27-a3d8-4b85-8826-f77e2ceefe03" providerId="ADAL" clId="{3F98A877-6B2D-4FE5-9B32-54D7DCBCE086}" dt="2021-12-01T19:21:21.707" v="12" actId="255"/>
        <pc:sldMkLst>
          <pc:docMk/>
          <pc:sldMk cId="0" sldId="257"/>
        </pc:sldMkLst>
        <pc:spChg chg="mod">
          <ac:chgData name="Kateřina Chroustová" userId="9493aa27-a3d8-4b85-8826-f77e2ceefe03" providerId="ADAL" clId="{3F98A877-6B2D-4FE5-9B32-54D7DCBCE086}" dt="2021-12-01T19:21:21.707" v="12" actId="255"/>
          <ac:spMkLst>
            <pc:docMk/>
            <pc:sldMk cId="0" sldId="257"/>
            <ac:spMk id="81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1:38.946" v="23" actId="15"/>
        <pc:sldMkLst>
          <pc:docMk/>
          <pc:sldMk cId="0" sldId="258"/>
        </pc:sldMkLst>
        <pc:spChg chg="mod">
          <ac:chgData name="Kateřina Chroustová" userId="9493aa27-a3d8-4b85-8826-f77e2ceefe03" providerId="ADAL" clId="{3F98A877-6B2D-4FE5-9B32-54D7DCBCE086}" dt="2021-12-01T19:21:38.946" v="23" actId="15"/>
          <ac:spMkLst>
            <pc:docMk/>
            <pc:sldMk cId="0" sldId="258"/>
            <ac:spMk id="83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1:49.703" v="25" actId="20577"/>
        <pc:sldMkLst>
          <pc:docMk/>
          <pc:sldMk cId="0" sldId="260"/>
        </pc:sldMkLst>
        <pc:spChg chg="mod">
          <ac:chgData name="Kateřina Chroustová" userId="9493aa27-a3d8-4b85-8826-f77e2ceefe03" providerId="ADAL" clId="{3F98A877-6B2D-4FE5-9B32-54D7DCBCE086}" dt="2021-12-01T19:21:47.708" v="24" actId="120"/>
          <ac:spMkLst>
            <pc:docMk/>
            <pc:sldMk cId="0" sldId="260"/>
            <ac:spMk id="86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1:49.703" v="25" actId="20577"/>
          <ac:spMkLst>
            <pc:docMk/>
            <pc:sldMk cId="0" sldId="260"/>
            <ac:spMk id="87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2:08.571" v="35" actId="20577"/>
        <pc:sldMkLst>
          <pc:docMk/>
          <pc:sldMk cId="0" sldId="261"/>
        </pc:sldMkLst>
        <pc:spChg chg="mod">
          <ac:chgData name="Kateřina Chroustová" userId="9493aa27-a3d8-4b85-8826-f77e2ceefe03" providerId="ADAL" clId="{3F98A877-6B2D-4FE5-9B32-54D7DCBCE086}" dt="2021-12-01T19:21:53.778" v="27" actId="120"/>
          <ac:spMkLst>
            <pc:docMk/>
            <pc:sldMk cId="0" sldId="261"/>
            <ac:spMk id="88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2:08.571" v="35" actId="20577"/>
          <ac:spMkLst>
            <pc:docMk/>
            <pc:sldMk cId="0" sldId="261"/>
            <ac:spMk id="89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2:46.870" v="63" actId="20577"/>
        <pc:sldMkLst>
          <pc:docMk/>
          <pc:sldMk cId="0" sldId="262"/>
        </pc:sldMkLst>
        <pc:spChg chg="mod">
          <ac:chgData name="Kateřina Chroustová" userId="9493aa27-a3d8-4b85-8826-f77e2ceefe03" providerId="ADAL" clId="{3F98A877-6B2D-4FE5-9B32-54D7DCBCE086}" dt="2021-12-01T19:22:23.265" v="40" actId="120"/>
          <ac:spMkLst>
            <pc:docMk/>
            <pc:sldMk cId="0" sldId="262"/>
            <ac:spMk id="90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2:46.870" v="63" actId="20577"/>
          <ac:spMkLst>
            <pc:docMk/>
            <pc:sldMk cId="0" sldId="262"/>
            <ac:spMk id="91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2:50.533" v="65" actId="120"/>
        <pc:sldMkLst>
          <pc:docMk/>
          <pc:sldMk cId="0" sldId="263"/>
        </pc:sldMkLst>
        <pc:spChg chg="mod">
          <ac:chgData name="Kateřina Chroustová" userId="9493aa27-a3d8-4b85-8826-f77e2ceefe03" providerId="ADAL" clId="{3F98A877-6B2D-4FE5-9B32-54D7DCBCE086}" dt="2021-12-01T19:22:50.533" v="65" actId="120"/>
          <ac:spMkLst>
            <pc:docMk/>
            <pc:sldMk cId="0" sldId="263"/>
            <ac:spMk id="92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3:23.232" v="79" actId="120"/>
        <pc:sldMkLst>
          <pc:docMk/>
          <pc:sldMk cId="0" sldId="264"/>
        </pc:sldMkLst>
        <pc:spChg chg="mod">
          <ac:chgData name="Kateřina Chroustová" userId="9493aa27-a3d8-4b85-8826-f77e2ceefe03" providerId="ADAL" clId="{3F98A877-6B2D-4FE5-9B32-54D7DCBCE086}" dt="2021-12-01T19:23:23.232" v="79" actId="120"/>
          <ac:spMkLst>
            <pc:docMk/>
            <pc:sldMk cId="0" sldId="264"/>
            <ac:spMk id="94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3:55.808" v="103" actId="6549"/>
        <pc:sldMkLst>
          <pc:docMk/>
          <pc:sldMk cId="0" sldId="265"/>
        </pc:sldMkLst>
        <pc:spChg chg="mod">
          <ac:chgData name="Kateřina Chroustová" userId="9493aa27-a3d8-4b85-8826-f77e2ceefe03" providerId="ADAL" clId="{3F98A877-6B2D-4FE5-9B32-54D7DCBCE086}" dt="2021-12-01T19:23:37.564" v="82" actId="120"/>
          <ac:spMkLst>
            <pc:docMk/>
            <pc:sldMk cId="0" sldId="265"/>
            <ac:spMk id="96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3:55.808" v="103" actId="6549"/>
          <ac:spMkLst>
            <pc:docMk/>
            <pc:sldMk cId="0" sldId="265"/>
            <ac:spMk id="97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4:53.157" v="145" actId="1076"/>
        <pc:sldMkLst>
          <pc:docMk/>
          <pc:sldMk cId="0" sldId="266"/>
        </pc:sldMkLst>
        <pc:spChg chg="mod">
          <ac:chgData name="Kateřina Chroustová" userId="9493aa27-a3d8-4b85-8826-f77e2ceefe03" providerId="ADAL" clId="{3F98A877-6B2D-4FE5-9B32-54D7DCBCE086}" dt="2021-12-01T19:24:30.002" v="117" actId="120"/>
          <ac:spMkLst>
            <pc:docMk/>
            <pc:sldMk cId="0" sldId="266"/>
            <ac:spMk id="98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4:53.157" v="145" actId="1076"/>
          <ac:spMkLst>
            <pc:docMk/>
            <pc:sldMk cId="0" sldId="266"/>
            <ac:spMk id="99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3:32.989" v="81" actId="108"/>
        <pc:sldMkLst>
          <pc:docMk/>
          <pc:sldMk cId="2164384677" sldId="280"/>
        </pc:sldMkLst>
        <pc:spChg chg="mod">
          <ac:chgData name="Kateřina Chroustová" userId="9493aa27-a3d8-4b85-8826-f77e2ceefe03" providerId="ADAL" clId="{3F98A877-6B2D-4FE5-9B32-54D7DCBCE086}" dt="2021-12-01T19:23:32.989" v="81" actId="108"/>
          <ac:spMkLst>
            <pc:docMk/>
            <pc:sldMk cId="2164384677" sldId="280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3:21.008" v="78" actId="6549"/>
          <ac:spMkLst>
            <pc:docMk/>
            <pc:sldMk cId="2164384677" sldId="280"/>
            <ac:spMk id="3" creationId="{00000000-0000-0000-0000-000000000000}"/>
          </ac:spMkLst>
        </pc:spChg>
      </pc:sldChg>
      <pc:sldChg chg="modSp mod">
        <pc:chgData name="Kateřina Chroustová" userId="9493aa27-a3d8-4b85-8826-f77e2ceefe03" providerId="ADAL" clId="{3F98A877-6B2D-4FE5-9B32-54D7DCBCE086}" dt="2021-12-01T19:22:19.784" v="39" actId="14100"/>
        <pc:sldMkLst>
          <pc:docMk/>
          <pc:sldMk cId="1284383908" sldId="281"/>
        </pc:sldMkLst>
        <pc:spChg chg="mod">
          <ac:chgData name="Kateřina Chroustová" userId="9493aa27-a3d8-4b85-8826-f77e2ceefe03" providerId="ADAL" clId="{3F98A877-6B2D-4FE5-9B32-54D7DCBCE086}" dt="2021-12-01T19:22:11.775" v="36" actId="120"/>
          <ac:spMkLst>
            <pc:docMk/>
            <pc:sldMk cId="1284383908" sldId="281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2:19.784" v="39" actId="14100"/>
          <ac:spMkLst>
            <pc:docMk/>
            <pc:sldMk cId="1284383908" sldId="281"/>
            <ac:spMk id="3" creationId="{00000000-0000-0000-0000-000000000000}"/>
          </ac:spMkLst>
        </pc:spChg>
      </pc:sldChg>
      <pc:sldChg chg="addSp delSp modSp mod">
        <pc:chgData name="Kateřina Chroustová" userId="9493aa27-a3d8-4b85-8826-f77e2ceefe03" providerId="ADAL" clId="{3F98A877-6B2D-4FE5-9B32-54D7DCBCE086}" dt="2021-12-01T19:24:20.524" v="116" actId="27636"/>
        <pc:sldMkLst>
          <pc:docMk/>
          <pc:sldMk cId="1496240780" sldId="282"/>
        </pc:sldMkLst>
        <pc:spChg chg="del mod">
          <ac:chgData name="Kateřina Chroustová" userId="9493aa27-a3d8-4b85-8826-f77e2ceefe03" providerId="ADAL" clId="{3F98A877-6B2D-4FE5-9B32-54D7DCBCE086}" dt="2021-12-01T19:24:03.510" v="104" actId="478"/>
          <ac:spMkLst>
            <pc:docMk/>
            <pc:sldMk cId="1496240780" sldId="282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3F98A877-6B2D-4FE5-9B32-54D7DCBCE086}" dt="2021-12-01T19:24:20.524" v="116" actId="27636"/>
          <ac:spMkLst>
            <pc:docMk/>
            <pc:sldMk cId="1496240780" sldId="282"/>
            <ac:spMk id="3" creationId="{00000000-0000-0000-0000-000000000000}"/>
          </ac:spMkLst>
        </pc:spChg>
        <pc:spChg chg="add del mod">
          <ac:chgData name="Kateřina Chroustová" userId="9493aa27-a3d8-4b85-8826-f77e2ceefe03" providerId="ADAL" clId="{3F98A877-6B2D-4FE5-9B32-54D7DCBCE086}" dt="2021-12-01T19:24:06.612" v="106" actId="478"/>
          <ac:spMkLst>
            <pc:docMk/>
            <pc:sldMk cId="1496240780" sldId="282"/>
            <ac:spMk id="5" creationId="{1237D643-D9E0-42E5-8E62-F03F3383EE71}"/>
          </ac:spMkLst>
        </pc:spChg>
        <pc:spChg chg="add mod">
          <ac:chgData name="Kateřina Chroustová" userId="9493aa27-a3d8-4b85-8826-f77e2ceefe03" providerId="ADAL" clId="{3F98A877-6B2D-4FE5-9B32-54D7DCBCE086}" dt="2021-12-01T19:24:03.826" v="105"/>
          <ac:spMkLst>
            <pc:docMk/>
            <pc:sldMk cId="1496240780" sldId="282"/>
            <ac:spMk id="6" creationId="{7BFE4EE8-A8F8-4932-AD72-4ECE4F65DFA2}"/>
          </ac:spMkLst>
        </pc:spChg>
      </pc:sldChg>
      <pc:sldChg chg="modSp del mod">
        <pc:chgData name="Kateřina Chroustová" userId="9493aa27-a3d8-4b85-8826-f77e2ceefe03" providerId="ADAL" clId="{3F98A877-6B2D-4FE5-9B32-54D7DCBCE086}" dt="2021-12-01T19:24:59.321" v="147" actId="47"/>
        <pc:sldMkLst>
          <pc:docMk/>
          <pc:sldMk cId="1939825227" sldId="284"/>
        </pc:sldMkLst>
        <pc:spChg chg="mod">
          <ac:chgData name="Kateřina Chroustová" userId="9493aa27-a3d8-4b85-8826-f77e2ceefe03" providerId="ADAL" clId="{3F98A877-6B2D-4FE5-9B32-54D7DCBCE086}" dt="2021-12-01T19:24:56.942" v="146" actId="14100"/>
          <ac:spMkLst>
            <pc:docMk/>
            <pc:sldMk cId="1939825227" sldId="284"/>
            <ac:spMk id="2" creationId="{26D44B20-D2AF-410F-99CA-8D3B8011D2D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DCDA7813-C359-429C-A2FC-BF086DEE2ECC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CA0B05DA-3E3C-4826-BC14-6BE55E2200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042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618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569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1272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8178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1499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7172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1600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7258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090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0663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539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443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879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902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356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699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842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algn="r">
              <a:lnSpc>
                <a:spcPct val="100000"/>
              </a:lnSpc>
            </a:pPr>
            <a:fld id="{242A0DE2-413C-4CAD-9D7E-1942F8254263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724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  <p:sldLayoutId id="2147483841" r:id="rId16"/>
    <p:sldLayoutId id="214748384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9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1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2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3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4" name="Isosceles Triangle 93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5" name="Isosceles Triangle 94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1" name="Picture 80" descr="Láhve ve výrobní lince">
            <a:extLst>
              <a:ext uri="{FF2B5EF4-FFF2-40B4-BE49-F238E27FC236}">
                <a16:creationId xmlns:a16="http://schemas.microsoft.com/office/drawing/2014/main" id="{792EDCAD-0E59-4A68-9C01-EED809E071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2891"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78" name="TextShape 1"/>
          <p:cNvSpPr txBox="1"/>
          <p:nvPr/>
        </p:nvSpPr>
        <p:spPr>
          <a:xfrm>
            <a:off x="387209" y="3304361"/>
            <a:ext cx="5324429" cy="23690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457200">
              <a:spcBef>
                <a:spcPct val="0"/>
              </a:spcBef>
              <a:spcAft>
                <a:spcPts val="600"/>
              </a:spcAft>
            </a:pPr>
            <a:r>
              <a:rPr lang="en-US" sz="4800" b="1" strike="noStrike" spc="-1" dirty="0" err="1">
                <a:solidFill>
                  <a:schemeClr val="accent1"/>
                </a:solidFill>
                <a:uFill>
                  <a:solidFill>
                    <a:srgbClr val="FFFFFF"/>
                  </a:solidFill>
                </a:uFill>
                <a:latin typeface="+mj-lt"/>
                <a:ea typeface="+mj-ea"/>
                <a:cs typeface="+mj-cs"/>
              </a:rPr>
              <a:t>Biotechnologická</a:t>
            </a:r>
            <a:r>
              <a:rPr lang="en-US" sz="4800" b="1" strike="noStrike" spc="-1" dirty="0">
                <a:solidFill>
                  <a:schemeClr val="accent1"/>
                </a:solidFill>
                <a:uFill>
                  <a:solidFill>
                    <a:srgbClr val="FFFFFF"/>
                  </a:solidFill>
                </a:uFill>
                <a:latin typeface="+mj-lt"/>
                <a:ea typeface="+mj-ea"/>
                <a:cs typeface="+mj-cs"/>
              </a:rPr>
              <a:t> </a:t>
            </a:r>
            <a:r>
              <a:rPr lang="en-US" sz="4800" b="1" strike="noStrike" spc="-1" dirty="0" err="1">
                <a:solidFill>
                  <a:schemeClr val="accent1"/>
                </a:solidFill>
                <a:uFill>
                  <a:solidFill>
                    <a:srgbClr val="FFFFFF"/>
                  </a:solidFill>
                </a:uFill>
                <a:latin typeface="+mj-lt"/>
                <a:ea typeface="+mj-ea"/>
                <a:cs typeface="+mj-cs"/>
              </a:rPr>
              <a:t>výroba</a:t>
            </a:r>
            <a:r>
              <a:rPr lang="en-US" sz="4800" b="1" strike="noStrike" spc="-1" dirty="0">
                <a:solidFill>
                  <a:schemeClr val="accent1"/>
                </a:solidFill>
                <a:uFill>
                  <a:solidFill>
                    <a:srgbClr val="FFFFFF"/>
                  </a:solidFill>
                </a:uFill>
                <a:latin typeface="+mj-lt"/>
                <a:ea typeface="+mj-ea"/>
                <a:cs typeface="+mj-cs"/>
              </a:rPr>
              <a:t> 
</a:t>
            </a:r>
            <a:r>
              <a:rPr lang="en-US" sz="4800" b="1" strike="noStrike" spc="-1" dirty="0" err="1">
                <a:solidFill>
                  <a:schemeClr val="accent1"/>
                </a:solidFill>
                <a:uFill>
                  <a:solidFill>
                    <a:srgbClr val="FFFFFF"/>
                  </a:solidFill>
                </a:uFill>
                <a:latin typeface="+mj-lt"/>
                <a:ea typeface="+mj-ea"/>
                <a:cs typeface="+mj-cs"/>
              </a:rPr>
              <a:t>ve</a:t>
            </a:r>
            <a:r>
              <a:rPr lang="en-US" sz="4800" b="1" strike="noStrike" spc="-1" dirty="0">
                <a:solidFill>
                  <a:schemeClr val="accent1"/>
                </a:solidFill>
                <a:uFill>
                  <a:solidFill>
                    <a:srgbClr val="FFFFFF"/>
                  </a:solidFill>
                </a:uFill>
                <a:latin typeface="+mj-lt"/>
                <a:ea typeface="+mj-ea"/>
                <a:cs typeface="+mj-cs"/>
              </a:rPr>
              <a:t> </a:t>
            </a:r>
            <a:r>
              <a:rPr lang="en-US" sz="4800" b="1" strike="noStrike" spc="-1" dirty="0" err="1">
                <a:solidFill>
                  <a:schemeClr val="accent1"/>
                </a:solidFill>
                <a:uFill>
                  <a:solidFill>
                    <a:srgbClr val="FFFFFF"/>
                  </a:solidFill>
                </a:uFill>
                <a:latin typeface="+mj-lt"/>
                <a:ea typeface="+mj-ea"/>
                <a:cs typeface="+mj-cs"/>
              </a:rPr>
              <a:t>farmacii</a:t>
            </a:r>
            <a:endParaRPr lang="en-US" sz="4800" b="0" strike="noStrike" spc="-1" dirty="0">
              <a:solidFill>
                <a:schemeClr val="accent1"/>
              </a:solidFill>
              <a:uFill>
                <a:solidFill>
                  <a:srgbClr val="FFFFFF"/>
                </a:solidFill>
              </a:uFill>
              <a:latin typeface="+mj-lt"/>
              <a:ea typeface="+mj-ea"/>
              <a:cs typeface="+mj-cs"/>
            </a:endParaRP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5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7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9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1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3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9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795813" y="1088571"/>
            <a:ext cx="8102381" cy="5573486"/>
          </a:xfrm>
        </p:spPr>
        <p:txBody>
          <a:bodyPr>
            <a:normAutofit/>
          </a:bodyPr>
          <a:lstStyle/>
          <a:p>
            <a:pPr indent="-228240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první průmyslově vyráběné antibiotikum (1941)</a:t>
            </a:r>
          </a:p>
          <a:p>
            <a:pPr indent="-228240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i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Penicillium</a:t>
            </a:r>
            <a:r>
              <a:rPr lang="cs-CZ" sz="28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2800" i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notatum</a:t>
            </a:r>
            <a:r>
              <a:rPr lang="cs-CZ" sz="28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kmen izolovaný Flemingem 1928 – 1mg/l</a:t>
            </a:r>
          </a:p>
          <a:p>
            <a:pPr indent="-228240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nový producent (submerzní výroba) – </a:t>
            </a:r>
            <a:r>
              <a:rPr lang="cs-CZ" sz="2800" i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Penicillium</a:t>
            </a:r>
            <a:r>
              <a:rPr lang="cs-CZ" sz="28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2800" i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chrysogenum</a:t>
            </a:r>
            <a:r>
              <a:rPr lang="cs-CZ" sz="28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 50mg/l</a:t>
            </a:r>
          </a:p>
          <a:p>
            <a:pPr indent="-228240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přírodní penicilíny G (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benzylpenicilín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a V (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phenoxymethylpenicilín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nahrazený 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semisyntetickými</a:t>
            </a:r>
            <a:endParaRPr lang="cs-CZ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indent="-228240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penicilín G nemůže být podávaný ústně (rozkládaný</a:t>
            </a:r>
            <a:b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</a:b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 žaludku, jen injekce)</a:t>
            </a:r>
          </a:p>
          <a:p>
            <a:pPr indent="-228240"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penicilín V není tak labilní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4390" y="796413"/>
            <a:ext cx="10515240" cy="292158"/>
          </a:xfrm>
        </p:spPr>
        <p:txBody>
          <a:bodyPr>
            <a:normAutofit fontScale="90000"/>
          </a:bodyPr>
          <a:lstStyle/>
          <a:p>
            <a:r>
              <a:rPr lang="cs-CZ" sz="49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+mn-ea"/>
                <a:cs typeface="+mn-cs"/>
              </a:rPr>
              <a:t>Penicilín</a:t>
            </a:r>
            <a:br>
              <a:rPr lang="cs-CZ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4384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Deriváty penicilínu G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cs-CZ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Penicilín </a:t>
            </a:r>
            <a:r>
              <a:rPr lang="cs-CZ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acylasa</a:t>
            </a: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aminohydrolasa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(PA, EC 3.5.1.11), štěpí amidovou vazbu v penicilínu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produkovaná mnoha bakteriemi, kvasinkami a vláknitými houbami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obecně zdrojem je rekombinantní </a:t>
            </a:r>
            <a:r>
              <a:rPr lang="cs-CZ" sz="2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E. coli</a:t>
            </a: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produkce 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semisyntetických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β-laktamů a chirálních sloučenin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365040"/>
            <a:ext cx="10515240" cy="89770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Výroba penicilínu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838080" y="1262743"/>
            <a:ext cx="7617662" cy="491377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naočkování suspenze spor </a:t>
            </a:r>
            <a:r>
              <a:rPr lang="cs-CZ" sz="2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P. </a:t>
            </a:r>
            <a:r>
              <a:rPr lang="cs-CZ" sz="28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chrysogenum</a:t>
            </a:r>
            <a:r>
              <a:rPr lang="cs-CZ" sz="2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 nutričně bohatého média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kultivace 1 týden při teplotě 24°C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převedení do inokulačního fermentoru - malé vsádkové fermentory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aerobní kultivace 1 až 2 dny -&gt; nárůst mycelia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naočkování inokula do produkčního fermentoru („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fed-batch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“) - 7 dní</a:t>
            </a:r>
          </a:p>
          <a:p>
            <a:pPr>
              <a:lnSpc>
                <a:spcPct val="10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838080" y="1612490"/>
            <a:ext cx="8423907" cy="524551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zdroj C - glukosa, 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sacharosa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hydrolyzované škroby</a:t>
            </a:r>
          </a:p>
          <a:p>
            <a:pPr>
              <a:lnSpc>
                <a:spcPct val="100000"/>
              </a:lnSpc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zdroj N - kukuřičné výluhy, kvasničný extrakt, (NH4)2SO4</a:t>
            </a:r>
          </a:p>
          <a:p>
            <a:pPr>
              <a:lnSpc>
                <a:spcPct val="100000"/>
              </a:lnSpc>
            </a:pP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antifoam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– oleje (sójový, palmový, 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triacylglycerol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sádlo, PPG, silikonové 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.)</a:t>
            </a:r>
          </a:p>
          <a:p>
            <a:pPr>
              <a:lnSpc>
                <a:spcPct val="100000"/>
              </a:lnSpc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prekurzor - kyselina 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fenyloctová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fenoxyoctová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(G/V) – dávkování kontinuálně</a:t>
            </a:r>
          </a:p>
          <a:p>
            <a:pPr>
              <a:lnSpc>
                <a:spcPct val="100000"/>
              </a:lnSpc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pH – kontrola do 0,1 jednotky - kyselina sírová/hydroxid nebo amoniak</a:t>
            </a:r>
          </a:p>
          <a:p>
            <a:pPr>
              <a:lnSpc>
                <a:spcPct val="100000"/>
              </a:lnSpc>
            </a:pP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fermentor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- typu air-lift (míchaný turbínový 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fermentor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objem 100-200m3)</a:t>
            </a:r>
          </a:p>
          <a:p>
            <a:pPr>
              <a:lnSpc>
                <a:spcPct val="100000"/>
              </a:lnSpc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produkční kmen se uchovává ve formě lyofilizovaných spor, resp. vegetativního mycelia v ochranném mediu (např. glycerol) v hluboko mrazících boxech (-70°C)</a:t>
            </a:r>
          </a:p>
          <a:p>
            <a:pPr marL="0" indent="0">
              <a:buNone/>
            </a:pPr>
            <a:endParaRPr lang="cs-CZ" sz="2800" dirty="0"/>
          </a:p>
        </p:txBody>
      </p:sp>
      <p:sp>
        <p:nvSpPr>
          <p:cNvPr id="6" name="TextShape 1">
            <a:extLst>
              <a:ext uri="{FF2B5EF4-FFF2-40B4-BE49-F238E27FC236}">
                <a16:creationId xmlns:a16="http://schemas.microsoft.com/office/drawing/2014/main" id="{7BFE4EE8-A8F8-4932-AD72-4ECE4F65DFA2}"/>
              </a:ext>
            </a:extLst>
          </p:cNvPr>
          <p:cNvSpPr txBox="1"/>
          <p:nvPr/>
        </p:nvSpPr>
        <p:spPr>
          <a:xfrm>
            <a:off x="838080" y="365040"/>
            <a:ext cx="10515240" cy="89770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Výroba penicilínu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6240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838080" y="365040"/>
            <a:ext cx="10515240" cy="92382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Izolace penicilinu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609320" y="1288869"/>
            <a:ext cx="8937804" cy="515261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ochlazení kultivačního media na teplotu 0-4°C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odstranění mikrobiálních buněk pomocí rotační vakuové filtrace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snížení pH na hodnoty 3 až 4 (rozklad vedlejších produktů, převedení molekuly na nedisociovanou formu)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extrakce penicilinu do organického rozpouštědla (amylacetát, cyklické ketony)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odstranění barviv a dalších nečistot na koloně s aktivním uhlím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zvýšení pH na 5-7 a následná krystalizace v podobě sodné/draselné soli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izolace, promytí a sušení krystalů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purifikační kroky zahrnují rekrystalizaci, sterilní filtraci a sterilní </a:t>
            </a:r>
            <a:r>
              <a:rPr lang="cs-CZ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azeotropickou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vakuovou destilaci</a:t>
            </a: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Technologické požadavky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838080" y="1690200"/>
            <a:ext cx="8591055" cy="4486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snadné uchovávání kmene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stabilita technologických vlastností v průběhu konzervace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vysoká rychlost růstu (menší riziko kontaminace)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možnost kultivace na relativně jednoduchých mediích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snadná regulace růstu a produkce (nadprodukce)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minimální tvorba vedlejších produktů (strukturních analogů)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vysoká koncentrace produktu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snadná izolace produktu (extracelulární vs. intracelulární)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minimální nároky na design a materiál technologického zařízení.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Ekonomické požadavky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838080" y="1825560"/>
            <a:ext cx="8738539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možnost využití levných a snadno dostupných substrátů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dostatečně vysoká specifická rychlost tvorby produktu po dlouhou část kultivačního procesu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vysoká produktivita procesu vztažená na: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spotřebovaný substrát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dobu kultivace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pracovní objem zařízení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dodanou energii (míchání, aerace, chlazení ap.)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minimální náklady na izolaci a purifikaci produktu (povaha 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mikróbní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populace, vedlejší produkty ap.)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celková minimalizace vstupních a provozních nákladů.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Ekologické požadavky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nepatogenní kmeny (závisí na typu procesu)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možnost využití netoxických substrátů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omezení vzniku toxických meziproduktů a vedlejších produktů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minimalizace aplikace organických rozpouštědel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minimalizace odpadů (plynných, kapalných, pevných)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snadná likvidace vzniklých odpadů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snadná kontrolovatelnost procesu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894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Biotechnologie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341119"/>
            <a:ext cx="10515240" cy="525997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Antibiotika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Antimykotika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Kancerostatika</a:t>
            </a: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Antivirové látky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Imunosupresiva</a:t>
            </a: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Alkaloidy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Vitamíny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Vakcíny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Steroidy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Enzymy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Jiné látky (aminokyseliny, cytokininy, polysacharidy, </a:t>
            </a:r>
            <a:b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</a:b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protilátky, hormony)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995396" y="299520"/>
            <a:ext cx="10515240" cy="9691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ANTIBIOTIKA</a:t>
            </a:r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838080" y="1268640"/>
            <a:ext cx="8581223" cy="5461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sekundární metabolity mikroorganismů tvořené v určitých vývojových fázích z primárních metabolitů (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β-</a:t>
            </a:r>
            <a:r>
              <a:rPr lang="cs-CZ" sz="26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laktámová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antibiotika, tetracykliny, </a:t>
            </a:r>
            <a:r>
              <a:rPr lang="cs-CZ" sz="26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makrolidy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aminoglykosidy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glykopeptidy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polypeptidová a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amfeniklová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antibiotika,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streptograminy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lipopeptidy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linkosamidy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ansamyciny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kyselina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fusidová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).
v malých koncentracích potlačuji životní procesy jiných mikroorganismů
producenti antibiotik: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mikromycety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(plísně) a bakterie (aktinomycety – rod </a:t>
            </a:r>
            <a:r>
              <a:rPr lang="cs-CZ" sz="26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Streptomyces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;
G+ 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sporulujicí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- </a:t>
            </a:r>
            <a:r>
              <a:rPr lang="cs-CZ" sz="26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Bacillus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
</a:t>
            </a:r>
            <a:r>
              <a:rPr lang="cs-CZ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semisyntetická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antibiotika: část syntetizována mikroorganismem a část dokončena chemicky</a:t>
            </a: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838080" y="1402080"/>
            <a:ext cx="8178101" cy="477444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bakteriostatické (zabraňují množení bakterií)</a:t>
            </a:r>
          </a:p>
          <a:p>
            <a:pPr>
              <a:lnSpc>
                <a:spcPct val="10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baktericidní (usmrcují bakterie)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ideální antibiotikum - optimální antimikrobiální účinek s minimální toxicitou na hostitele (vysoká selektivita)</a:t>
            </a:r>
          </a:p>
          <a:p>
            <a:endParaRPr lang="cs-CZ" sz="36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784491"/>
          </a:xfrm>
        </p:spPr>
        <p:txBody>
          <a:bodyPr/>
          <a:lstStyle/>
          <a:p>
            <a:r>
              <a:rPr lang="cs-CZ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Působení antibiotik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4383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Mechanismy účinku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38080" y="1956618"/>
            <a:ext cx="8374746" cy="421990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narušení syntézy buněčné stěny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porušení funkce cytoplazmatické membrány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inhibice syntézy proteinů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inhibice syntézy nukleových kyselin (inhibice DNA </a:t>
            </a:r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gyrasy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inhibice syntézy mRNA)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kompetitivní inhibice (inhibice syntézy kyseliny listové)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838380" y="3585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β-</a:t>
            </a:r>
            <a:r>
              <a:rPr lang="cs-CZ" sz="4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laktamová</a:t>
            </a:r>
            <a:r>
              <a:rPr lang="cs-CZ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 antibiotika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838080" y="1499400"/>
            <a:ext cx="10515240" cy="500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deriváty penicilínů, cefalosporinů, </a:t>
            </a:r>
            <a:r>
              <a:rPr lang="cs-CZ" sz="3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cefamycinů</a:t>
            </a:r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3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monobaktamů</a:t>
            </a:r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3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karbapenemů</a:t>
            </a:r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inhibitory β-</a:t>
            </a:r>
            <a:r>
              <a:rPr lang="cs-CZ" sz="3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laktamas</a:t>
            </a: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inhibice syntézy buněčné stěny (baktericidní)</a:t>
            </a:r>
          </a:p>
          <a:p>
            <a:pPr>
              <a:lnSpc>
                <a:spcPct val="10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</TotalTime>
  <Words>715</Words>
  <Application>Microsoft Office PowerPoint</Application>
  <PresentationFormat>Širokoúhlá obrazovka</PresentationFormat>
  <Paragraphs>101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Trebuchet MS</vt:lpstr>
      <vt:lpstr>Wingdings 3</vt:lpstr>
      <vt:lpstr>Fazeta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Působení antibiotik</vt:lpstr>
      <vt:lpstr>Prezentace aplikace PowerPoint</vt:lpstr>
      <vt:lpstr>Prezentace aplikace PowerPoint</vt:lpstr>
      <vt:lpstr>Penicilín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UK Pedf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Biotechnologická výroba  ve farmacii</dc:title>
  <dc:subject/>
  <dc:creator>uzivatel</dc:creator>
  <dc:description/>
  <cp:lastModifiedBy>Kateřina Chroustová</cp:lastModifiedBy>
  <cp:revision>28</cp:revision>
  <cp:lastPrinted>2020-02-21T14:55:16Z</cp:lastPrinted>
  <dcterms:created xsi:type="dcterms:W3CDTF">2019-04-24T10:39:39Z</dcterms:created>
  <dcterms:modified xsi:type="dcterms:W3CDTF">2021-12-01T19:25:07Z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UK Pedf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Širokoúhlá obrazovka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22</vt:i4>
  </property>
</Properties>
</file>