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4"/>
  </p:sldMasterIdLst>
  <p:notesMasterIdLst>
    <p:notesMasterId r:id="rId30"/>
  </p:notesMasterIdLst>
  <p:sldIdLst>
    <p:sldId id="258" r:id="rId5"/>
    <p:sldId id="305" r:id="rId6"/>
    <p:sldId id="317" r:id="rId7"/>
    <p:sldId id="318" r:id="rId8"/>
    <p:sldId id="330" r:id="rId9"/>
    <p:sldId id="332" r:id="rId10"/>
    <p:sldId id="334" r:id="rId11"/>
    <p:sldId id="323" r:id="rId12"/>
    <p:sldId id="324" r:id="rId13"/>
    <p:sldId id="285" r:id="rId14"/>
    <p:sldId id="307" r:id="rId15"/>
    <p:sldId id="284" r:id="rId16"/>
    <p:sldId id="308" r:id="rId17"/>
    <p:sldId id="333" r:id="rId18"/>
    <p:sldId id="282" r:id="rId19"/>
    <p:sldId id="306" r:id="rId20"/>
    <p:sldId id="283" r:id="rId21"/>
    <p:sldId id="325" r:id="rId22"/>
    <p:sldId id="328" r:id="rId23"/>
    <p:sldId id="329" r:id="rId24"/>
    <p:sldId id="313" r:id="rId25"/>
    <p:sldId id="314" r:id="rId26"/>
    <p:sldId id="315" r:id="rId27"/>
    <p:sldId id="316" r:id="rId28"/>
    <p:sldId id="310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873F45-A28F-4BC3-B096-7984C56F0FB2}" v="2" dt="2025-04-08T10:45:42.7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22" autoAdjust="0"/>
    <p:restoredTop sz="86410"/>
  </p:normalViewPr>
  <p:slideViewPr>
    <p:cSldViewPr snapToGrid="0">
      <p:cViewPr varScale="1">
        <p:scale>
          <a:sx n="72" d="100"/>
          <a:sy n="72" d="100"/>
        </p:scale>
        <p:origin x="773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límková, Adéla" userId="999f5e52-b3b5-4322-ac6a-365c09c88039" providerId="ADAL" clId="{E3873F45-A28F-4BC3-B096-7984C56F0FB2}"/>
    <pc:docChg chg="custSel addSld delSld modSld sldOrd">
      <pc:chgData name="Jarolímková, Adéla" userId="999f5e52-b3b5-4322-ac6a-365c09c88039" providerId="ADAL" clId="{E3873F45-A28F-4BC3-B096-7984C56F0FB2}" dt="2025-04-10T14:02:47.445" v="191"/>
      <pc:docMkLst>
        <pc:docMk/>
      </pc:docMkLst>
      <pc:sldChg chg="modSp mod">
        <pc:chgData name="Jarolímková, Adéla" userId="999f5e52-b3b5-4322-ac6a-365c09c88039" providerId="ADAL" clId="{E3873F45-A28F-4BC3-B096-7984C56F0FB2}" dt="2025-04-08T10:41:18.308" v="150" actId="20577"/>
        <pc:sldMkLst>
          <pc:docMk/>
          <pc:sldMk cId="3629916008" sldId="308"/>
        </pc:sldMkLst>
        <pc:spChg chg="mod">
          <ac:chgData name="Jarolímková, Adéla" userId="999f5e52-b3b5-4322-ac6a-365c09c88039" providerId="ADAL" clId="{E3873F45-A28F-4BC3-B096-7984C56F0FB2}" dt="2025-04-08T10:41:18.308" v="150" actId="20577"/>
          <ac:spMkLst>
            <pc:docMk/>
            <pc:sldMk cId="3629916008" sldId="308"/>
            <ac:spMk id="3" creationId="{00000000-0000-0000-0000-000000000000}"/>
          </ac:spMkLst>
        </pc:spChg>
      </pc:sldChg>
      <pc:sldChg chg="ord">
        <pc:chgData name="Jarolímková, Adéla" userId="999f5e52-b3b5-4322-ac6a-365c09c88039" providerId="ADAL" clId="{E3873F45-A28F-4BC3-B096-7984C56F0FB2}" dt="2025-04-10T14:02:47.445" v="191"/>
        <pc:sldMkLst>
          <pc:docMk/>
          <pc:sldMk cId="4099510023" sldId="310"/>
        </pc:sldMkLst>
      </pc:sldChg>
      <pc:sldChg chg="del">
        <pc:chgData name="Jarolímková, Adéla" userId="999f5e52-b3b5-4322-ac6a-365c09c88039" providerId="ADAL" clId="{E3873F45-A28F-4BC3-B096-7984C56F0FB2}" dt="2025-03-28T13:00:16.204" v="144" actId="47"/>
        <pc:sldMkLst>
          <pc:docMk/>
          <pc:sldMk cId="1255687398" sldId="319"/>
        </pc:sldMkLst>
      </pc:sldChg>
      <pc:sldChg chg="modSp mod">
        <pc:chgData name="Jarolímková, Adéla" userId="999f5e52-b3b5-4322-ac6a-365c09c88039" providerId="ADAL" clId="{E3873F45-A28F-4BC3-B096-7984C56F0FB2}" dt="2025-03-28T12:59:18.640" v="143" actId="20577"/>
        <pc:sldMkLst>
          <pc:docMk/>
          <pc:sldMk cId="2251327923" sldId="330"/>
        </pc:sldMkLst>
        <pc:spChg chg="mod">
          <ac:chgData name="Jarolímková, Adéla" userId="999f5e52-b3b5-4322-ac6a-365c09c88039" providerId="ADAL" clId="{E3873F45-A28F-4BC3-B096-7984C56F0FB2}" dt="2025-03-28T12:59:18.640" v="143" actId="20577"/>
          <ac:spMkLst>
            <pc:docMk/>
            <pc:sldMk cId="2251327923" sldId="330"/>
            <ac:spMk id="3" creationId="{00000000-0000-0000-0000-000000000000}"/>
          </ac:spMkLst>
        </pc:spChg>
      </pc:sldChg>
      <pc:sldChg chg="modSp mod">
        <pc:chgData name="Jarolímková, Adéla" userId="999f5e52-b3b5-4322-ac6a-365c09c88039" providerId="ADAL" clId="{E3873F45-A28F-4BC3-B096-7984C56F0FB2}" dt="2025-03-28T12:57:35.264" v="114" actId="20577"/>
        <pc:sldMkLst>
          <pc:docMk/>
          <pc:sldMk cId="1898928502" sldId="332"/>
        </pc:sldMkLst>
        <pc:spChg chg="mod">
          <ac:chgData name="Jarolímková, Adéla" userId="999f5e52-b3b5-4322-ac6a-365c09c88039" providerId="ADAL" clId="{E3873F45-A28F-4BC3-B096-7984C56F0FB2}" dt="2025-03-28T12:57:35.264" v="114" actId="20577"/>
          <ac:spMkLst>
            <pc:docMk/>
            <pc:sldMk cId="1898928502" sldId="332"/>
            <ac:spMk id="3" creationId="{00000000-0000-0000-0000-000000000000}"/>
          </ac:spMkLst>
        </pc:spChg>
      </pc:sldChg>
      <pc:sldChg chg="addSp delSp modSp new mod">
        <pc:chgData name="Jarolímková, Adéla" userId="999f5e52-b3b5-4322-ac6a-365c09c88039" providerId="ADAL" clId="{E3873F45-A28F-4BC3-B096-7984C56F0FB2}" dt="2025-04-08T10:45:54.808" v="189" actId="1076"/>
        <pc:sldMkLst>
          <pc:docMk/>
          <pc:sldMk cId="1566309082" sldId="333"/>
        </pc:sldMkLst>
        <pc:spChg chg="mod">
          <ac:chgData name="Jarolímková, Adéla" userId="999f5e52-b3b5-4322-ac6a-365c09c88039" providerId="ADAL" clId="{E3873F45-A28F-4BC3-B096-7984C56F0FB2}" dt="2025-04-08T10:45:47.355" v="187" actId="1076"/>
          <ac:spMkLst>
            <pc:docMk/>
            <pc:sldMk cId="1566309082" sldId="333"/>
            <ac:spMk id="2" creationId="{39E35A5D-DE06-439E-AF03-C1D5D62C0D07}"/>
          </ac:spMkLst>
        </pc:spChg>
        <pc:picChg chg="add mod">
          <ac:chgData name="Jarolímková, Adéla" userId="999f5e52-b3b5-4322-ac6a-365c09c88039" providerId="ADAL" clId="{E3873F45-A28F-4BC3-B096-7984C56F0FB2}" dt="2025-04-08T10:45:52.143" v="188" actId="1076"/>
          <ac:picMkLst>
            <pc:docMk/>
            <pc:sldMk cId="1566309082" sldId="333"/>
            <ac:picMk id="5" creationId="{801CFC73-6BED-6059-F727-1E181E47C58F}"/>
          </ac:picMkLst>
        </pc:picChg>
        <pc:picChg chg="add mod">
          <ac:chgData name="Jarolímková, Adéla" userId="999f5e52-b3b5-4322-ac6a-365c09c88039" providerId="ADAL" clId="{E3873F45-A28F-4BC3-B096-7984C56F0FB2}" dt="2025-04-08T10:45:54.808" v="189" actId="1076"/>
          <ac:picMkLst>
            <pc:docMk/>
            <pc:sldMk cId="1566309082" sldId="333"/>
            <ac:picMk id="7" creationId="{B726EAC2-0146-241F-4CD9-DB2AF72244F0}"/>
          </ac:picMkLst>
        </pc:picChg>
      </pc:sldChg>
    </pc:docChg>
  </pc:docChgLst>
  <pc:docChgLst>
    <pc:chgData name="Jarolímková, Adéla" userId="999f5e52-b3b5-4322-ac6a-365c09c88039" providerId="ADAL" clId="{454D0105-B76C-4D68-8F0B-2D70F3B7DDC2}"/>
    <pc:docChg chg="custSel addSld delSld modSld">
      <pc:chgData name="Jarolímková, Adéla" userId="999f5e52-b3b5-4322-ac6a-365c09c88039" providerId="ADAL" clId="{454D0105-B76C-4D68-8F0B-2D70F3B7DDC2}" dt="2019-05-06T13:30:49.020" v="3257"/>
      <pc:docMkLst>
        <pc:docMk/>
      </pc:docMkLst>
      <pc:sldChg chg="modSp">
        <pc:chgData name="Jarolímková, Adéla" userId="999f5e52-b3b5-4322-ac6a-365c09c88039" providerId="ADAL" clId="{454D0105-B76C-4D68-8F0B-2D70F3B7DDC2}" dt="2019-05-06T08:11:55.204" v="55" actId="20577"/>
        <pc:sldMkLst>
          <pc:docMk/>
          <pc:sldMk cId="1390999300" sldId="258"/>
        </pc:sldMkLst>
      </pc:sldChg>
      <pc:sldChg chg="del">
        <pc:chgData name="Jarolímková, Adéla" userId="999f5e52-b3b5-4322-ac6a-365c09c88039" providerId="ADAL" clId="{454D0105-B76C-4D68-8F0B-2D70F3B7DDC2}" dt="2019-05-06T08:11:37.159" v="0" actId="2696"/>
        <pc:sldMkLst>
          <pc:docMk/>
          <pc:sldMk cId="385413294" sldId="259"/>
        </pc:sldMkLst>
      </pc:sldChg>
      <pc:sldChg chg="modSp add">
        <pc:chgData name="Jarolímková, Adéla" userId="999f5e52-b3b5-4322-ac6a-365c09c88039" providerId="ADAL" clId="{454D0105-B76C-4D68-8F0B-2D70F3B7DDC2}" dt="2019-05-06T11:50:29.566" v="2942" actId="20577"/>
        <pc:sldMkLst>
          <pc:docMk/>
          <pc:sldMk cId="3834356845" sldId="259"/>
        </pc:sldMkLst>
      </pc:sldChg>
      <pc:sldChg chg="modSp add">
        <pc:chgData name="Jarolímková, Adéla" userId="999f5e52-b3b5-4322-ac6a-365c09c88039" providerId="ADAL" clId="{454D0105-B76C-4D68-8F0B-2D70F3B7DDC2}" dt="2019-05-06T12:16:40.337" v="2983" actId="20577"/>
        <pc:sldMkLst>
          <pc:docMk/>
          <pc:sldMk cId="258629368" sldId="260"/>
        </pc:sldMkLst>
      </pc:sldChg>
      <pc:sldChg chg="modSp add">
        <pc:chgData name="Jarolímková, Adéla" userId="999f5e52-b3b5-4322-ac6a-365c09c88039" providerId="ADAL" clId="{454D0105-B76C-4D68-8F0B-2D70F3B7DDC2}" dt="2019-05-06T12:17:32.832" v="3064" actId="20577"/>
        <pc:sldMkLst>
          <pc:docMk/>
          <pc:sldMk cId="2002398775" sldId="261"/>
        </pc:sldMkLst>
      </pc:sldChg>
      <pc:sldChg chg="modSp add">
        <pc:chgData name="Jarolímková, Adéla" userId="999f5e52-b3b5-4322-ac6a-365c09c88039" providerId="ADAL" clId="{454D0105-B76C-4D68-8F0B-2D70F3B7DDC2}" dt="2019-05-06T12:19:05.627" v="3197" actId="20577"/>
        <pc:sldMkLst>
          <pc:docMk/>
          <pc:sldMk cId="1220646821" sldId="262"/>
        </pc:sldMkLst>
      </pc:sldChg>
      <pc:sldChg chg="del">
        <pc:chgData name="Jarolímková, Adéla" userId="999f5e52-b3b5-4322-ac6a-365c09c88039" providerId="ADAL" clId="{454D0105-B76C-4D68-8F0B-2D70F3B7DDC2}" dt="2019-05-06T08:11:37.174" v="1" actId="2696"/>
        <pc:sldMkLst>
          <pc:docMk/>
          <pc:sldMk cId="3307154453" sldId="262"/>
        </pc:sldMkLst>
      </pc:sldChg>
      <pc:sldChg chg="addSp modSp add">
        <pc:chgData name="Jarolímková, Adéla" userId="999f5e52-b3b5-4322-ac6a-365c09c88039" providerId="ADAL" clId="{454D0105-B76C-4D68-8F0B-2D70F3B7DDC2}" dt="2019-05-06T08:51:03.898" v="778" actId="1076"/>
        <pc:sldMkLst>
          <pc:docMk/>
          <pc:sldMk cId="1980210431" sldId="263"/>
        </pc:sldMkLst>
      </pc:sldChg>
      <pc:sldChg chg="del">
        <pc:chgData name="Jarolímková, Adéla" userId="999f5e52-b3b5-4322-ac6a-365c09c88039" providerId="ADAL" clId="{454D0105-B76C-4D68-8F0B-2D70F3B7DDC2}" dt="2019-05-06T08:11:37.190" v="2" actId="2696"/>
        <pc:sldMkLst>
          <pc:docMk/>
          <pc:sldMk cId="2715417572" sldId="263"/>
        </pc:sldMkLst>
      </pc:sldChg>
      <pc:sldChg chg="del">
        <pc:chgData name="Jarolímková, Adéla" userId="999f5e52-b3b5-4322-ac6a-365c09c88039" providerId="ADAL" clId="{454D0105-B76C-4D68-8F0B-2D70F3B7DDC2}" dt="2019-05-06T08:11:37.206" v="3" actId="2696"/>
        <pc:sldMkLst>
          <pc:docMk/>
          <pc:sldMk cId="2970984603" sldId="264"/>
        </pc:sldMkLst>
      </pc:sldChg>
      <pc:sldChg chg="modSp add">
        <pc:chgData name="Jarolímková, Adéla" userId="999f5e52-b3b5-4322-ac6a-365c09c88039" providerId="ADAL" clId="{454D0105-B76C-4D68-8F0B-2D70F3B7DDC2}" dt="2019-05-06T12:28:22.908" v="3220" actId="20577"/>
        <pc:sldMkLst>
          <pc:docMk/>
          <pc:sldMk cId="3708212147" sldId="264"/>
        </pc:sldMkLst>
      </pc:sldChg>
      <pc:sldChg chg="modSp add">
        <pc:chgData name="Jarolímková, Adéla" userId="999f5e52-b3b5-4322-ac6a-365c09c88039" providerId="ADAL" clId="{454D0105-B76C-4D68-8F0B-2D70F3B7DDC2}" dt="2019-05-06T08:54:14.894" v="848"/>
        <pc:sldMkLst>
          <pc:docMk/>
          <pc:sldMk cId="811706175" sldId="265"/>
        </pc:sldMkLst>
      </pc:sldChg>
      <pc:sldChg chg="del">
        <pc:chgData name="Jarolímková, Adéla" userId="999f5e52-b3b5-4322-ac6a-365c09c88039" providerId="ADAL" clId="{454D0105-B76C-4D68-8F0B-2D70F3B7DDC2}" dt="2019-05-06T08:11:37.221" v="4" actId="2696"/>
        <pc:sldMkLst>
          <pc:docMk/>
          <pc:sldMk cId="3319846202" sldId="265"/>
        </pc:sldMkLst>
      </pc:sldChg>
      <pc:sldChg chg="del">
        <pc:chgData name="Jarolímková, Adéla" userId="999f5e52-b3b5-4322-ac6a-365c09c88039" providerId="ADAL" clId="{454D0105-B76C-4D68-8F0B-2D70F3B7DDC2}" dt="2019-05-06T08:11:37.237" v="5" actId="2696"/>
        <pc:sldMkLst>
          <pc:docMk/>
          <pc:sldMk cId="1683042883" sldId="266"/>
        </pc:sldMkLst>
      </pc:sldChg>
      <pc:sldChg chg="modSp add">
        <pc:chgData name="Jarolímková, Adéla" userId="999f5e52-b3b5-4322-ac6a-365c09c88039" providerId="ADAL" clId="{454D0105-B76C-4D68-8F0B-2D70F3B7DDC2}" dt="2019-05-06T09:25:57.412" v="1336" actId="20577"/>
        <pc:sldMkLst>
          <pc:docMk/>
          <pc:sldMk cId="3173354186" sldId="266"/>
        </pc:sldMkLst>
      </pc:sldChg>
      <pc:sldChg chg="del">
        <pc:chgData name="Jarolímková, Adéla" userId="999f5e52-b3b5-4322-ac6a-365c09c88039" providerId="ADAL" clId="{454D0105-B76C-4D68-8F0B-2D70F3B7DDC2}" dt="2019-05-06T08:11:37.268" v="7" actId="2696"/>
        <pc:sldMkLst>
          <pc:docMk/>
          <pc:sldMk cId="1207879419" sldId="267"/>
        </pc:sldMkLst>
      </pc:sldChg>
      <pc:sldChg chg="modSp add">
        <pc:chgData name="Jarolímková, Adéla" userId="999f5e52-b3b5-4322-ac6a-365c09c88039" providerId="ADAL" clId="{454D0105-B76C-4D68-8F0B-2D70F3B7DDC2}" dt="2019-05-06T09:28:17.715" v="1441" actId="20577"/>
        <pc:sldMkLst>
          <pc:docMk/>
          <pc:sldMk cId="1955641918" sldId="267"/>
        </pc:sldMkLst>
      </pc:sldChg>
      <pc:sldChg chg="del">
        <pc:chgData name="Jarolímková, Adéla" userId="999f5e52-b3b5-4322-ac6a-365c09c88039" providerId="ADAL" clId="{454D0105-B76C-4D68-8F0B-2D70F3B7DDC2}" dt="2019-05-06T08:11:37.284" v="8" actId="2696"/>
        <pc:sldMkLst>
          <pc:docMk/>
          <pc:sldMk cId="650078489" sldId="268"/>
        </pc:sldMkLst>
      </pc:sldChg>
      <pc:sldChg chg="addSp modSp add">
        <pc:chgData name="Jarolímková, Adéla" userId="999f5e52-b3b5-4322-ac6a-365c09c88039" providerId="ADAL" clId="{454D0105-B76C-4D68-8F0B-2D70F3B7DDC2}" dt="2019-05-06T11:49:51.207" v="2932" actId="20577"/>
        <pc:sldMkLst>
          <pc:docMk/>
          <pc:sldMk cId="742917327" sldId="268"/>
        </pc:sldMkLst>
      </pc:sldChg>
      <pc:sldChg chg="del">
        <pc:chgData name="Jarolímková, Adéla" userId="999f5e52-b3b5-4322-ac6a-365c09c88039" providerId="ADAL" clId="{454D0105-B76C-4D68-8F0B-2D70F3B7DDC2}" dt="2019-05-06T08:11:37.363" v="9" actId="2696"/>
        <pc:sldMkLst>
          <pc:docMk/>
          <pc:sldMk cId="3716743867" sldId="269"/>
        </pc:sldMkLst>
      </pc:sldChg>
      <pc:sldChg chg="modSp add del">
        <pc:chgData name="Jarolímková, Adéla" userId="999f5e52-b3b5-4322-ac6a-365c09c88039" providerId="ADAL" clId="{454D0105-B76C-4D68-8F0B-2D70F3B7DDC2}" dt="2019-05-06T11:48:34.150" v="2907" actId="2696"/>
        <pc:sldMkLst>
          <pc:docMk/>
          <pc:sldMk cId="4060384459" sldId="269"/>
        </pc:sldMkLst>
      </pc:sldChg>
      <pc:sldChg chg="addSp modSp add">
        <pc:chgData name="Jarolímková, Adéla" userId="999f5e52-b3b5-4322-ac6a-365c09c88039" providerId="ADAL" clId="{454D0105-B76C-4D68-8F0B-2D70F3B7DDC2}" dt="2019-05-06T11:49:39.166" v="2926" actId="27636"/>
        <pc:sldMkLst>
          <pc:docMk/>
          <pc:sldMk cId="1255380908" sldId="270"/>
        </pc:sldMkLst>
      </pc:sldChg>
      <pc:sldChg chg="del">
        <pc:chgData name="Jarolímková, Adéla" userId="999f5e52-b3b5-4322-ac6a-365c09c88039" providerId="ADAL" clId="{454D0105-B76C-4D68-8F0B-2D70F3B7DDC2}" dt="2019-05-06T08:11:37.363" v="10" actId="2696"/>
        <pc:sldMkLst>
          <pc:docMk/>
          <pc:sldMk cId="2719279097" sldId="270"/>
        </pc:sldMkLst>
      </pc:sldChg>
      <pc:sldChg chg="del">
        <pc:chgData name="Jarolímková, Adéla" userId="999f5e52-b3b5-4322-ac6a-365c09c88039" providerId="ADAL" clId="{454D0105-B76C-4D68-8F0B-2D70F3B7DDC2}" dt="2019-05-06T08:11:37.394" v="12" actId="2696"/>
        <pc:sldMkLst>
          <pc:docMk/>
          <pc:sldMk cId="1156465548" sldId="271"/>
        </pc:sldMkLst>
      </pc:sldChg>
      <pc:sldChg chg="modSp add del">
        <pc:chgData name="Jarolímková, Adéla" userId="999f5e52-b3b5-4322-ac6a-365c09c88039" providerId="ADAL" clId="{454D0105-B76C-4D68-8F0B-2D70F3B7DDC2}" dt="2019-05-06T11:50:00.517" v="2933" actId="2696"/>
        <pc:sldMkLst>
          <pc:docMk/>
          <pc:sldMk cId="3959040197" sldId="271"/>
        </pc:sldMkLst>
      </pc:sldChg>
      <pc:sldChg chg="addSp delSp modSp add">
        <pc:chgData name="Jarolímková, Adéla" userId="999f5e52-b3b5-4322-ac6a-365c09c88039" providerId="ADAL" clId="{454D0105-B76C-4D68-8F0B-2D70F3B7DDC2}" dt="2019-05-06T12:27:59.810" v="3219" actId="207"/>
        <pc:sldMkLst>
          <pc:docMk/>
          <pc:sldMk cId="1226575649" sldId="272"/>
        </pc:sldMkLst>
      </pc:sldChg>
      <pc:sldChg chg="del">
        <pc:chgData name="Jarolímková, Adéla" userId="999f5e52-b3b5-4322-ac6a-365c09c88039" providerId="ADAL" clId="{454D0105-B76C-4D68-8F0B-2D70F3B7DDC2}" dt="2019-05-06T08:11:37.394" v="13" actId="2696"/>
        <pc:sldMkLst>
          <pc:docMk/>
          <pc:sldMk cId="2753401286" sldId="272"/>
        </pc:sldMkLst>
      </pc:sldChg>
      <pc:sldChg chg="del">
        <pc:chgData name="Jarolímková, Adéla" userId="999f5e52-b3b5-4322-ac6a-365c09c88039" providerId="ADAL" clId="{454D0105-B76C-4D68-8F0B-2D70F3B7DDC2}" dt="2019-05-06T08:11:37.425" v="14" actId="2696"/>
        <pc:sldMkLst>
          <pc:docMk/>
          <pc:sldMk cId="1715418035" sldId="273"/>
        </pc:sldMkLst>
      </pc:sldChg>
      <pc:sldChg chg="addSp delSp modSp add">
        <pc:chgData name="Jarolímková, Adéla" userId="999f5e52-b3b5-4322-ac6a-365c09c88039" providerId="ADAL" clId="{454D0105-B76C-4D68-8F0B-2D70F3B7DDC2}" dt="2019-05-06T13:30:49.020" v="3257"/>
        <pc:sldMkLst>
          <pc:docMk/>
          <pc:sldMk cId="2765968159" sldId="273"/>
        </pc:sldMkLst>
      </pc:sldChg>
      <pc:sldChg chg="del">
        <pc:chgData name="Jarolímková, Adéla" userId="999f5e52-b3b5-4322-ac6a-365c09c88039" providerId="ADAL" clId="{454D0105-B76C-4D68-8F0B-2D70F3B7DDC2}" dt="2019-05-06T08:11:37.441" v="16" actId="2696"/>
        <pc:sldMkLst>
          <pc:docMk/>
          <pc:sldMk cId="2884538881" sldId="278"/>
        </pc:sldMkLst>
      </pc:sldChg>
      <pc:sldChg chg="del">
        <pc:chgData name="Jarolímková, Adéla" userId="999f5e52-b3b5-4322-ac6a-365c09c88039" providerId="ADAL" clId="{454D0105-B76C-4D68-8F0B-2D70F3B7DDC2}" dt="2019-05-06T08:11:37.456" v="17" actId="2696"/>
        <pc:sldMkLst>
          <pc:docMk/>
          <pc:sldMk cId="3158109530" sldId="279"/>
        </pc:sldMkLst>
      </pc:sldChg>
      <pc:sldChg chg="del">
        <pc:chgData name="Jarolímková, Adéla" userId="999f5e52-b3b5-4322-ac6a-365c09c88039" providerId="ADAL" clId="{454D0105-B76C-4D68-8F0B-2D70F3B7DDC2}" dt="2019-05-06T08:11:37.425" v="15" actId="2696"/>
        <pc:sldMkLst>
          <pc:docMk/>
          <pc:sldMk cId="608588725" sldId="287"/>
        </pc:sldMkLst>
      </pc:sldChg>
      <pc:sldChg chg="del">
        <pc:chgData name="Jarolímková, Adéla" userId="999f5e52-b3b5-4322-ac6a-365c09c88039" providerId="ADAL" clId="{454D0105-B76C-4D68-8F0B-2D70F3B7DDC2}" dt="2019-05-06T08:11:37.472" v="18" actId="2696"/>
        <pc:sldMkLst>
          <pc:docMk/>
          <pc:sldMk cId="914308251" sldId="309"/>
        </pc:sldMkLst>
      </pc:sldChg>
      <pc:sldChg chg="del">
        <pc:chgData name="Jarolímková, Adéla" userId="999f5e52-b3b5-4322-ac6a-365c09c88039" providerId="ADAL" clId="{454D0105-B76C-4D68-8F0B-2D70F3B7DDC2}" dt="2019-05-06T08:11:37.488" v="19" actId="2696"/>
        <pc:sldMkLst>
          <pc:docMk/>
          <pc:sldMk cId="1725352325" sldId="310"/>
        </pc:sldMkLst>
      </pc:sldChg>
      <pc:sldChg chg="del">
        <pc:chgData name="Jarolímková, Adéla" userId="999f5e52-b3b5-4322-ac6a-365c09c88039" providerId="ADAL" clId="{454D0105-B76C-4D68-8F0B-2D70F3B7DDC2}" dt="2019-05-06T08:11:37.488" v="20" actId="2696"/>
        <pc:sldMkLst>
          <pc:docMk/>
          <pc:sldMk cId="340080627" sldId="311"/>
        </pc:sldMkLst>
      </pc:sldChg>
      <pc:sldChg chg="del">
        <pc:chgData name="Jarolímková, Adéla" userId="999f5e52-b3b5-4322-ac6a-365c09c88039" providerId="ADAL" clId="{454D0105-B76C-4D68-8F0B-2D70F3B7DDC2}" dt="2019-05-06T08:11:37.503" v="21" actId="2696"/>
        <pc:sldMkLst>
          <pc:docMk/>
          <pc:sldMk cId="2621363723" sldId="312"/>
        </pc:sldMkLst>
      </pc:sldChg>
      <pc:sldChg chg="del">
        <pc:chgData name="Jarolímková, Adéla" userId="999f5e52-b3b5-4322-ac6a-365c09c88039" providerId="ADAL" clId="{454D0105-B76C-4D68-8F0B-2D70F3B7DDC2}" dt="2019-05-06T08:11:37.534" v="25" actId="2696"/>
        <pc:sldMkLst>
          <pc:docMk/>
          <pc:sldMk cId="4028239783" sldId="313"/>
        </pc:sldMkLst>
      </pc:sldChg>
      <pc:sldChg chg="del">
        <pc:chgData name="Jarolímková, Adéla" userId="999f5e52-b3b5-4322-ac6a-365c09c88039" providerId="ADAL" clId="{454D0105-B76C-4D68-8F0B-2D70F3B7DDC2}" dt="2019-05-06T08:11:37.252" v="6" actId="2696"/>
        <pc:sldMkLst>
          <pc:docMk/>
          <pc:sldMk cId="558281845" sldId="314"/>
        </pc:sldMkLst>
      </pc:sldChg>
      <pc:sldChg chg="del">
        <pc:chgData name="Jarolímková, Adéla" userId="999f5e52-b3b5-4322-ac6a-365c09c88039" providerId="ADAL" clId="{454D0105-B76C-4D68-8F0B-2D70F3B7DDC2}" dt="2019-05-06T08:11:37.503" v="22" actId="2696"/>
        <pc:sldMkLst>
          <pc:docMk/>
          <pc:sldMk cId="3000257103" sldId="315"/>
        </pc:sldMkLst>
      </pc:sldChg>
      <pc:sldChg chg="del">
        <pc:chgData name="Jarolímková, Adéla" userId="999f5e52-b3b5-4322-ac6a-365c09c88039" providerId="ADAL" clId="{454D0105-B76C-4D68-8F0B-2D70F3B7DDC2}" dt="2019-05-06T08:11:37.534" v="24" actId="2696"/>
        <pc:sldMkLst>
          <pc:docMk/>
          <pc:sldMk cId="615005967" sldId="316"/>
        </pc:sldMkLst>
      </pc:sldChg>
      <pc:sldChg chg="del">
        <pc:chgData name="Jarolímková, Adéla" userId="999f5e52-b3b5-4322-ac6a-365c09c88039" providerId="ADAL" clId="{454D0105-B76C-4D68-8F0B-2D70F3B7DDC2}" dt="2019-05-06T08:11:37.519" v="23" actId="2696"/>
        <pc:sldMkLst>
          <pc:docMk/>
          <pc:sldMk cId="513159772" sldId="317"/>
        </pc:sldMkLst>
      </pc:sldChg>
      <pc:sldChg chg="del">
        <pc:chgData name="Jarolímková, Adéla" userId="999f5e52-b3b5-4322-ac6a-365c09c88039" providerId="ADAL" clId="{454D0105-B76C-4D68-8F0B-2D70F3B7DDC2}" dt="2019-05-06T08:11:37.378" v="11" actId="2696"/>
        <pc:sldMkLst>
          <pc:docMk/>
          <pc:sldMk cId="1431175154" sldId="318"/>
        </pc:sldMkLst>
      </pc:sldChg>
    </pc:docChg>
  </pc:docChgLst>
  <pc:docChgLst>
    <pc:chgData name="Jarolímková, Adéla" userId="999f5e52-b3b5-4322-ac6a-365c09c88039" providerId="ADAL" clId="{178737C6-F4B4-4893-95BF-AC39DA104C85}"/>
    <pc:docChg chg="custSel delSld modSld">
      <pc:chgData name="Jarolímková, Adéla" userId="999f5e52-b3b5-4322-ac6a-365c09c88039" providerId="ADAL" clId="{178737C6-F4B4-4893-95BF-AC39DA104C85}" dt="2023-03-20T10:19:58.545" v="88" actId="5793"/>
      <pc:docMkLst>
        <pc:docMk/>
      </pc:docMkLst>
      <pc:sldChg chg="del">
        <pc:chgData name="Jarolímková, Adéla" userId="999f5e52-b3b5-4322-ac6a-365c09c88039" providerId="ADAL" clId="{178737C6-F4B4-4893-95BF-AC39DA104C85}" dt="2023-03-02T11:53:32.789" v="0" actId="47"/>
        <pc:sldMkLst>
          <pc:docMk/>
          <pc:sldMk cId="2373321767" sldId="293"/>
        </pc:sldMkLst>
      </pc:sldChg>
      <pc:sldChg chg="modSp mod modNotesTx">
        <pc:chgData name="Jarolímková, Adéla" userId="999f5e52-b3b5-4322-ac6a-365c09c88039" providerId="ADAL" clId="{178737C6-F4B4-4893-95BF-AC39DA104C85}" dt="2023-03-20T10:19:58.545" v="88" actId="5793"/>
        <pc:sldMkLst>
          <pc:docMk/>
          <pc:sldMk cId="1614117199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FCA1D-80AD-4AEC-8818-9694D88C9F1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FB56-EEFC-4F08-82B3-D4E912248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1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arenR"/>
            </a:pPr>
            <a:r>
              <a:rPr lang="cs-CZ" dirty="0"/>
              <a:t>právo rozhodnout o zveřejnění díla, b) právo osobovat si autorství díla, c) právo na nedotknutelnost díla.</a:t>
            </a:r>
          </a:p>
          <a:p>
            <a:pPr marL="228600" indent="-228600">
              <a:buAutoNum type="alphaLcParenR"/>
            </a:pPr>
            <a:r>
              <a:rPr lang="cs-CZ" dirty="0"/>
              <a:t>autorovi zaručují právo své dílo užívat (šířit, rozmnožovat, půjčovat, vystavovat apod.) a udělit oprávnění k výkonu tohoto práva jiné osobě, obvykle výměnou za finanční náhradu</a:t>
            </a:r>
          </a:p>
          <a:p>
            <a:pPr marL="0" indent="0">
              <a:buNone/>
            </a:pPr>
            <a:r>
              <a:rPr lang="cs-CZ" dirty="0"/>
              <a:t>Osiřelá díla §37a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FB56-EEFC-4F08-82B3-D4E912248A5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691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EFB56-EEFC-4F08-82B3-D4E912248A5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3686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897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86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20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0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99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00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190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89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48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4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17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2C2366D-6EA6-4D01-BAC3-453D0A349C3F}" type="datetimeFigureOut">
              <a:rPr lang="cs-CZ" smtClean="0"/>
              <a:t>06.03.2026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72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utenberg.or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books.google.com/intl/en/googlebooks/about/index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athitrust.org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openlibrary.org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lp.cz/cz/katalog-on-line/eknihy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palmknihy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bookport.cz/prehled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oar.eprints.org/" TargetMode="External"/><Relationship Id="rId2" Type="http://schemas.openxmlformats.org/officeDocument/2006/relationships/hyperlink" Target="https://doaj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2.sherpa.ac.uk/romeo/" TargetMode="External"/><Relationship Id="rId4" Type="http://schemas.openxmlformats.org/officeDocument/2006/relationships/hyperlink" Target="https://v2.sherpa.ac.uk/opendoar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" TargetMode="External"/><Relationship Id="rId7" Type="http://schemas.openxmlformats.org/officeDocument/2006/relationships/hyperlink" Target="https://about.proquest.com/en/content-solutions/databases/" TargetMode="External"/><Relationship Id="rId2" Type="http://schemas.openxmlformats.org/officeDocument/2006/relationships/hyperlink" Target="https://www.sciencedirec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bsco.com/products/research-databases" TargetMode="External"/><Relationship Id="rId5" Type="http://schemas.openxmlformats.org/officeDocument/2006/relationships/hyperlink" Target="https://www.jstor.org/" TargetMode="External"/><Relationship Id="rId4" Type="http://schemas.openxmlformats.org/officeDocument/2006/relationships/hyperlink" Target="https://onlinelibrary.wiley.co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dk.cz/" TargetMode="External"/><Relationship Id="rId2" Type="http://schemas.openxmlformats.org/officeDocument/2006/relationships/hyperlink" Target="https://www.ingentaconnect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igizeitschriften.de/startseite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monitoring-anopress-cz.ezproxy.is.cuni.cz/Anopress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zeitschriftendatenbank.de/startseite/" TargetMode="External"/><Relationship Id="rId7" Type="http://schemas.openxmlformats.org/officeDocument/2006/relationships/hyperlink" Target="https://www.scimagojr.com/" TargetMode="External"/><Relationship Id="rId2" Type="http://schemas.openxmlformats.org/officeDocument/2006/relationships/hyperlink" Target="https://www.caslin.cz/caslin/homepage-casli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cr-clarivate-com.ezproxy.is.cuni.cz/" TargetMode="External"/><Relationship Id="rId5" Type="http://schemas.openxmlformats.org/officeDocument/2006/relationships/hyperlink" Target="https://www.loc.gov/aba/pcc/conser/about/aboutcn1.html" TargetMode="External"/><Relationship Id="rId4" Type="http://schemas.openxmlformats.org/officeDocument/2006/relationships/hyperlink" Target="https://ulrichsweb-serialssolutions-com.ezproxy.is.cuni.cz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-sbirka.cz/sb/2000/121/2025-01-01?f=121%2F2000&amp;zalozka=tex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Zpřístupňování knih a časopisů v digitální podobě</a:t>
            </a:r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Adéla Jarolímková</a:t>
            </a:r>
          </a:p>
        </p:txBody>
      </p:sp>
    </p:spTree>
    <p:extLst>
      <p:ext uri="{BB962C8B-B14F-4D97-AF65-F5344CB8AC3E}">
        <p14:creationId xmlns:p14="http://schemas.microsoft.com/office/powerpoint/2010/main" val="139099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Project </a:t>
            </a:r>
            <a:r>
              <a:rPr lang="cs-CZ" dirty="0" err="1"/>
              <a:t>gutenberg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https://www.gutenberg.org/</a:t>
            </a:r>
            <a:r>
              <a:rPr lang="cs-CZ" dirty="0"/>
              <a:t> </a:t>
            </a:r>
          </a:p>
          <a:p>
            <a:r>
              <a:rPr lang="cs-CZ" dirty="0"/>
              <a:t>Volně dostupné e-knihy („public </a:t>
            </a:r>
            <a:r>
              <a:rPr lang="cs-CZ" dirty="0" err="1"/>
              <a:t>domain</a:t>
            </a:r>
            <a:r>
              <a:rPr lang="cs-CZ" dirty="0"/>
              <a:t>“ - autor díla se rozhodl, že dovolí svoje dílo volně užívat, bez nároku na další ochranu díla; autorská práva již vypršela)	</a:t>
            </a:r>
          </a:p>
          <a:p>
            <a:r>
              <a:rPr lang="cs-CZ" dirty="0"/>
              <a:t>1971, Michael Hart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3627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D2DED7-9ED0-4F81-B13D-CF5B9A2B0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Google </a:t>
            </a:r>
            <a:r>
              <a:rPr lang="cs-CZ" dirty="0" err="1">
                <a:hlinkClick r:id="rId2"/>
              </a:rPr>
              <a:t>books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F792E0-F356-4755-A9D0-8582E5C5B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spolupráce s nakladateli a knihovnami</a:t>
            </a:r>
          </a:p>
          <a:p>
            <a:r>
              <a:rPr lang="cs-CZ" dirty="0"/>
              <a:t>nakladatelé</a:t>
            </a:r>
          </a:p>
          <a:p>
            <a:pPr lvl="1"/>
            <a:r>
              <a:rPr lang="cs-CZ" dirty="0"/>
              <a:t>propagace knih – program náhled</a:t>
            </a:r>
          </a:p>
          <a:p>
            <a:pPr lvl="1"/>
            <a:r>
              <a:rPr lang="cs-CZ" dirty="0"/>
              <a:t>prodej knih na Google Play</a:t>
            </a:r>
          </a:p>
          <a:p>
            <a:r>
              <a:rPr lang="cs-CZ" dirty="0"/>
              <a:t>fulltextové vyhledávání</a:t>
            </a:r>
          </a:p>
          <a:p>
            <a:r>
              <a:rPr lang="cs-CZ" dirty="0"/>
              <a:t>základní údaje, anotace, obálka, obsah, informace o cenách, recenze uživatelů, náhled knihy (20-100%)</a:t>
            </a:r>
          </a:p>
          <a:p>
            <a:r>
              <a:rPr lang="cs-CZ" dirty="0"/>
              <a:t>možnost využití formátu ONIX</a:t>
            </a:r>
          </a:p>
        </p:txBody>
      </p:sp>
    </p:spTree>
    <p:extLst>
      <p:ext uri="{BB962C8B-B14F-4D97-AF65-F5344CB8AC3E}">
        <p14:creationId xmlns:p14="http://schemas.microsoft.com/office/powerpoint/2010/main" val="4070214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Hathitrust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hlinkClick r:id="rId2"/>
              </a:rPr>
              <a:t>https://www.hathitrust.org/</a:t>
            </a:r>
            <a:r>
              <a:rPr lang="cs-CZ" dirty="0"/>
              <a:t> </a:t>
            </a:r>
          </a:p>
          <a:p>
            <a:r>
              <a:rPr lang="cs-CZ" dirty="0"/>
              <a:t>Partnerství amerických univerzitních knihoven</a:t>
            </a:r>
          </a:p>
          <a:p>
            <a:r>
              <a:rPr lang="cs-CZ" dirty="0"/>
              <a:t>Budování spolehlivého </a:t>
            </a:r>
            <a:r>
              <a:rPr lang="cs-CZ" dirty="0" err="1"/>
              <a:t>repozitáře</a:t>
            </a:r>
            <a:r>
              <a:rPr lang="cs-CZ" dirty="0"/>
              <a:t> pro uložení digitalizovaných fondů zúčastněných institucí</a:t>
            </a:r>
          </a:p>
          <a:p>
            <a:r>
              <a:rPr lang="cs-CZ" dirty="0"/>
              <a:t>Rozšiřování přístupu k těmto fondům</a:t>
            </a:r>
          </a:p>
          <a:p>
            <a:r>
              <a:rPr lang="cs-CZ" dirty="0"/>
              <a:t>Vývoj infrastruktury pro ukládání, zpřístupňování a další procesy zahrnující digitální dokumenty</a:t>
            </a:r>
          </a:p>
          <a:p>
            <a:r>
              <a:rPr lang="cs-CZ" dirty="0"/>
              <a:t>Podpůrné služby</a:t>
            </a:r>
          </a:p>
          <a:p>
            <a:r>
              <a:rPr lang="cs-CZ" dirty="0"/>
              <a:t>Poskytování korpusu k výzkumným účelům</a:t>
            </a:r>
          </a:p>
        </p:txBody>
      </p:sp>
    </p:spTree>
    <p:extLst>
      <p:ext uri="{BB962C8B-B14F-4D97-AF65-F5344CB8AC3E}">
        <p14:creationId xmlns:p14="http://schemas.microsoft.com/office/powerpoint/2010/main" val="3195126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Hathitrust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Metadata</a:t>
            </a:r>
            <a:r>
              <a:rPr lang="cs-CZ" dirty="0"/>
              <a:t> – MARC21, </a:t>
            </a:r>
            <a:r>
              <a:rPr lang="cs-CZ" dirty="0" err="1"/>
              <a:t>Zephir</a:t>
            </a:r>
            <a:r>
              <a:rPr lang="cs-CZ" dirty="0"/>
              <a:t> </a:t>
            </a:r>
            <a:r>
              <a:rPr lang="cs-CZ" dirty="0" err="1"/>
              <a:t>metadata</a:t>
            </a:r>
            <a:r>
              <a:rPr lang="cs-CZ" dirty="0"/>
              <a:t> management </a:t>
            </a:r>
            <a:r>
              <a:rPr lang="cs-CZ" dirty="0" err="1"/>
              <a:t>system</a:t>
            </a:r>
            <a:endParaRPr lang="cs-CZ" dirty="0"/>
          </a:p>
          <a:p>
            <a:r>
              <a:rPr lang="cs-CZ" dirty="0"/>
              <a:t>Informace o právech – samostatná databáze, část údajů v MARC poli 974</a:t>
            </a:r>
          </a:p>
          <a:p>
            <a:pPr lvl="1"/>
            <a:r>
              <a:rPr lang="cs-CZ" dirty="0"/>
              <a:t>Zajištění jednoduchého nakládání s dokumentem z hlediska přístupnosti, snadné sledování změn v právech</a:t>
            </a:r>
          </a:p>
          <a:p>
            <a:pPr lvl="1"/>
            <a:r>
              <a:rPr lang="cs-CZ" dirty="0"/>
              <a:t>Rozhodovací matice – vydáno x nevydáno v USA, federální dokument, hranice copyrightu (USA 19xx, svět 189x), uživatel z USA, registrovaný uživatel členské instituce, původce digitalizovaného dokumentu</a:t>
            </a:r>
          </a:p>
          <a:p>
            <a:r>
              <a:rPr lang="cs-CZ" dirty="0"/>
              <a:t>Hledání v katalogu x hledání ve fulltextu</a:t>
            </a:r>
          </a:p>
        </p:txBody>
      </p:sp>
    </p:spTree>
    <p:extLst>
      <p:ext uri="{BB962C8B-B14F-4D97-AF65-F5344CB8AC3E}">
        <p14:creationId xmlns:p14="http://schemas.microsoft.com/office/powerpoint/2010/main" val="3629916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E35A5D-DE06-439E-AF03-C1D5D62C0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8517"/>
            <a:ext cx="7729728" cy="1188720"/>
          </a:xfrm>
        </p:spPr>
        <p:txBody>
          <a:bodyPr/>
          <a:lstStyle/>
          <a:p>
            <a:r>
              <a:rPr lang="cs-CZ" dirty="0" err="1"/>
              <a:t>Hathitrust</a:t>
            </a:r>
            <a:r>
              <a:rPr lang="cs-CZ" dirty="0"/>
              <a:t> </a:t>
            </a:r>
            <a:r>
              <a:rPr lang="cs-CZ" dirty="0" err="1"/>
              <a:t>rights</a:t>
            </a:r>
            <a:r>
              <a:rPr lang="cs-CZ" dirty="0"/>
              <a:t> management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01CFC73-6BED-6059-F727-1E181E47C5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971" y="1907604"/>
            <a:ext cx="7731125" cy="273210"/>
          </a:xfrm>
        </p:spPr>
      </p:pic>
      <p:pic>
        <p:nvPicPr>
          <p:cNvPr id="7" name="Obrázek 6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B726EAC2-0146-241F-4CD9-DB2AF7224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971" y="2541181"/>
            <a:ext cx="6925642" cy="422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309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Open </a:t>
            </a:r>
            <a:r>
              <a:rPr lang="cs-CZ" dirty="0" err="1"/>
              <a:t>library</a:t>
            </a:r>
            <a:r>
              <a:rPr lang="cs-CZ" dirty="0"/>
              <a:t> - </a:t>
            </a:r>
            <a:r>
              <a:rPr lang="cs-CZ" dirty="0" err="1"/>
              <a:t>Controlled</a:t>
            </a:r>
            <a:r>
              <a:rPr lang="cs-CZ" dirty="0"/>
              <a:t> </a:t>
            </a:r>
            <a:r>
              <a:rPr lang="cs-CZ" dirty="0" err="1"/>
              <a:t>digital</a:t>
            </a:r>
            <a:r>
              <a:rPr lang="cs-CZ" dirty="0"/>
              <a:t> </a:t>
            </a:r>
            <a:r>
              <a:rPr lang="cs-CZ" dirty="0" err="1"/>
              <a:t>lending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https://openlibrary.org/</a:t>
            </a:r>
            <a:r>
              <a:rPr lang="cs-CZ" dirty="0"/>
              <a:t> </a:t>
            </a:r>
          </a:p>
          <a:p>
            <a:r>
              <a:rPr lang="cs-CZ" dirty="0"/>
              <a:t>Internet Archive, knihovny</a:t>
            </a:r>
          </a:p>
          <a:p>
            <a:r>
              <a:rPr lang="cs-CZ" dirty="0" smtClean="0"/>
              <a:t>propagace </a:t>
            </a:r>
            <a:r>
              <a:rPr lang="cs-CZ" dirty="0"/>
              <a:t>půjčování digitální kopií místo fyzických (</a:t>
            </a:r>
            <a:r>
              <a:rPr lang="cs-CZ" dirty="0" err="1"/>
              <a:t>controlled</a:t>
            </a:r>
            <a:r>
              <a:rPr lang="cs-CZ" dirty="0"/>
              <a:t> </a:t>
            </a:r>
            <a:r>
              <a:rPr lang="cs-CZ" dirty="0" err="1"/>
              <a:t>digital</a:t>
            </a:r>
            <a:r>
              <a:rPr lang="cs-CZ" dirty="0"/>
              <a:t> </a:t>
            </a:r>
            <a:r>
              <a:rPr lang="cs-CZ" dirty="0" err="1"/>
              <a:t>lending</a:t>
            </a:r>
            <a:r>
              <a:rPr lang="cs-CZ" dirty="0"/>
              <a:t>) na omezenou dobu, pouze tolik digitálních kopií, kolik existuje v zapojených knihovnách fyzických kopií</a:t>
            </a:r>
          </a:p>
          <a:p>
            <a:r>
              <a:rPr lang="cs-CZ" dirty="0"/>
              <a:t>nutnost fyzického vypůjčování vytváří bariéry</a:t>
            </a:r>
          </a:p>
          <a:p>
            <a:r>
              <a:rPr lang="cs-CZ" dirty="0" smtClean="0"/>
              <a:t>rozdílné </a:t>
            </a:r>
            <a:r>
              <a:rPr lang="cs-CZ" dirty="0"/>
              <a:t>právní názory – nakladatelé versus Internet Archive – spor skončil zatím vítězstvím nakladatelů a omezením nabídky knih na půjčování (o soudním sporu viz https://en.wikipedia.org/wiki/Hachette_v._</a:t>
            </a:r>
            <a:r>
              <a:rPr lang="cs-CZ" dirty="0" err="1"/>
              <a:t>Internet_Archive</a:t>
            </a:r>
            <a:r>
              <a:rPr lang="cs-CZ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702508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316955"/>
            <a:ext cx="7729728" cy="1188720"/>
          </a:xfrm>
        </p:spPr>
        <p:txBody>
          <a:bodyPr/>
          <a:lstStyle/>
          <a:p>
            <a:r>
              <a:rPr lang="cs-CZ" dirty="0"/>
              <a:t>Národní digitální knihovna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2187" y="1925662"/>
            <a:ext cx="7729728" cy="3101983"/>
          </a:xfrm>
        </p:spPr>
        <p:txBody>
          <a:bodyPr/>
          <a:lstStyle/>
          <a:p>
            <a:r>
              <a:rPr lang="cs-CZ" dirty="0"/>
              <a:t>Digitalizované monografie a periodika</a:t>
            </a:r>
          </a:p>
          <a:p>
            <a:r>
              <a:rPr lang="cs-CZ" dirty="0"/>
              <a:t>Přístupné přes systém Kramerius 5</a:t>
            </a:r>
          </a:p>
          <a:p>
            <a:r>
              <a:rPr lang="cs-CZ" dirty="0"/>
              <a:t>Dostupnost </a:t>
            </a:r>
            <a:r>
              <a:rPr lang="cs-CZ" dirty="0" err="1"/>
              <a:t>digitalizátů</a:t>
            </a:r>
            <a:r>
              <a:rPr lang="cs-CZ" dirty="0"/>
              <a:t> – omezena autorským právem</a:t>
            </a:r>
          </a:p>
        </p:txBody>
      </p:sp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305" y="1774679"/>
            <a:ext cx="4779215" cy="48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88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Díla nedostupná na trhu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Dokumenty chráněné autorským právem, ale již nedostupné na trhu</a:t>
            </a:r>
          </a:p>
          <a:p>
            <a:r>
              <a:rPr lang="cs-CZ" dirty="0"/>
              <a:t>V rámci NDK – pro registrované čtenáře zapojených knihoven i vzdálený přístup</a:t>
            </a:r>
          </a:p>
          <a:p>
            <a:r>
              <a:rPr lang="cs-CZ" dirty="0"/>
              <a:t>Díla mohou navrhovat knihovny, autoři, nositelé práv – lze podat i návrh na vyřazení</a:t>
            </a:r>
          </a:p>
        </p:txBody>
      </p:sp>
    </p:spTree>
    <p:extLst>
      <p:ext uri="{BB962C8B-B14F-4D97-AF65-F5344CB8AC3E}">
        <p14:creationId xmlns:p14="http://schemas.microsoft.com/office/powerpoint/2010/main" val="1143982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Městská knihovna v </a:t>
            </a:r>
            <a:r>
              <a:rPr lang="cs-CZ" dirty="0" err="1"/>
              <a:t>praze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https://www.mlp.cz/cz/katalog-on-line/eknihy/</a:t>
            </a:r>
            <a:r>
              <a:rPr lang="cs-CZ" dirty="0"/>
              <a:t> </a:t>
            </a:r>
          </a:p>
          <a:p>
            <a:r>
              <a:rPr lang="cs-CZ" dirty="0"/>
              <a:t>Více než 1700 titulů zdarma</a:t>
            </a:r>
          </a:p>
          <a:p>
            <a:r>
              <a:rPr lang="cs-CZ" dirty="0"/>
              <a:t>Beletrie česká i světová, divadelní hry, poezie</a:t>
            </a:r>
          </a:p>
          <a:p>
            <a:r>
              <a:rPr lang="cs-CZ" dirty="0"/>
              <a:t>Formáty: </a:t>
            </a:r>
            <a:r>
              <a:rPr lang="cs-CZ" dirty="0" err="1"/>
              <a:t>pdf</a:t>
            </a:r>
            <a:r>
              <a:rPr lang="cs-CZ" dirty="0"/>
              <a:t>, </a:t>
            </a:r>
            <a:r>
              <a:rPr lang="cs-CZ" dirty="0" err="1"/>
              <a:t>epub</a:t>
            </a:r>
            <a:r>
              <a:rPr lang="cs-CZ" dirty="0"/>
              <a:t>, </a:t>
            </a:r>
            <a:r>
              <a:rPr lang="cs-CZ" dirty="0" err="1"/>
              <a:t>mobi</a:t>
            </a:r>
            <a:endParaRPr lang="cs-CZ" dirty="0"/>
          </a:p>
          <a:p>
            <a:r>
              <a:rPr lang="cs-CZ" dirty="0"/>
              <a:t>Čtení online i </a:t>
            </a:r>
            <a:r>
              <a:rPr lang="cs-CZ" dirty="0" err="1"/>
              <a:t>offline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0603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Palmknihy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cs-CZ" dirty="0">
                <a:hlinkClick r:id="rId2"/>
              </a:rPr>
              <a:t>https://www.palmknihy.cz/</a:t>
            </a:r>
            <a:r>
              <a:rPr lang="cs-CZ" dirty="0"/>
              <a:t> </a:t>
            </a:r>
          </a:p>
          <a:p>
            <a:pPr marL="285750" indent="-285750"/>
            <a:r>
              <a:rPr lang="cs-CZ" dirty="0"/>
              <a:t>Mobilní aplikace</a:t>
            </a:r>
          </a:p>
          <a:p>
            <a:pPr marL="285750" indent="-285750"/>
            <a:r>
              <a:rPr lang="cs-CZ" dirty="0"/>
              <a:t>Půjčování knihy přímo z portálu </a:t>
            </a:r>
            <a:r>
              <a:rPr lang="cs-CZ" dirty="0" err="1"/>
              <a:t>Palmknihy</a:t>
            </a:r>
            <a:endParaRPr lang="cs-CZ" dirty="0"/>
          </a:p>
          <a:p>
            <a:pPr marL="285750" indent="-285750"/>
            <a:r>
              <a:rPr lang="cs-CZ" dirty="0"/>
              <a:t>Půjčování knih z veřejných knihoven – vybrané kolekce</a:t>
            </a:r>
          </a:p>
          <a:p>
            <a:endParaRPr lang="cs-CZ" dirty="0"/>
          </a:p>
        </p:txBody>
      </p:sp>
      <p:pic>
        <p:nvPicPr>
          <p:cNvPr id="4" name="Obrázek 3" descr="Obsah obrázku text, snímek obrazovky, Písmo, software&#10;&#10;Popis byl vytvořen automaticky">
            <a:extLst>
              <a:ext uri="{FF2B5EF4-FFF2-40B4-BE49-F238E27FC236}">
                <a16:creationId xmlns:a16="http://schemas.microsoft.com/office/drawing/2014/main" id="{1C32CD3F-DE66-C335-F3E1-BE2E25C9035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273" y="581942"/>
            <a:ext cx="2698197" cy="5995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9195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Opakování – autorská práva, veřejné licence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Jaká práva má autor v ČR?</a:t>
            </a:r>
          </a:p>
          <a:p>
            <a:r>
              <a:rPr lang="cs-CZ" dirty="0"/>
              <a:t>Jaké známe veřejné licence?</a:t>
            </a:r>
          </a:p>
          <a:p>
            <a:r>
              <a:rPr lang="cs-CZ" dirty="0"/>
              <a:t>Co znamená termín osiřelé dílo a dílo nedostupné na trhu?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4117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bookport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https://www.bookport.cz/prehled/</a:t>
            </a:r>
            <a:r>
              <a:rPr lang="cs-CZ" dirty="0"/>
              <a:t> </a:t>
            </a:r>
          </a:p>
          <a:p>
            <a:r>
              <a:rPr lang="cs-CZ" dirty="0"/>
              <a:t>Příklad zpřístupňování odborných knih v češtině</a:t>
            </a:r>
          </a:p>
          <a:p>
            <a:r>
              <a:rPr lang="cs-CZ" dirty="0"/>
              <a:t>Nakladatelství </a:t>
            </a:r>
            <a:r>
              <a:rPr lang="cs-CZ" dirty="0" err="1"/>
              <a:t>Grada</a:t>
            </a:r>
            <a:endParaRPr lang="cs-CZ" dirty="0"/>
          </a:p>
          <a:p>
            <a:r>
              <a:rPr lang="cs-CZ" dirty="0"/>
              <a:t>Prostřednictvím knihoven</a:t>
            </a:r>
          </a:p>
          <a:p>
            <a:pPr lvl="1"/>
            <a:r>
              <a:rPr lang="cs-CZ" dirty="0"/>
              <a:t>Čtení online</a:t>
            </a:r>
          </a:p>
          <a:p>
            <a:pPr lvl="1"/>
            <a:r>
              <a:rPr lang="cs-CZ" dirty="0"/>
              <a:t>Výpůjčky přes aplikaci</a:t>
            </a:r>
          </a:p>
          <a:p>
            <a:endParaRPr lang="cs-CZ" dirty="0"/>
          </a:p>
        </p:txBody>
      </p:sp>
      <p:pic>
        <p:nvPicPr>
          <p:cNvPr id="4" name="Zástupný obsah 5" descr="Obsah obrázku text, snímek obrazovky, software, Webová stránka&#10;&#10;Popis byl vytvořen automaticky">
            <a:extLst>
              <a:ext uri="{FF2B5EF4-FFF2-40B4-BE49-F238E27FC236}">
                <a16:creationId xmlns:a16="http://schemas.microsoft.com/office/drawing/2014/main" id="{18695677-884C-C1CF-6AC8-C64949744DF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66" y="769466"/>
            <a:ext cx="2575534" cy="572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15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Open </a:t>
            </a:r>
            <a:r>
              <a:rPr lang="cs-CZ" dirty="0" err="1"/>
              <a:t>access</a:t>
            </a:r>
            <a:r>
              <a:rPr lang="cs-CZ" dirty="0"/>
              <a:t> periodika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hlinkClick r:id="rId2"/>
              </a:rPr>
              <a:t>Directory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of</a:t>
            </a:r>
            <a:r>
              <a:rPr lang="cs-CZ" dirty="0">
                <a:hlinkClick r:id="rId2"/>
              </a:rPr>
              <a:t> Open Access </a:t>
            </a:r>
            <a:r>
              <a:rPr lang="cs-CZ" dirty="0" err="1">
                <a:hlinkClick r:id="rId2"/>
              </a:rPr>
              <a:t>Journals</a:t>
            </a:r>
            <a:r>
              <a:rPr lang="cs-CZ" dirty="0">
                <a:hlinkClick r:id="rId2"/>
              </a:rPr>
              <a:t> (DOAJ) </a:t>
            </a:r>
            <a:r>
              <a:rPr lang="cs-CZ" dirty="0"/>
              <a:t>– databáze otevřených časopisů, vyhledávání na úrovni časopisů i článků</a:t>
            </a:r>
          </a:p>
          <a:p>
            <a:r>
              <a:rPr lang="cs-CZ" dirty="0">
                <a:hlinkClick r:id="rId3"/>
              </a:rPr>
              <a:t>Registry </a:t>
            </a:r>
            <a:r>
              <a:rPr lang="cs-CZ" dirty="0" err="1">
                <a:hlinkClick r:id="rId3"/>
              </a:rPr>
              <a:t>of</a:t>
            </a:r>
            <a:r>
              <a:rPr lang="cs-CZ" dirty="0">
                <a:hlinkClick r:id="rId3"/>
              </a:rPr>
              <a:t> Open Access </a:t>
            </a:r>
            <a:r>
              <a:rPr lang="cs-CZ" dirty="0" err="1">
                <a:hlinkClick r:id="rId3"/>
              </a:rPr>
              <a:t>Repositories</a:t>
            </a:r>
            <a:r>
              <a:rPr lang="cs-CZ" dirty="0">
                <a:hlinkClick r:id="rId3"/>
              </a:rPr>
              <a:t> (ROAR)</a:t>
            </a:r>
            <a:r>
              <a:rPr lang="cs-CZ" dirty="0"/>
              <a:t> – vyhledávání otevřených </a:t>
            </a:r>
            <a:r>
              <a:rPr lang="cs-CZ" dirty="0" err="1"/>
              <a:t>repozitářů</a:t>
            </a:r>
            <a:endParaRPr lang="cs-CZ" dirty="0"/>
          </a:p>
          <a:p>
            <a:r>
              <a:rPr lang="cs-CZ" dirty="0" err="1">
                <a:hlinkClick r:id="rId4"/>
              </a:rPr>
              <a:t>OpenDOAR</a:t>
            </a:r>
            <a:r>
              <a:rPr lang="cs-CZ" dirty="0"/>
              <a:t> – vyhledávání otevřených </a:t>
            </a:r>
            <a:r>
              <a:rPr lang="cs-CZ" dirty="0" err="1"/>
              <a:t>repozitářů</a:t>
            </a:r>
            <a:endParaRPr lang="cs-CZ" dirty="0"/>
          </a:p>
          <a:p>
            <a:r>
              <a:rPr lang="cs-CZ" dirty="0" err="1">
                <a:hlinkClick r:id="rId5"/>
              </a:rPr>
              <a:t>Sherpa</a:t>
            </a:r>
            <a:r>
              <a:rPr lang="cs-CZ" dirty="0">
                <a:hlinkClick r:id="rId5"/>
              </a:rPr>
              <a:t> Romeo</a:t>
            </a:r>
            <a:r>
              <a:rPr lang="cs-CZ" dirty="0"/>
              <a:t> – informace o přístupu k open </a:t>
            </a:r>
            <a:r>
              <a:rPr lang="cs-CZ" dirty="0" err="1"/>
              <a:t>access</a:t>
            </a:r>
            <a:r>
              <a:rPr lang="cs-CZ" dirty="0"/>
              <a:t> u jednotlivých časopisů</a:t>
            </a:r>
          </a:p>
        </p:txBody>
      </p:sp>
    </p:spTree>
    <p:extLst>
      <p:ext uri="{BB962C8B-B14F-4D97-AF65-F5344CB8AC3E}">
        <p14:creationId xmlns:p14="http://schemas.microsoft.com/office/powerpoint/2010/main" val="53211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Databáze a digitální knihovny periodik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Vydavatelé – </a:t>
            </a:r>
            <a:r>
              <a:rPr lang="cs-CZ" dirty="0" err="1">
                <a:hlinkClick r:id="rId2"/>
              </a:rPr>
              <a:t>ScienceDirect</a:t>
            </a:r>
            <a:r>
              <a:rPr lang="cs-CZ" dirty="0"/>
              <a:t> (</a:t>
            </a:r>
            <a:r>
              <a:rPr lang="cs-CZ" dirty="0" err="1"/>
              <a:t>Elsevier</a:t>
            </a:r>
            <a:r>
              <a:rPr lang="cs-CZ" dirty="0"/>
              <a:t>), </a:t>
            </a:r>
            <a:r>
              <a:rPr lang="cs-CZ" dirty="0" err="1">
                <a:hlinkClick r:id="rId3"/>
              </a:rPr>
              <a:t>SpringerLINK</a:t>
            </a:r>
            <a:r>
              <a:rPr lang="cs-CZ" dirty="0"/>
              <a:t> (</a:t>
            </a:r>
            <a:r>
              <a:rPr lang="cs-CZ" dirty="0" err="1"/>
              <a:t>Springer</a:t>
            </a:r>
            <a:r>
              <a:rPr lang="cs-CZ" dirty="0"/>
              <a:t>), </a:t>
            </a:r>
            <a:r>
              <a:rPr lang="cs-CZ" dirty="0" err="1">
                <a:hlinkClick r:id="rId4"/>
              </a:rPr>
              <a:t>Wiley</a:t>
            </a:r>
            <a:r>
              <a:rPr lang="cs-CZ" dirty="0">
                <a:hlinkClick r:id="rId4"/>
              </a:rPr>
              <a:t> Online</a:t>
            </a:r>
            <a:r>
              <a:rPr lang="cs-CZ" dirty="0"/>
              <a:t>…</a:t>
            </a:r>
          </a:p>
          <a:p>
            <a:pPr lvl="1"/>
            <a:r>
              <a:rPr lang="cs-CZ" dirty="0"/>
              <a:t>Přístup ke kompletní produkci bez zpoždění, „online </a:t>
            </a:r>
            <a:r>
              <a:rPr lang="cs-CZ" dirty="0" err="1"/>
              <a:t>first</a:t>
            </a:r>
            <a:r>
              <a:rPr lang="cs-CZ" dirty="0"/>
              <a:t>“ články (zveřejněné ještě před zařazením do konkrétního čísla) – předplatitelé/open </a:t>
            </a:r>
            <a:r>
              <a:rPr lang="cs-CZ" dirty="0" err="1"/>
              <a:t>access</a:t>
            </a:r>
            <a:r>
              <a:rPr lang="cs-CZ" dirty="0"/>
              <a:t>/volně dostupné</a:t>
            </a:r>
          </a:p>
          <a:p>
            <a:pPr lvl="1"/>
            <a:r>
              <a:rPr lang="cs-CZ" dirty="0"/>
              <a:t>Vyhledávání, prohlížení celé kolekce (obsahy, abstrakty) – zdarma pro všechny</a:t>
            </a:r>
          </a:p>
          <a:p>
            <a:r>
              <a:rPr lang="cs-CZ" dirty="0" err="1"/>
              <a:t>Agregátoři</a:t>
            </a:r>
            <a:r>
              <a:rPr lang="cs-CZ" dirty="0"/>
              <a:t> – </a:t>
            </a:r>
            <a:r>
              <a:rPr lang="cs-CZ" dirty="0">
                <a:hlinkClick r:id="rId5"/>
              </a:rPr>
              <a:t>JSTOR</a:t>
            </a:r>
            <a:r>
              <a:rPr lang="cs-CZ" dirty="0"/>
              <a:t>, </a:t>
            </a:r>
            <a:r>
              <a:rPr lang="cs-CZ" dirty="0">
                <a:hlinkClick r:id="rId6"/>
              </a:rPr>
              <a:t>EBSCO</a:t>
            </a:r>
            <a:r>
              <a:rPr lang="cs-CZ" dirty="0"/>
              <a:t>, </a:t>
            </a:r>
            <a:r>
              <a:rPr lang="cs-CZ" dirty="0" err="1">
                <a:hlinkClick r:id="rId7"/>
              </a:rPr>
              <a:t>ProQuest</a:t>
            </a:r>
            <a:r>
              <a:rPr lang="cs-CZ" dirty="0"/>
              <a:t>…</a:t>
            </a:r>
          </a:p>
          <a:p>
            <a:pPr lvl="1"/>
            <a:r>
              <a:rPr lang="cs-CZ" dirty="0"/>
              <a:t>Databáze obsahují časopisy od různých vydavatelů</a:t>
            </a:r>
          </a:p>
          <a:p>
            <a:pPr lvl="1"/>
            <a:r>
              <a:rPr lang="cs-CZ" dirty="0"/>
              <a:t>Časopisy nemusí být kompletní, možné embargo (zpožděné zařazování plných textů)</a:t>
            </a:r>
          </a:p>
          <a:p>
            <a:pPr lvl="1"/>
            <a:r>
              <a:rPr lang="cs-CZ" dirty="0"/>
              <a:t>Multidisciplinární (</a:t>
            </a:r>
            <a:r>
              <a:rPr lang="cs-CZ" dirty="0" err="1"/>
              <a:t>Academic</a:t>
            </a:r>
            <a:r>
              <a:rPr lang="cs-CZ" dirty="0"/>
              <a:t> </a:t>
            </a:r>
            <a:r>
              <a:rPr lang="cs-CZ" dirty="0" err="1"/>
              <a:t>Search</a:t>
            </a:r>
            <a:r>
              <a:rPr lang="cs-CZ" dirty="0"/>
              <a:t> </a:t>
            </a:r>
            <a:r>
              <a:rPr lang="cs-CZ" dirty="0" err="1"/>
              <a:t>Ultimate</a:t>
            </a:r>
            <a:r>
              <a:rPr lang="cs-CZ" dirty="0"/>
              <a:t>) i oborové (LISS) databáze</a:t>
            </a:r>
          </a:p>
          <a:p>
            <a:pPr lvl="1"/>
            <a:r>
              <a:rPr lang="cs-CZ" dirty="0"/>
              <a:t>Pro předplatitele</a:t>
            </a:r>
          </a:p>
        </p:txBody>
      </p:sp>
    </p:spTree>
    <p:extLst>
      <p:ext uri="{BB962C8B-B14F-4D97-AF65-F5344CB8AC3E}">
        <p14:creationId xmlns:p14="http://schemas.microsoft.com/office/powerpoint/2010/main" val="1260915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Databáze a digitální knihovny periodik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Agregátoři+služby</a:t>
            </a:r>
            <a:r>
              <a:rPr lang="cs-CZ" dirty="0"/>
              <a:t> DDS – </a:t>
            </a:r>
            <a:r>
              <a:rPr lang="cs-CZ" dirty="0" err="1">
                <a:hlinkClick r:id="rId2"/>
              </a:rPr>
              <a:t>Ingenta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Connect</a:t>
            </a:r>
            <a:endParaRPr lang="cs-CZ" dirty="0"/>
          </a:p>
          <a:p>
            <a:pPr lvl="1"/>
            <a:r>
              <a:rPr lang="cs-CZ" dirty="0"/>
              <a:t>Časopisy od různých vydavatelů</a:t>
            </a:r>
          </a:p>
          <a:p>
            <a:pPr lvl="1"/>
            <a:r>
              <a:rPr lang="cs-CZ" dirty="0"/>
              <a:t>Možnost zakoupení jednotlivých článků</a:t>
            </a:r>
          </a:p>
          <a:p>
            <a:r>
              <a:rPr lang="cs-CZ" dirty="0"/>
              <a:t>Digitální knihovny – </a:t>
            </a:r>
            <a:r>
              <a:rPr lang="cs-CZ" dirty="0">
                <a:hlinkClick r:id="rId3"/>
              </a:rPr>
              <a:t>NDK</a:t>
            </a:r>
            <a:r>
              <a:rPr lang="cs-CZ" dirty="0"/>
              <a:t>, </a:t>
            </a:r>
            <a:r>
              <a:rPr lang="cs-CZ" dirty="0" err="1">
                <a:hlinkClick r:id="rId4"/>
              </a:rPr>
              <a:t>DigiZeitschriften</a:t>
            </a:r>
            <a:r>
              <a:rPr lang="cs-CZ" dirty="0"/>
              <a:t>…</a:t>
            </a:r>
          </a:p>
          <a:p>
            <a:pPr lvl="1"/>
            <a:r>
              <a:rPr lang="cs-CZ" dirty="0"/>
              <a:t>Digitalizované/</a:t>
            </a:r>
            <a:r>
              <a:rPr lang="cs-CZ" dirty="0" err="1"/>
              <a:t>digital-born</a:t>
            </a:r>
            <a:r>
              <a:rPr lang="cs-CZ" dirty="0"/>
              <a:t> časopisy</a:t>
            </a:r>
          </a:p>
          <a:p>
            <a:pPr lvl="1"/>
            <a:r>
              <a:rPr lang="cs-CZ" dirty="0"/>
              <a:t>Často projekty knihoven</a:t>
            </a:r>
          </a:p>
          <a:p>
            <a:pPr lvl="1"/>
            <a:r>
              <a:rPr lang="cs-CZ" dirty="0"/>
              <a:t>Nutnost řešení otázky autorských práv – u časopisů složitá – omezení přístupu</a:t>
            </a:r>
          </a:p>
        </p:txBody>
      </p:sp>
    </p:spTree>
    <p:extLst>
      <p:ext uri="{BB962C8B-B14F-4D97-AF65-F5344CB8AC3E}">
        <p14:creationId xmlns:p14="http://schemas.microsoft.com/office/powerpoint/2010/main" val="3410847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7DFADE-405A-7112-40BB-BEE44484A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Databáze a digitální knihovny periodik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A982CA-7B10-7B72-6C9E-EA58D2B8A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Mediální databáze – </a:t>
            </a:r>
            <a:r>
              <a:rPr lang="cs-CZ" dirty="0" err="1">
                <a:hlinkClick r:id="rId2"/>
              </a:rPr>
              <a:t>Anopress</a:t>
            </a:r>
            <a:r>
              <a:rPr lang="cs-CZ" dirty="0"/>
              <a:t>, Newton Media Monitoring</a:t>
            </a:r>
          </a:p>
          <a:p>
            <a:pPr lvl="1"/>
            <a:r>
              <a:rPr lang="cs-CZ" dirty="0"/>
              <a:t>Noviny, časopisy, média</a:t>
            </a:r>
          </a:p>
          <a:p>
            <a:pPr lvl="1"/>
            <a:r>
              <a:rPr lang="cs-CZ" dirty="0"/>
              <a:t>Monitoring médií</a:t>
            </a:r>
          </a:p>
        </p:txBody>
      </p:sp>
    </p:spTree>
    <p:extLst>
      <p:ext uri="{BB962C8B-B14F-4D97-AF65-F5344CB8AC3E}">
        <p14:creationId xmlns:p14="http://schemas.microsoft.com/office/powerpoint/2010/main" val="3043902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Bibliografické záznamy periodik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Detailní záznamy periodik pro různé účely – v současnosti obvykle obsahují odkazy na plné texty</a:t>
            </a:r>
          </a:p>
          <a:p>
            <a:r>
              <a:rPr lang="cs-CZ" dirty="0">
                <a:hlinkClick r:id="rId2"/>
              </a:rPr>
              <a:t>Souborný katalog periodik</a:t>
            </a:r>
            <a:r>
              <a:rPr lang="cs-CZ" dirty="0"/>
              <a:t> – sdílená katalogizace, lokace</a:t>
            </a:r>
          </a:p>
          <a:p>
            <a:r>
              <a:rPr lang="cs-CZ" dirty="0" err="1">
                <a:hlinkClick r:id="rId3"/>
              </a:rPr>
              <a:t>Zeitschriftendatenbank</a:t>
            </a:r>
            <a:r>
              <a:rPr lang="cs-CZ" dirty="0"/>
              <a:t> – periodika v německých a rakouských knihovnách, sdílená katalogizace</a:t>
            </a:r>
          </a:p>
          <a:p>
            <a:r>
              <a:rPr lang="cs-CZ" dirty="0" err="1">
                <a:hlinkClick r:id="rId4"/>
              </a:rPr>
              <a:t>Ulrichsweb</a:t>
            </a:r>
            <a:r>
              <a:rPr lang="cs-CZ" dirty="0"/>
              <a:t> – detailní informace o periodikách (např. pro účely akvizice)</a:t>
            </a:r>
          </a:p>
          <a:p>
            <a:r>
              <a:rPr lang="cs-CZ" dirty="0">
                <a:hlinkClick r:id="rId5"/>
              </a:rPr>
              <a:t>CONSER</a:t>
            </a:r>
            <a:r>
              <a:rPr lang="cs-CZ" dirty="0"/>
              <a:t> – kooperativní program katalogizace seriálů, zdroj bibliografických záznamů</a:t>
            </a:r>
          </a:p>
          <a:p>
            <a:r>
              <a:rPr lang="cs-CZ" dirty="0" err="1">
                <a:hlinkClick r:id="rId6"/>
              </a:rPr>
              <a:t>Journal</a:t>
            </a:r>
            <a:r>
              <a:rPr lang="cs-CZ" dirty="0">
                <a:hlinkClick r:id="rId6"/>
              </a:rPr>
              <a:t> </a:t>
            </a:r>
            <a:r>
              <a:rPr lang="cs-CZ" dirty="0" err="1">
                <a:hlinkClick r:id="rId6"/>
              </a:rPr>
              <a:t>Citation</a:t>
            </a:r>
            <a:r>
              <a:rPr lang="cs-CZ" dirty="0">
                <a:hlinkClick r:id="rId6"/>
              </a:rPr>
              <a:t> </a:t>
            </a:r>
            <a:r>
              <a:rPr lang="cs-CZ" dirty="0" err="1">
                <a:hlinkClick r:id="rId6"/>
              </a:rPr>
              <a:t>Reports</a:t>
            </a:r>
            <a:r>
              <a:rPr lang="cs-CZ" dirty="0"/>
              <a:t>, </a:t>
            </a:r>
            <a:r>
              <a:rPr lang="cs-CZ" dirty="0" err="1">
                <a:hlinkClick r:id="rId7"/>
              </a:rPr>
              <a:t>Scimago</a:t>
            </a:r>
            <a:r>
              <a:rPr lang="cs-CZ" dirty="0"/>
              <a:t> – indikátory citovanosti časopisů (pro hodnocení vědy)</a:t>
            </a:r>
          </a:p>
        </p:txBody>
      </p:sp>
    </p:spTree>
    <p:extLst>
      <p:ext uri="{BB962C8B-B14F-4D97-AF65-F5344CB8AC3E}">
        <p14:creationId xmlns:p14="http://schemas.microsoft.com/office/powerpoint/2010/main" val="4099510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3DFC9B-2CD0-A7FD-0C3B-F6CD247A4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Digitální knihovny a autorskoprávní ochrana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9E9086-6880-D4B7-EFB3-78832E8BC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121/2000 Sb. (autorský zákon) - </a:t>
            </a:r>
            <a:r>
              <a:rPr lang="cs-CZ" dirty="0">
                <a:hlinkClick r:id="rId2"/>
              </a:rPr>
              <a:t>https</a:t>
            </a:r>
            <a:r>
              <a:rPr lang="cs-CZ">
                <a:hlinkClick r:id="rId2"/>
              </a:rPr>
              <a:t>://</a:t>
            </a:r>
            <a:r>
              <a:rPr lang="cs-CZ" smtClean="0">
                <a:hlinkClick r:id="rId2"/>
              </a:rPr>
              <a:t>www.e-sbirka.cz/sb/2000/121/2025-01-01?f=121%2F2000&amp;zalozka=text</a:t>
            </a:r>
            <a:endParaRPr lang="cs-CZ" smtClean="0"/>
          </a:p>
          <a:p>
            <a:r>
              <a:rPr lang="cs-CZ" smtClean="0"/>
              <a:t>Autorské </a:t>
            </a:r>
            <a:r>
              <a:rPr lang="cs-CZ" dirty="0"/>
              <a:t>dílo, práva osobnostní, práva majetková (právo dílo užít – rozmnožování, rozšiřování, pronájem, půjčování, sdělování díla veřejnosti)</a:t>
            </a:r>
          </a:p>
          <a:p>
            <a:r>
              <a:rPr lang="cs-CZ" dirty="0"/>
              <a:t>Volné dílo, osiřelé dílo, dílo nedostupné na trhu</a:t>
            </a:r>
          </a:p>
          <a:p>
            <a:r>
              <a:rPr lang="cs-CZ" dirty="0"/>
              <a:t>Knihovní licence (§37) – zhotovování rozmnoženin včetně digitálních kopií a jejich zpřístupňování</a:t>
            </a:r>
          </a:p>
        </p:txBody>
      </p:sp>
    </p:spTree>
    <p:extLst>
      <p:ext uri="{BB962C8B-B14F-4D97-AF65-F5344CB8AC3E}">
        <p14:creationId xmlns:p14="http://schemas.microsoft.com/office/powerpoint/2010/main" val="183022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8BF692-26FD-A84B-EF68-4787D424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licence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367E41-9B4D-E8C1-69A6-88098DC9F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např. </a:t>
            </a:r>
            <a:r>
              <a:rPr lang="cs-CZ" dirty="0" err="1"/>
              <a:t>Creative</a:t>
            </a:r>
            <a:r>
              <a:rPr lang="cs-CZ" dirty="0"/>
              <a:t> </a:t>
            </a:r>
            <a:r>
              <a:rPr lang="cs-CZ" dirty="0" err="1"/>
              <a:t>Commons</a:t>
            </a:r>
            <a:r>
              <a:rPr lang="cs-CZ" dirty="0"/>
              <a:t> - </a:t>
            </a:r>
            <a:r>
              <a:rPr lang="cs-CZ" dirty="0">
                <a:hlinkClick r:id="rId2"/>
              </a:rPr>
              <a:t>https://creativecommons.org/</a:t>
            </a:r>
            <a:r>
              <a:rPr lang="cs-CZ" dirty="0"/>
              <a:t> </a:t>
            </a:r>
          </a:p>
          <a:p>
            <a:r>
              <a:rPr lang="cs-CZ" dirty="0"/>
              <a:t>autor jejich prostřednictvím nabízí neurčitému počtu potenciálních uživatelů licenční smlouvu, na základě které jim poskytuje některá svá práva k dílu a jiná si vyhrazuje</a:t>
            </a:r>
          </a:p>
          <a:p>
            <a:r>
              <a:rPr lang="cs-CZ" dirty="0"/>
              <a:t>nadstavba autorského práva, vychází z občanského zákoníku (§ 2358 – 2389 Zákona č. 89/2012 Sb., občanský zákoník)</a:t>
            </a:r>
          </a:p>
          <a:p>
            <a:r>
              <a:rPr lang="cs-CZ" dirty="0"/>
              <a:t>Kombinace prvků</a:t>
            </a:r>
          </a:p>
          <a:p>
            <a:pPr lvl="1"/>
            <a:r>
              <a:rPr lang="cs-CZ" dirty="0"/>
              <a:t>Pravomoci – </a:t>
            </a:r>
            <a:r>
              <a:rPr lang="cs-CZ" b="1" dirty="0"/>
              <a:t>právo dílo šířit</a:t>
            </a:r>
            <a:r>
              <a:rPr lang="cs-CZ" dirty="0"/>
              <a:t>, právo dílo upravovat</a:t>
            </a:r>
          </a:p>
          <a:p>
            <a:pPr lvl="1"/>
            <a:r>
              <a:rPr lang="cs-CZ" dirty="0"/>
              <a:t>Podmínky – </a:t>
            </a:r>
            <a:r>
              <a:rPr lang="cs-CZ" b="1" dirty="0"/>
              <a:t>uveďte autora</a:t>
            </a:r>
            <a:r>
              <a:rPr lang="cs-CZ" dirty="0"/>
              <a:t>, zachovejte licenci, neužívejte dílo komerčně, nezpracovávejte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955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518124"/>
            <a:ext cx="7729728" cy="1188720"/>
          </a:xfrm>
        </p:spPr>
        <p:txBody>
          <a:bodyPr>
            <a:normAutofit/>
          </a:bodyPr>
          <a:lstStyle/>
          <a:p>
            <a:r>
              <a:rPr lang="cs-CZ" dirty="0"/>
              <a:t>Možnosti Přístupu k obsahu digitálních </a:t>
            </a:r>
            <a:r>
              <a:rPr lang="cs-CZ" dirty="0" smtClean="0"/>
              <a:t>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191477"/>
            <a:ext cx="7729728" cy="395414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Volný přístup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/>
              <a:t>Po uplynutí doby ochrany (majetkových) autorských </a:t>
            </a:r>
            <a:r>
              <a:rPr lang="cs-CZ" dirty="0" smtClean="0"/>
              <a:t>práv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 smtClean="0"/>
              <a:t>Z rozhodnutí vydavatele – při neuvedení licence bez možnosti s dokumentem volně nakládat</a:t>
            </a:r>
            <a:endParaRPr lang="cs-CZ" dirty="0"/>
          </a:p>
          <a:p>
            <a:r>
              <a:rPr lang="cs-CZ" dirty="0"/>
              <a:t>Otevřený přístup (open </a:t>
            </a:r>
            <a:r>
              <a:rPr lang="cs-CZ" dirty="0" err="1"/>
              <a:t>access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Využití otevřených licencí</a:t>
            </a:r>
          </a:p>
          <a:p>
            <a:pPr lvl="1"/>
            <a:r>
              <a:rPr lang="cs-CZ" dirty="0"/>
              <a:t>„Zlatá cesta“ – publikování v otevřených nebo hybridních časopisech – celé časopisy nebo vybrané články jsou přístupné komukoliv, náklady na publikování hradí autor</a:t>
            </a:r>
          </a:p>
          <a:p>
            <a:pPr lvl="1"/>
            <a:r>
              <a:rPr lang="cs-CZ" dirty="0"/>
              <a:t>„Zelená cesta“ – autor archivuje své práce v otevřeném </a:t>
            </a:r>
            <a:r>
              <a:rPr lang="cs-CZ" dirty="0" err="1"/>
              <a:t>repozitáři</a:t>
            </a:r>
            <a:r>
              <a:rPr lang="cs-CZ" dirty="0"/>
              <a:t> podle pravidel určených nakladatelem (druh </a:t>
            </a:r>
            <a:r>
              <a:rPr lang="cs-CZ" dirty="0" err="1"/>
              <a:t>repozitáře</a:t>
            </a:r>
            <a:r>
              <a:rPr lang="cs-CZ" dirty="0"/>
              <a:t>, preprint/</a:t>
            </a:r>
            <a:r>
              <a:rPr lang="cs-CZ" dirty="0" err="1"/>
              <a:t>postprint</a:t>
            </a:r>
            <a:r>
              <a:rPr lang="cs-CZ" dirty="0"/>
              <a:t>/publikovaná verze, embarga)</a:t>
            </a:r>
          </a:p>
          <a:p>
            <a:pPr lvl="1"/>
            <a:r>
              <a:rPr lang="cs-CZ" dirty="0"/>
              <a:t>„Diamantová cesta“ - publikování v otevřených nebo hybridních časopisech – celé časopisy nebo vybrané články jsou přístupné komukoliv, náklady na publikování hradí třetí strana (instituce, granty apod.)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1327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Možnosti Přístupu k obsahu digitálních </a:t>
            </a:r>
            <a:r>
              <a:rPr lang="cs-CZ" dirty="0" smtClean="0"/>
              <a:t>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890347"/>
          </a:xfrm>
        </p:spPr>
        <p:txBody>
          <a:bodyPr/>
          <a:lstStyle/>
          <a:p>
            <a:r>
              <a:rPr lang="cs-CZ" dirty="0"/>
              <a:t>Přístup omezený na vybraný okruh uživatelů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 err="1"/>
              <a:t>Přeplatné</a:t>
            </a:r>
            <a:r>
              <a:rPr lang="cs-CZ" dirty="0"/>
              <a:t> – u časopisů zejména kolekce </a:t>
            </a:r>
            <a:r>
              <a:rPr lang="cs-CZ" dirty="0" smtClean="0"/>
              <a:t>nakladatelů nebo jednotlivé tituly </a:t>
            </a:r>
            <a:r>
              <a:rPr lang="cs-CZ" dirty="0"/>
              <a:t>(</a:t>
            </a:r>
            <a:r>
              <a:rPr lang="cs-CZ" dirty="0" err="1"/>
              <a:t>Elsevier</a:t>
            </a:r>
            <a:r>
              <a:rPr lang="cs-CZ" dirty="0"/>
              <a:t>, </a:t>
            </a:r>
            <a:r>
              <a:rPr lang="cs-CZ" dirty="0" err="1"/>
              <a:t>Springer</a:t>
            </a:r>
            <a:r>
              <a:rPr lang="cs-CZ" dirty="0"/>
              <a:t>, </a:t>
            </a:r>
            <a:r>
              <a:rPr lang="cs-CZ" dirty="0" err="1" smtClean="0"/>
              <a:t>Wiley</a:t>
            </a:r>
            <a:r>
              <a:rPr lang="cs-CZ" dirty="0" smtClean="0"/>
              <a:t>, </a:t>
            </a:r>
            <a:r>
              <a:rPr lang="cs-CZ" dirty="0" err="1" smtClean="0"/>
              <a:t>Taylor</a:t>
            </a:r>
            <a:r>
              <a:rPr lang="cs-CZ" dirty="0" smtClean="0"/>
              <a:t> and Francis…) </a:t>
            </a:r>
            <a:r>
              <a:rPr lang="cs-CZ" dirty="0"/>
              <a:t>, u knih </a:t>
            </a:r>
            <a:r>
              <a:rPr lang="cs-CZ" dirty="0" smtClean="0"/>
              <a:t>kolekce </a:t>
            </a:r>
            <a:r>
              <a:rPr lang="cs-CZ" dirty="0" err="1" smtClean="0"/>
              <a:t>agregátorů</a:t>
            </a:r>
            <a:r>
              <a:rPr lang="cs-CZ" dirty="0" smtClean="0"/>
              <a:t> </a:t>
            </a:r>
            <a:r>
              <a:rPr lang="cs-CZ" dirty="0"/>
              <a:t>(EBSCO, </a:t>
            </a:r>
            <a:r>
              <a:rPr lang="cs-CZ" dirty="0" err="1"/>
              <a:t>ProQuest</a:t>
            </a:r>
            <a:r>
              <a:rPr lang="cs-CZ" dirty="0"/>
              <a:t>)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/>
              <a:t>Trvalý nákup – především </a:t>
            </a:r>
            <a:r>
              <a:rPr lang="cs-CZ" dirty="0" smtClean="0"/>
              <a:t>e-knihy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 smtClean="0"/>
              <a:t>Nákup jednotlivých článků/částí knihy – </a:t>
            </a:r>
            <a:r>
              <a:rPr lang="cs-CZ" dirty="0" err="1" smtClean="0"/>
              <a:t>document</a:t>
            </a:r>
            <a:r>
              <a:rPr lang="cs-CZ" dirty="0" smtClean="0"/>
              <a:t> </a:t>
            </a:r>
            <a:r>
              <a:rPr lang="cs-CZ" dirty="0" err="1" smtClean="0"/>
              <a:t>delivery</a:t>
            </a:r>
            <a:r>
              <a:rPr lang="cs-CZ" dirty="0" smtClean="0"/>
              <a:t> </a:t>
            </a:r>
            <a:r>
              <a:rPr lang="cs-CZ" dirty="0" err="1" smtClean="0"/>
              <a:t>service</a:t>
            </a:r>
            <a:endParaRPr lang="cs-CZ" dirty="0"/>
          </a:p>
          <a:p>
            <a:pPr marL="571500" lvl="1" indent="-342900">
              <a:buFont typeface="+mj-lt"/>
              <a:buAutoNum type="alphaLcParenR"/>
            </a:pPr>
            <a:r>
              <a:rPr lang="cs-CZ" dirty="0"/>
              <a:t>Elektronické výpůjčky (</a:t>
            </a:r>
            <a:r>
              <a:rPr lang="cs-CZ" dirty="0" err="1" smtClean="0"/>
              <a:t>Palmknihy</a:t>
            </a:r>
            <a:r>
              <a:rPr lang="cs-CZ" dirty="0" smtClean="0"/>
              <a:t>, </a:t>
            </a:r>
            <a:r>
              <a:rPr lang="cs-CZ" dirty="0" err="1" smtClean="0"/>
              <a:t>BookPort</a:t>
            </a:r>
            <a:r>
              <a:rPr lang="cs-CZ" dirty="0" smtClean="0"/>
              <a:t>)</a:t>
            </a:r>
            <a:endParaRPr lang="cs-CZ" dirty="0"/>
          </a:p>
          <a:p>
            <a:pPr marL="571500" lvl="1" indent="-342900">
              <a:buFont typeface="+mj-lt"/>
              <a:buAutoNum type="alphaLcParenR"/>
            </a:pPr>
            <a:r>
              <a:rPr lang="cs-CZ" dirty="0" err="1"/>
              <a:t>Controlled</a:t>
            </a:r>
            <a:r>
              <a:rPr lang="cs-CZ" dirty="0"/>
              <a:t> Digital </a:t>
            </a:r>
            <a:r>
              <a:rPr lang="cs-CZ" dirty="0" err="1"/>
              <a:t>Lending</a:t>
            </a:r>
            <a:r>
              <a:rPr lang="cs-CZ" dirty="0"/>
              <a:t> – Open </a:t>
            </a:r>
            <a:r>
              <a:rPr lang="cs-CZ" dirty="0" err="1"/>
              <a:t>Library</a:t>
            </a:r>
            <a:endParaRPr lang="cs-CZ" dirty="0"/>
          </a:p>
          <a:p>
            <a:pPr marL="571500" lvl="1" indent="-342900">
              <a:buFont typeface="+mj-lt"/>
              <a:buAutoNum type="alphaLcParenR"/>
            </a:pPr>
            <a:r>
              <a:rPr lang="cs-CZ" dirty="0"/>
              <a:t>Uživatelé z vybraných institucí – např. díla nedostupná na trhu</a:t>
            </a:r>
          </a:p>
          <a:p>
            <a:pPr marL="571500" lvl="1" indent="-342900">
              <a:buFont typeface="+mj-lt"/>
              <a:buAutoNum type="alphaLcParenR"/>
            </a:pPr>
            <a:r>
              <a:rPr lang="cs-CZ" dirty="0"/>
              <a:t>Terminálový přístup – např. část NDK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8928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Možnosti přístupu k obsahu digitálních 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Jaké údaje (</a:t>
            </a:r>
            <a:r>
              <a:rPr lang="cs-CZ" dirty="0" err="1" smtClean="0"/>
              <a:t>metadata</a:t>
            </a:r>
            <a:r>
              <a:rPr lang="cs-CZ" dirty="0" smtClean="0"/>
              <a:t>) potřebujeme pro rozhodování o možnosti zpřístupnění?</a:t>
            </a:r>
          </a:p>
          <a:p>
            <a:pPr lvl="1"/>
            <a:r>
              <a:rPr lang="cs-CZ" dirty="0" smtClean="0"/>
              <a:t>Údaje o dokumentu?</a:t>
            </a:r>
          </a:p>
          <a:p>
            <a:pPr lvl="1"/>
            <a:r>
              <a:rPr lang="cs-CZ" dirty="0" smtClean="0"/>
              <a:t>Údaje o uživateli?</a:t>
            </a:r>
          </a:p>
        </p:txBody>
      </p:sp>
    </p:spTree>
    <p:extLst>
      <p:ext uri="{BB962C8B-B14F-4D97-AF65-F5344CB8AC3E}">
        <p14:creationId xmlns:p14="http://schemas.microsoft.com/office/powerpoint/2010/main" val="3105370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Knihy v digitální podobě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Komerční</a:t>
            </a:r>
          </a:p>
          <a:p>
            <a:pPr lvl="1"/>
            <a:r>
              <a:rPr lang="cs-CZ" sz="1800" dirty="0"/>
              <a:t>tradiční nakladatelé, beletrie i odborné knihy</a:t>
            </a:r>
          </a:p>
          <a:p>
            <a:pPr lvl="1"/>
            <a:r>
              <a:rPr lang="cs-CZ" sz="1800" dirty="0" err="1"/>
              <a:t>Palmknihy</a:t>
            </a:r>
            <a:r>
              <a:rPr lang="cs-CZ" sz="1800" dirty="0"/>
              <a:t> (</a:t>
            </a:r>
            <a:r>
              <a:rPr lang="cs-CZ" sz="1800" dirty="0" err="1"/>
              <a:t>eReading</a:t>
            </a:r>
            <a:r>
              <a:rPr lang="cs-CZ" sz="1800" dirty="0"/>
              <a:t>), </a:t>
            </a:r>
            <a:r>
              <a:rPr lang="cs-CZ" sz="1800" dirty="0" err="1"/>
              <a:t>Bookport</a:t>
            </a:r>
            <a:r>
              <a:rPr lang="cs-CZ" sz="1800" dirty="0"/>
              <a:t>, Amazon</a:t>
            </a:r>
          </a:p>
          <a:p>
            <a:r>
              <a:rPr lang="cs-CZ" dirty="0"/>
              <a:t>Nekomerční – např. Městská knihovna v Praze, </a:t>
            </a:r>
            <a:r>
              <a:rPr lang="cs-CZ" dirty="0" err="1"/>
              <a:t>OpenLibrary</a:t>
            </a:r>
            <a:r>
              <a:rPr lang="cs-CZ" dirty="0"/>
              <a:t>, projekt </a:t>
            </a:r>
            <a:r>
              <a:rPr lang="cs-CZ" dirty="0" err="1"/>
              <a:t>Gutenberg</a:t>
            </a:r>
            <a:endParaRPr lang="cs-CZ" dirty="0"/>
          </a:p>
          <a:p>
            <a:r>
              <a:rPr lang="cs-CZ" dirty="0"/>
              <a:t>Formáty – </a:t>
            </a:r>
            <a:r>
              <a:rPr lang="cs-CZ" dirty="0" err="1"/>
              <a:t>pdf</a:t>
            </a:r>
            <a:r>
              <a:rPr lang="cs-CZ" dirty="0"/>
              <a:t>, </a:t>
            </a:r>
            <a:r>
              <a:rPr lang="cs-CZ" dirty="0" err="1"/>
              <a:t>epub</a:t>
            </a:r>
            <a:r>
              <a:rPr lang="cs-CZ" dirty="0"/>
              <a:t>, </a:t>
            </a:r>
            <a:r>
              <a:rPr lang="cs-CZ" dirty="0" err="1"/>
              <a:t>mobi</a:t>
            </a:r>
            <a:endParaRPr lang="cs-CZ" dirty="0"/>
          </a:p>
          <a:p>
            <a:r>
              <a:rPr lang="cs-CZ" dirty="0"/>
              <a:t>Možnosti zpřístupňování</a:t>
            </a:r>
          </a:p>
          <a:p>
            <a:pPr lvl="1"/>
            <a:r>
              <a:rPr lang="cs-CZ" sz="1800" dirty="0"/>
              <a:t>Různá zařízení - čtečky, mobilní aplikace, PC</a:t>
            </a:r>
          </a:p>
          <a:p>
            <a:pPr lvl="1"/>
            <a:r>
              <a:rPr lang="cs-CZ" sz="1800" dirty="0"/>
              <a:t>Online čtení versus </a:t>
            </a:r>
            <a:r>
              <a:rPr lang="cs-CZ" sz="1800" dirty="0" err="1"/>
              <a:t>offline</a:t>
            </a:r>
            <a:r>
              <a:rPr lang="cs-CZ" sz="1800" dirty="0"/>
              <a:t> výpůjčky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7276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Digital </a:t>
            </a:r>
            <a:r>
              <a:rPr lang="cs-CZ" dirty="0" err="1"/>
              <a:t>rights</a:t>
            </a:r>
            <a:r>
              <a:rPr lang="cs-CZ" dirty="0"/>
              <a:t> management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Ochrana elektronických dokumentů před zneužitím</a:t>
            </a:r>
          </a:p>
          <a:p>
            <a:r>
              <a:rPr lang="cs-CZ" dirty="0"/>
              <a:t>Sociální – do koupené či vypůjčené elektronické knihy je vloženo jméno uživatele</a:t>
            </a:r>
          </a:p>
          <a:p>
            <a:r>
              <a:rPr lang="cs-CZ" dirty="0"/>
              <a:t>Softwarová – knihu lze číst pouze v určené aplikaci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6559324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D26EE836CA0DF45885804509ECFD775" ma:contentTypeVersion="18" ma:contentTypeDescription="Vytvoří nový dokument" ma:contentTypeScope="" ma:versionID="1f3cf51fb97561f3c4d9c5039a491c96">
  <xsd:schema xmlns:xsd="http://www.w3.org/2001/XMLSchema" xmlns:xs="http://www.w3.org/2001/XMLSchema" xmlns:p="http://schemas.microsoft.com/office/2006/metadata/properties" xmlns:ns3="ad9319be-0f24-4bac-9f91-d45c695379bf" xmlns:ns4="04154ce8-de10-43e5-bac2-7607c4efa263" targetNamespace="http://schemas.microsoft.com/office/2006/metadata/properties" ma:root="true" ma:fieldsID="31f8f2b5693505f56a016e0025926af2" ns3:_="" ns4:_="">
    <xsd:import namespace="ad9319be-0f24-4bac-9f91-d45c695379bf"/>
    <xsd:import namespace="04154ce8-de10-43e5-bac2-7607c4efa2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Location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319be-0f24-4bac-9f91-d45c695379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54ce8-de10-43e5-bac2-7607c4efa2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4154ce8-de10-43e5-bac2-7607c4efa263" xsi:nil="true"/>
  </documentManagement>
</p:properties>
</file>

<file path=customXml/itemProps1.xml><?xml version="1.0" encoding="utf-8"?>
<ds:datastoreItem xmlns:ds="http://schemas.openxmlformats.org/officeDocument/2006/customXml" ds:itemID="{11705DFF-66FA-4DD3-A611-521A94080E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6F34C5-A153-4A1A-AD26-884D23DF0B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9319be-0f24-4bac-9f91-d45c695379bf"/>
    <ds:schemaRef ds:uri="04154ce8-de10-43e5-bac2-7607c4efa2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FE5B16-3C7D-47AF-9F7B-BC646B7AF523}">
  <ds:schemaRefs>
    <ds:schemaRef ds:uri="http://purl.org/dc/elements/1.1/"/>
    <ds:schemaRef ds:uri="http://schemas.microsoft.com/office/2006/metadata/properties"/>
    <ds:schemaRef ds:uri="http://purl.org/dc/terms/"/>
    <ds:schemaRef ds:uri="ad9319be-0f24-4bac-9f91-d45c695379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04154ce8-de10-43e5-bac2-7607c4efa26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3180</TotalTime>
  <Words>1268</Words>
  <Application>Microsoft Office PowerPoint</Application>
  <PresentationFormat>Širokoúhlá obrazovka</PresentationFormat>
  <Paragraphs>151</Paragraphs>
  <Slides>25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Gill Sans MT</vt:lpstr>
      <vt:lpstr>Balík</vt:lpstr>
      <vt:lpstr>Zpřístupňování knih a časopisů v digitální podobě</vt:lpstr>
      <vt:lpstr>Opakování – autorská práva, veřejné licence</vt:lpstr>
      <vt:lpstr>Digitální knihovny a autorskoprávní ochrana</vt:lpstr>
      <vt:lpstr>Veřejné licence</vt:lpstr>
      <vt:lpstr>Možnosti Přístupu k obsahu digitálních knihoven</vt:lpstr>
      <vt:lpstr>Možnosti Přístupu k obsahu digitálních knihoven</vt:lpstr>
      <vt:lpstr>Možnosti přístupu k obsahu digitálních knihoven</vt:lpstr>
      <vt:lpstr>Knihy v digitální podobě</vt:lpstr>
      <vt:lpstr>Digital rights management</vt:lpstr>
      <vt:lpstr>Project gutenberg</vt:lpstr>
      <vt:lpstr>Google books</vt:lpstr>
      <vt:lpstr>Hathitrust</vt:lpstr>
      <vt:lpstr>Hathitrust</vt:lpstr>
      <vt:lpstr>Hathitrust rights management</vt:lpstr>
      <vt:lpstr>Open library - Controlled digital lending</vt:lpstr>
      <vt:lpstr>Národní digitální knihovna</vt:lpstr>
      <vt:lpstr>Díla nedostupná na trhu</vt:lpstr>
      <vt:lpstr>Městská knihovna v praze</vt:lpstr>
      <vt:lpstr>Palmknihy</vt:lpstr>
      <vt:lpstr>bookport</vt:lpstr>
      <vt:lpstr>Open access periodika</vt:lpstr>
      <vt:lpstr>Databáze a digitální knihovny periodik</vt:lpstr>
      <vt:lpstr>Databáze a digitální knihovny periodik</vt:lpstr>
      <vt:lpstr>Databáze a digitální knihovny periodik</vt:lpstr>
      <vt:lpstr>Bibliografické záznamy periodik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information behaviour research</dc:title>
  <dc:creator>Jarolímková, Adéla</dc:creator>
  <cp:lastModifiedBy>Jarolímková, Adéla</cp:lastModifiedBy>
  <cp:revision>106</cp:revision>
  <dcterms:created xsi:type="dcterms:W3CDTF">2019-02-07T10:06:46Z</dcterms:created>
  <dcterms:modified xsi:type="dcterms:W3CDTF">2026-03-06T09:58:41Z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0x0101005D26EE836CA0DF45885804509ECFD775</vt:lpwstr>
  </property>
</Properties>
</file>