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73" r:id="rId6"/>
    <p:sldId id="271" r:id="rId7"/>
    <p:sldId id="259" r:id="rId8"/>
    <p:sldId id="274" r:id="rId9"/>
    <p:sldId id="260" r:id="rId10"/>
    <p:sldId id="275" r:id="rId11"/>
    <p:sldId id="261" r:id="rId12"/>
    <p:sldId id="262" r:id="rId13"/>
    <p:sldId id="276" r:id="rId14"/>
    <p:sldId id="279" r:id="rId15"/>
    <p:sldId id="281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uzana Kříhová" initials="ZK" lastIdx="1" clrIdx="0">
    <p:extLst>
      <p:ext uri="{19B8F6BF-5375-455C-9EA6-DF929625EA0E}">
        <p15:presenceInfo xmlns:p15="http://schemas.microsoft.com/office/powerpoint/2012/main" userId="S::krihzaff@ff.cuni.cz::7d41808c-390e-40c2-bd93-53b0af250f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00EBE0-4184-42EC-BBD5-720D1EC7C937}" v="11" dt="2021-10-15T05:10:21.1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uzana Kříhová" userId="7d41808c-390e-40c2-bd93-53b0af250f83" providerId="ADAL" clId="{DE00EBE0-4184-42EC-BBD5-720D1EC7C937}"/>
    <pc:docChg chg="undo custSel addSld delSld modSld">
      <pc:chgData name="Zuzana Kříhová" userId="7d41808c-390e-40c2-bd93-53b0af250f83" providerId="ADAL" clId="{DE00EBE0-4184-42EC-BBD5-720D1EC7C937}" dt="2021-10-15T05:33:06.517" v="1869" actId="27636"/>
      <pc:docMkLst>
        <pc:docMk/>
      </pc:docMkLst>
      <pc:sldChg chg="delSp modSp add del mod setBg delDesignElem">
        <pc:chgData name="Zuzana Kříhová" userId="7d41808c-390e-40c2-bd93-53b0af250f83" providerId="ADAL" clId="{DE00EBE0-4184-42EC-BBD5-720D1EC7C937}" dt="2021-10-14T15:59:00.947" v="30"/>
        <pc:sldMkLst>
          <pc:docMk/>
          <pc:sldMk cId="3615964892" sldId="256"/>
        </pc:sldMkLst>
        <pc:spChg chg="mod">
          <ac:chgData name="Zuzana Kříhová" userId="7d41808c-390e-40c2-bd93-53b0af250f83" providerId="ADAL" clId="{DE00EBE0-4184-42EC-BBD5-720D1EC7C937}" dt="2021-10-14T15:53:29.991" v="27" actId="20577"/>
          <ac:spMkLst>
            <pc:docMk/>
            <pc:sldMk cId="3615964892" sldId="256"/>
            <ac:spMk id="3" creationId="{A54EAC1A-2B6F-4BD2-B0DC-6883C3BEA50D}"/>
          </ac:spMkLst>
        </pc:spChg>
        <pc:spChg chg="del">
          <ac:chgData name="Zuzana Kříhová" userId="7d41808c-390e-40c2-bd93-53b0af250f83" providerId="ADAL" clId="{DE00EBE0-4184-42EC-BBD5-720D1EC7C937}" dt="2021-10-14T15:59:00.947" v="30"/>
          <ac:spMkLst>
            <pc:docMk/>
            <pc:sldMk cId="3615964892" sldId="256"/>
            <ac:spMk id="71" creationId="{B8C7FBA7-C33F-4A38-A731-AE99FEBBF5CA}"/>
          </ac:spMkLst>
        </pc:spChg>
        <pc:spChg chg="del">
          <ac:chgData name="Zuzana Kříhová" userId="7d41808c-390e-40c2-bd93-53b0af250f83" providerId="ADAL" clId="{DE00EBE0-4184-42EC-BBD5-720D1EC7C937}" dt="2021-10-14T15:59:00.947" v="30"/>
          <ac:spMkLst>
            <pc:docMk/>
            <pc:sldMk cId="3615964892" sldId="256"/>
            <ac:spMk id="73" creationId="{5EB5C8F0-2881-4184-92C6-0E251C42ABE6}"/>
          </ac:spMkLst>
        </pc:spChg>
      </pc:sldChg>
      <pc:sldChg chg="del">
        <pc:chgData name="Zuzana Kříhová" userId="7d41808c-390e-40c2-bd93-53b0af250f83" providerId="ADAL" clId="{DE00EBE0-4184-42EC-BBD5-720D1EC7C937}" dt="2021-10-14T15:59:05.099" v="31" actId="47"/>
        <pc:sldMkLst>
          <pc:docMk/>
          <pc:sldMk cId="1717456602" sldId="257"/>
        </pc:sldMkLst>
      </pc:sldChg>
      <pc:sldChg chg="del">
        <pc:chgData name="Zuzana Kříhová" userId="7d41808c-390e-40c2-bd93-53b0af250f83" providerId="ADAL" clId="{DE00EBE0-4184-42EC-BBD5-720D1EC7C937}" dt="2021-10-14T17:10:27.057" v="32" actId="47"/>
        <pc:sldMkLst>
          <pc:docMk/>
          <pc:sldMk cId="2536709671" sldId="258"/>
        </pc:sldMkLst>
      </pc:sldChg>
      <pc:sldChg chg="modSp mod">
        <pc:chgData name="Zuzana Kříhová" userId="7d41808c-390e-40c2-bd93-53b0af250f83" providerId="ADAL" clId="{DE00EBE0-4184-42EC-BBD5-720D1EC7C937}" dt="2021-10-14T19:53:51.859" v="1044" actId="14100"/>
        <pc:sldMkLst>
          <pc:docMk/>
          <pc:sldMk cId="1933537382" sldId="259"/>
        </pc:sldMkLst>
        <pc:spChg chg="mod">
          <ac:chgData name="Zuzana Kříhová" userId="7d41808c-390e-40c2-bd93-53b0af250f83" providerId="ADAL" clId="{DE00EBE0-4184-42EC-BBD5-720D1EC7C937}" dt="2021-10-14T19:53:46.670" v="1043" actId="27636"/>
          <ac:spMkLst>
            <pc:docMk/>
            <pc:sldMk cId="1933537382" sldId="259"/>
            <ac:spMk id="2" creationId="{01375341-7764-47C8-A2C2-8406D367119B}"/>
          </ac:spMkLst>
        </pc:spChg>
        <pc:spChg chg="mod">
          <ac:chgData name="Zuzana Kříhová" userId="7d41808c-390e-40c2-bd93-53b0af250f83" providerId="ADAL" clId="{DE00EBE0-4184-42EC-BBD5-720D1EC7C937}" dt="2021-10-14T19:53:51.859" v="1044" actId="14100"/>
          <ac:spMkLst>
            <pc:docMk/>
            <pc:sldMk cId="1933537382" sldId="259"/>
            <ac:spMk id="3" creationId="{EB5BF730-C9D6-41A0-84B1-730B71750FA9}"/>
          </ac:spMkLst>
        </pc:spChg>
      </pc:sldChg>
      <pc:sldChg chg="addSp delSp modSp mod">
        <pc:chgData name="Zuzana Kříhová" userId="7d41808c-390e-40c2-bd93-53b0af250f83" providerId="ADAL" clId="{DE00EBE0-4184-42EC-BBD5-720D1EC7C937}" dt="2021-10-14T20:26:40.589" v="1121" actId="27636"/>
        <pc:sldMkLst>
          <pc:docMk/>
          <pc:sldMk cId="1886589355" sldId="260"/>
        </pc:sldMkLst>
        <pc:spChg chg="mod">
          <ac:chgData name="Zuzana Kříhová" userId="7d41808c-390e-40c2-bd93-53b0af250f83" providerId="ADAL" clId="{DE00EBE0-4184-42EC-BBD5-720D1EC7C937}" dt="2021-10-14T20:21:35.062" v="1068" actId="26606"/>
          <ac:spMkLst>
            <pc:docMk/>
            <pc:sldMk cId="1886589355" sldId="260"/>
            <ac:spMk id="2" creationId="{91F35F3A-EB33-47FD-8198-BB06A8630CCE}"/>
          </ac:spMkLst>
        </pc:spChg>
        <pc:spChg chg="mod">
          <ac:chgData name="Zuzana Kříhová" userId="7d41808c-390e-40c2-bd93-53b0af250f83" providerId="ADAL" clId="{DE00EBE0-4184-42EC-BBD5-720D1EC7C937}" dt="2021-10-14T20:26:40.589" v="1121" actId="27636"/>
          <ac:spMkLst>
            <pc:docMk/>
            <pc:sldMk cId="1886589355" sldId="260"/>
            <ac:spMk id="3" creationId="{92E475A2-343D-46FF-B6FE-4E2D606C12E0}"/>
          </ac:spMkLst>
        </pc:spChg>
        <pc:spChg chg="add del">
          <ac:chgData name="Zuzana Kříhová" userId="7d41808c-390e-40c2-bd93-53b0af250f83" providerId="ADAL" clId="{DE00EBE0-4184-42EC-BBD5-720D1EC7C937}" dt="2021-10-14T20:21:35.040" v="1067" actId="26606"/>
          <ac:spMkLst>
            <pc:docMk/>
            <pc:sldMk cId="1886589355" sldId="260"/>
            <ac:spMk id="71" creationId="{E1CE536E-134A-4A35-900B-30F927D5B525}"/>
          </ac:spMkLst>
        </pc:spChg>
        <pc:spChg chg="add del">
          <ac:chgData name="Zuzana Kříhová" userId="7d41808c-390e-40c2-bd93-53b0af250f83" providerId="ADAL" clId="{DE00EBE0-4184-42EC-BBD5-720D1EC7C937}" dt="2021-10-14T20:21:35.040" v="1067" actId="26606"/>
          <ac:spMkLst>
            <pc:docMk/>
            <pc:sldMk cId="1886589355" sldId="260"/>
            <ac:spMk id="73" creationId="{FA0382D1-1594-4E3D-842E-04E1E5E7578B}"/>
          </ac:spMkLst>
        </pc:spChg>
        <pc:spChg chg="add">
          <ac:chgData name="Zuzana Kříhová" userId="7d41808c-390e-40c2-bd93-53b0af250f83" providerId="ADAL" clId="{DE00EBE0-4184-42EC-BBD5-720D1EC7C937}" dt="2021-10-14T20:21:35.062" v="1068" actId="26606"/>
          <ac:spMkLst>
            <pc:docMk/>
            <pc:sldMk cId="1886589355" sldId="260"/>
            <ac:spMk id="75" creationId="{5FDAFA16-9D2D-4BEC-89D0-B4EABEE911B1}"/>
          </ac:spMkLst>
        </pc:spChg>
        <pc:spChg chg="add">
          <ac:chgData name="Zuzana Kříhová" userId="7d41808c-390e-40c2-bd93-53b0af250f83" providerId="ADAL" clId="{DE00EBE0-4184-42EC-BBD5-720D1EC7C937}" dt="2021-10-14T20:21:35.062" v="1068" actId="26606"/>
          <ac:spMkLst>
            <pc:docMk/>
            <pc:sldMk cId="1886589355" sldId="260"/>
            <ac:spMk id="1028" creationId="{374BD3A9-25D1-4691-BE05-149182EC4C13}"/>
          </ac:spMkLst>
        </pc:spChg>
        <pc:spChg chg="add">
          <ac:chgData name="Zuzana Kříhová" userId="7d41808c-390e-40c2-bd93-53b0af250f83" providerId="ADAL" clId="{DE00EBE0-4184-42EC-BBD5-720D1EC7C937}" dt="2021-10-14T20:21:35.062" v="1068" actId="26606"/>
          <ac:spMkLst>
            <pc:docMk/>
            <pc:sldMk cId="1886589355" sldId="260"/>
            <ac:spMk id="1029" creationId="{8D49CF1A-01DD-4115-A6BB-CFA8F704534E}"/>
          </ac:spMkLst>
        </pc:spChg>
        <pc:picChg chg="add mod ord">
          <ac:chgData name="Zuzana Kříhová" userId="7d41808c-390e-40c2-bd93-53b0af250f83" providerId="ADAL" clId="{DE00EBE0-4184-42EC-BBD5-720D1EC7C937}" dt="2021-10-14T20:21:35.062" v="1068" actId="26606"/>
          <ac:picMkLst>
            <pc:docMk/>
            <pc:sldMk cId="1886589355" sldId="260"/>
            <ac:picMk id="1026" creationId="{E6AFEAB3-9791-42B0-8CAA-8E3D4969D2B3}"/>
          </ac:picMkLst>
        </pc:picChg>
        <pc:picChg chg="del">
          <ac:chgData name="Zuzana Kříhová" userId="7d41808c-390e-40c2-bd93-53b0af250f83" providerId="ADAL" clId="{DE00EBE0-4184-42EC-BBD5-720D1EC7C937}" dt="2021-10-14T20:19:58.228" v="1064" actId="478"/>
          <ac:picMkLst>
            <pc:docMk/>
            <pc:sldMk cId="1886589355" sldId="260"/>
            <ac:picMk id="3074" creationId="{C806904D-3F4B-4A42-BCEC-F85A62A2EB39}"/>
          </ac:picMkLst>
        </pc:picChg>
      </pc:sldChg>
      <pc:sldChg chg="modSp mod">
        <pc:chgData name="Zuzana Kříhová" userId="7d41808c-390e-40c2-bd93-53b0af250f83" providerId="ADAL" clId="{DE00EBE0-4184-42EC-BBD5-720D1EC7C937}" dt="2021-10-14T20:23:11.853" v="1073" actId="14100"/>
        <pc:sldMkLst>
          <pc:docMk/>
          <pc:sldMk cId="2817427449" sldId="261"/>
        </pc:sldMkLst>
        <pc:spChg chg="mod">
          <ac:chgData name="Zuzana Kříhová" userId="7d41808c-390e-40c2-bd93-53b0af250f83" providerId="ADAL" clId="{DE00EBE0-4184-42EC-BBD5-720D1EC7C937}" dt="2021-10-14T20:23:11.853" v="1073" actId="14100"/>
          <ac:spMkLst>
            <pc:docMk/>
            <pc:sldMk cId="2817427449" sldId="261"/>
            <ac:spMk id="3" creationId="{2D603DB3-0E67-4A9D-A032-5C6E73CED505}"/>
          </ac:spMkLst>
        </pc:spChg>
      </pc:sldChg>
      <pc:sldChg chg="modSp mod">
        <pc:chgData name="Zuzana Kříhová" userId="7d41808c-390e-40c2-bd93-53b0af250f83" providerId="ADAL" clId="{DE00EBE0-4184-42EC-BBD5-720D1EC7C937}" dt="2021-10-14T21:00:05.261" v="1389" actId="27636"/>
        <pc:sldMkLst>
          <pc:docMk/>
          <pc:sldMk cId="4245994455" sldId="262"/>
        </pc:sldMkLst>
        <pc:spChg chg="mod">
          <ac:chgData name="Zuzana Kříhová" userId="7d41808c-390e-40c2-bd93-53b0af250f83" providerId="ADAL" clId="{DE00EBE0-4184-42EC-BBD5-720D1EC7C937}" dt="2021-10-14T21:00:05.261" v="1389" actId="27636"/>
          <ac:spMkLst>
            <pc:docMk/>
            <pc:sldMk cId="4245994455" sldId="262"/>
            <ac:spMk id="3" creationId="{91D36074-314C-4780-88A5-ACC5589697BA}"/>
          </ac:spMkLst>
        </pc:spChg>
      </pc:sldChg>
      <pc:sldChg chg="modSp mod">
        <pc:chgData name="Zuzana Kříhová" userId="7d41808c-390e-40c2-bd93-53b0af250f83" providerId="ADAL" clId="{DE00EBE0-4184-42EC-BBD5-720D1EC7C937}" dt="2021-10-15T04:12:37.656" v="1431" actId="27636"/>
        <pc:sldMkLst>
          <pc:docMk/>
          <pc:sldMk cId="1306525946" sldId="263"/>
        </pc:sldMkLst>
        <pc:spChg chg="mod">
          <ac:chgData name="Zuzana Kříhová" userId="7d41808c-390e-40c2-bd93-53b0af250f83" providerId="ADAL" clId="{DE00EBE0-4184-42EC-BBD5-720D1EC7C937}" dt="2021-10-15T04:12:37.656" v="1431" actId="27636"/>
          <ac:spMkLst>
            <pc:docMk/>
            <pc:sldMk cId="1306525946" sldId="263"/>
            <ac:spMk id="3" creationId="{1A9A25FC-D26D-46A7-B72F-66FA3FF45718}"/>
          </ac:spMkLst>
        </pc:spChg>
      </pc:sldChg>
      <pc:sldChg chg="modSp mod">
        <pc:chgData name="Zuzana Kříhová" userId="7d41808c-390e-40c2-bd93-53b0af250f83" providerId="ADAL" clId="{DE00EBE0-4184-42EC-BBD5-720D1EC7C937}" dt="2021-10-15T05:02:18.886" v="1780" actId="27636"/>
        <pc:sldMkLst>
          <pc:docMk/>
          <pc:sldMk cId="837360321" sldId="266"/>
        </pc:sldMkLst>
        <pc:spChg chg="mod">
          <ac:chgData name="Zuzana Kříhová" userId="7d41808c-390e-40c2-bd93-53b0af250f83" providerId="ADAL" clId="{DE00EBE0-4184-42EC-BBD5-720D1EC7C937}" dt="2021-10-15T05:02:18.886" v="1780" actId="27636"/>
          <ac:spMkLst>
            <pc:docMk/>
            <pc:sldMk cId="837360321" sldId="266"/>
            <ac:spMk id="2" creationId="{0FDCC8BB-549B-48C9-A6E6-E4E0CB26B43B}"/>
          </ac:spMkLst>
        </pc:spChg>
      </pc:sldChg>
      <pc:sldChg chg="addSp delSp modSp mod setBg">
        <pc:chgData name="Zuzana Kříhová" userId="7d41808c-390e-40c2-bd93-53b0af250f83" providerId="ADAL" clId="{DE00EBE0-4184-42EC-BBD5-720D1EC7C937}" dt="2021-10-15T05:10:49.451" v="1782" actId="26606"/>
        <pc:sldMkLst>
          <pc:docMk/>
          <pc:sldMk cId="1032007464" sldId="267"/>
        </pc:sldMkLst>
        <pc:spChg chg="mod">
          <ac:chgData name="Zuzana Kříhová" userId="7d41808c-390e-40c2-bd93-53b0af250f83" providerId="ADAL" clId="{DE00EBE0-4184-42EC-BBD5-720D1EC7C937}" dt="2021-10-15T05:10:49.451" v="1782" actId="26606"/>
          <ac:spMkLst>
            <pc:docMk/>
            <pc:sldMk cId="1032007464" sldId="267"/>
            <ac:spMk id="2" creationId="{A14013E5-3231-4E4F-989C-7EDDBAAB3E15}"/>
          </ac:spMkLst>
        </pc:spChg>
        <pc:spChg chg="mod">
          <ac:chgData name="Zuzana Kříhová" userId="7d41808c-390e-40c2-bd93-53b0af250f83" providerId="ADAL" clId="{DE00EBE0-4184-42EC-BBD5-720D1EC7C937}" dt="2021-10-15T05:10:49.451" v="1782" actId="26606"/>
          <ac:spMkLst>
            <pc:docMk/>
            <pc:sldMk cId="1032007464" sldId="267"/>
            <ac:spMk id="3" creationId="{4867DD18-6293-4464-B6F8-E83DAA47CE48}"/>
          </ac:spMkLst>
        </pc:spChg>
        <pc:spChg chg="del">
          <ac:chgData name="Zuzana Kříhová" userId="7d41808c-390e-40c2-bd93-53b0af250f83" providerId="ADAL" clId="{DE00EBE0-4184-42EC-BBD5-720D1EC7C937}" dt="2021-10-15T05:10:49.451" v="1782" actId="26606"/>
          <ac:spMkLst>
            <pc:docMk/>
            <pc:sldMk cId="1032007464" sldId="267"/>
            <ac:spMk id="137" creationId="{2D6CE9D5-28BB-4329-B5E2-B06131F27F5B}"/>
          </ac:spMkLst>
        </pc:spChg>
        <pc:spChg chg="del">
          <ac:chgData name="Zuzana Kříhová" userId="7d41808c-390e-40c2-bd93-53b0af250f83" providerId="ADAL" clId="{DE00EBE0-4184-42EC-BBD5-720D1EC7C937}" dt="2021-10-15T05:10:49.451" v="1782" actId="26606"/>
          <ac:spMkLst>
            <pc:docMk/>
            <pc:sldMk cId="1032007464" sldId="267"/>
            <ac:spMk id="139" creationId="{8D9F7D40-5D59-4F59-A331-D8F7710AC903}"/>
          </ac:spMkLst>
        </pc:spChg>
        <pc:spChg chg="del">
          <ac:chgData name="Zuzana Kříhová" userId="7d41808c-390e-40c2-bd93-53b0af250f83" providerId="ADAL" clId="{DE00EBE0-4184-42EC-BBD5-720D1EC7C937}" dt="2021-10-15T05:10:49.451" v="1782" actId="26606"/>
          <ac:spMkLst>
            <pc:docMk/>
            <pc:sldMk cId="1032007464" sldId="267"/>
            <ac:spMk id="141" creationId="{E2B1BC2F-AEBF-4990-A7F9-197AAF28BC7A}"/>
          </ac:spMkLst>
        </pc:spChg>
        <pc:picChg chg="add mod">
          <ac:chgData name="Zuzana Kříhová" userId="7d41808c-390e-40c2-bd93-53b0af250f83" providerId="ADAL" clId="{DE00EBE0-4184-42EC-BBD5-720D1EC7C937}" dt="2021-10-15T05:10:49.451" v="1782" actId="26606"/>
          <ac:picMkLst>
            <pc:docMk/>
            <pc:sldMk cId="1032007464" sldId="267"/>
            <ac:picMk id="8" creationId="{3FDC73E4-17CA-4BD8-914E-E157214AE080}"/>
          </ac:picMkLst>
        </pc:picChg>
        <pc:picChg chg="mod ord">
          <ac:chgData name="Zuzana Kříhová" userId="7d41808c-390e-40c2-bd93-53b0af250f83" providerId="ADAL" clId="{DE00EBE0-4184-42EC-BBD5-720D1EC7C937}" dt="2021-10-15T05:10:49.451" v="1782" actId="26606"/>
          <ac:picMkLst>
            <pc:docMk/>
            <pc:sldMk cId="1032007464" sldId="267"/>
            <ac:picMk id="10244" creationId="{6A80DB7A-9DBF-4D22-A157-AE82DFE64BEE}"/>
          </ac:picMkLst>
        </pc:picChg>
      </pc:sldChg>
      <pc:sldChg chg="modSp mod">
        <pc:chgData name="Zuzana Kříhová" userId="7d41808c-390e-40c2-bd93-53b0af250f83" providerId="ADAL" clId="{DE00EBE0-4184-42EC-BBD5-720D1EC7C937}" dt="2021-10-15T05:33:06.517" v="1869" actId="27636"/>
        <pc:sldMkLst>
          <pc:docMk/>
          <pc:sldMk cId="3275468664" sldId="270"/>
        </pc:sldMkLst>
        <pc:spChg chg="mod">
          <ac:chgData name="Zuzana Kříhová" userId="7d41808c-390e-40c2-bd93-53b0af250f83" providerId="ADAL" clId="{DE00EBE0-4184-42EC-BBD5-720D1EC7C937}" dt="2021-10-15T05:32:08.430" v="1841" actId="27636"/>
          <ac:spMkLst>
            <pc:docMk/>
            <pc:sldMk cId="3275468664" sldId="270"/>
            <ac:spMk id="2" creationId="{0508CA86-2F9B-4902-9398-802A21B325A3}"/>
          </ac:spMkLst>
        </pc:spChg>
        <pc:spChg chg="mod">
          <ac:chgData name="Zuzana Kříhová" userId="7d41808c-390e-40c2-bd93-53b0af250f83" providerId="ADAL" clId="{DE00EBE0-4184-42EC-BBD5-720D1EC7C937}" dt="2021-10-15T05:33:06.517" v="1869" actId="27636"/>
          <ac:spMkLst>
            <pc:docMk/>
            <pc:sldMk cId="3275468664" sldId="270"/>
            <ac:spMk id="3" creationId="{E4F9FC66-DE01-4A22-AD8B-BFA4E225CA6D}"/>
          </ac:spMkLst>
        </pc:spChg>
      </pc:sldChg>
      <pc:sldChg chg="addSp delSp modSp add mod setBg delDesignElem">
        <pc:chgData name="Zuzana Kříhová" userId="7d41808c-390e-40c2-bd93-53b0af250f83" providerId="ADAL" clId="{DE00EBE0-4184-42EC-BBD5-720D1EC7C937}" dt="2021-10-15T04:44:45.214" v="1778" actId="1036"/>
        <pc:sldMkLst>
          <pc:docMk/>
          <pc:sldMk cId="2486278697" sldId="271"/>
        </pc:sldMkLst>
        <pc:spChg chg="mod">
          <ac:chgData name="Zuzana Kříhová" userId="7d41808c-390e-40c2-bd93-53b0af250f83" providerId="ADAL" clId="{DE00EBE0-4184-42EC-BBD5-720D1EC7C937}" dt="2021-10-15T04:44:45.214" v="1778" actId="1036"/>
          <ac:spMkLst>
            <pc:docMk/>
            <pc:sldMk cId="2486278697" sldId="271"/>
            <ac:spMk id="2" creationId="{DCF8CF0C-F767-4261-8A39-F410DBBB353C}"/>
          </ac:spMkLst>
        </pc:spChg>
        <pc:spChg chg="mod ord">
          <ac:chgData name="Zuzana Kříhová" userId="7d41808c-390e-40c2-bd93-53b0af250f83" providerId="ADAL" clId="{DE00EBE0-4184-42EC-BBD5-720D1EC7C937}" dt="2021-10-15T04:30:13.511" v="1776" actId="255"/>
          <ac:spMkLst>
            <pc:docMk/>
            <pc:sldMk cId="2486278697" sldId="271"/>
            <ac:spMk id="3" creationId="{7B17DB84-6F2F-427F-BE27-E8054B72CED0}"/>
          </ac:spMkLst>
        </pc:spChg>
        <pc:spChg chg="add del">
          <ac:chgData name="Zuzana Kříhová" userId="7d41808c-390e-40c2-bd93-53b0af250f83" providerId="ADAL" clId="{DE00EBE0-4184-42EC-BBD5-720D1EC7C937}" dt="2021-10-15T04:29:49.891" v="1771" actId="26606"/>
          <ac:spMkLst>
            <pc:docMk/>
            <pc:sldMk cId="2486278697" sldId="271"/>
            <ac:spMk id="8" creationId="{7C615D28-8D37-47CB-9D5B-9ACFDA308974}"/>
          </ac:spMkLst>
        </pc:spChg>
        <pc:spChg chg="del">
          <ac:chgData name="Zuzana Kříhová" userId="7d41808c-390e-40c2-bd93-53b0af250f83" providerId="ADAL" clId="{DE00EBE0-4184-42EC-BBD5-720D1EC7C937}" dt="2021-10-14T17:10:29.881" v="34"/>
          <ac:spMkLst>
            <pc:docMk/>
            <pc:sldMk cId="2486278697" sldId="271"/>
            <ac:spMk id="11" creationId="{92CE7192-9926-4B6A-A377-FB1A2628C31F}"/>
          </ac:spMkLst>
        </pc:spChg>
        <pc:spChg chg="add del">
          <ac:chgData name="Zuzana Kříhová" userId="7d41808c-390e-40c2-bd93-53b0af250f83" providerId="ADAL" clId="{DE00EBE0-4184-42EC-BBD5-720D1EC7C937}" dt="2021-10-15T04:29:49.891" v="1771" actId="26606"/>
          <ac:spMkLst>
            <pc:docMk/>
            <pc:sldMk cId="2486278697" sldId="271"/>
            <ac:spMk id="13" creationId="{A972F721-1C6F-4EF9-A56F-75227F89A0A1}"/>
          </ac:spMkLst>
        </pc:spChg>
        <pc:spChg chg="add del">
          <ac:chgData name="Zuzana Kříhová" userId="7d41808c-390e-40c2-bd93-53b0af250f83" providerId="ADAL" clId="{DE00EBE0-4184-42EC-BBD5-720D1EC7C937}" dt="2021-10-15T04:29:49.891" v="1771" actId="26606"/>
          <ac:spMkLst>
            <pc:docMk/>
            <pc:sldMk cId="2486278697" sldId="271"/>
            <ac:spMk id="15" creationId="{77C3F4C2-3657-4061-8688-BA19E8B45067}"/>
          </ac:spMkLst>
        </pc:spChg>
        <pc:spChg chg="add del">
          <ac:chgData name="Zuzana Kříhová" userId="7d41808c-390e-40c2-bd93-53b0af250f83" providerId="ADAL" clId="{DE00EBE0-4184-42EC-BBD5-720D1EC7C937}" dt="2021-10-15T04:29:49.891" v="1771" actId="26606"/>
          <ac:spMkLst>
            <pc:docMk/>
            <pc:sldMk cId="2486278697" sldId="271"/>
            <ac:spMk id="17" creationId="{F742B61C-AEB2-4BBC-8101-1D374ADD6FE3}"/>
          </ac:spMkLst>
        </pc:spChg>
        <pc:spChg chg="add del">
          <ac:chgData name="Zuzana Kříhová" userId="7d41808c-390e-40c2-bd93-53b0af250f83" providerId="ADAL" clId="{DE00EBE0-4184-42EC-BBD5-720D1EC7C937}" dt="2021-10-15T04:29:49.891" v="1771" actId="26606"/>
          <ac:spMkLst>
            <pc:docMk/>
            <pc:sldMk cId="2486278697" sldId="271"/>
            <ac:spMk id="19" creationId="{EADB851D-BD3C-4632-AD82-D2D2EEFBA241}"/>
          </ac:spMkLst>
        </pc:spChg>
        <pc:spChg chg="add del">
          <ac:chgData name="Zuzana Kříhová" userId="7d41808c-390e-40c2-bd93-53b0af250f83" providerId="ADAL" clId="{DE00EBE0-4184-42EC-BBD5-720D1EC7C937}" dt="2021-10-15T04:29:52.818" v="1773" actId="26606"/>
          <ac:spMkLst>
            <pc:docMk/>
            <pc:sldMk cId="2486278697" sldId="271"/>
            <ac:spMk id="21" creationId="{B2993EF1-19E1-473A-8A3F-1D7B249519F5}"/>
          </ac:spMkLst>
        </pc:spChg>
        <pc:spChg chg="add del">
          <ac:chgData name="Zuzana Kříhová" userId="7d41808c-390e-40c2-bd93-53b0af250f83" providerId="ADAL" clId="{DE00EBE0-4184-42EC-BBD5-720D1EC7C937}" dt="2021-10-15T04:29:52.818" v="1773" actId="26606"/>
          <ac:spMkLst>
            <pc:docMk/>
            <pc:sldMk cId="2486278697" sldId="271"/>
            <ac:spMk id="22" creationId="{F50C5101-CD9E-4E96-A827-ACA768C3113B}"/>
          </ac:spMkLst>
        </pc:spChg>
        <pc:spChg chg="add">
          <ac:chgData name="Zuzana Kříhová" userId="7d41808c-390e-40c2-bd93-53b0af250f83" providerId="ADAL" clId="{DE00EBE0-4184-42EC-BBD5-720D1EC7C937}" dt="2021-10-15T04:29:52.834" v="1774" actId="26606"/>
          <ac:spMkLst>
            <pc:docMk/>
            <pc:sldMk cId="2486278697" sldId="271"/>
            <ac:spMk id="24" creationId="{7C615D28-8D37-47CB-9D5B-9ACFDA308974}"/>
          </ac:spMkLst>
        </pc:spChg>
        <pc:spChg chg="add">
          <ac:chgData name="Zuzana Kříhová" userId="7d41808c-390e-40c2-bd93-53b0af250f83" providerId="ADAL" clId="{DE00EBE0-4184-42EC-BBD5-720D1EC7C937}" dt="2021-10-15T04:29:52.834" v="1774" actId="26606"/>
          <ac:spMkLst>
            <pc:docMk/>
            <pc:sldMk cId="2486278697" sldId="271"/>
            <ac:spMk id="25" creationId="{A972F721-1C6F-4EF9-A56F-75227F89A0A1}"/>
          </ac:spMkLst>
        </pc:spChg>
        <pc:spChg chg="add">
          <ac:chgData name="Zuzana Kříhová" userId="7d41808c-390e-40c2-bd93-53b0af250f83" providerId="ADAL" clId="{DE00EBE0-4184-42EC-BBD5-720D1EC7C937}" dt="2021-10-15T04:29:52.834" v="1774" actId="26606"/>
          <ac:spMkLst>
            <pc:docMk/>
            <pc:sldMk cId="2486278697" sldId="271"/>
            <ac:spMk id="26" creationId="{77C3F4C2-3657-4061-8688-BA19E8B45067}"/>
          </ac:spMkLst>
        </pc:spChg>
        <pc:spChg chg="add">
          <ac:chgData name="Zuzana Kříhová" userId="7d41808c-390e-40c2-bd93-53b0af250f83" providerId="ADAL" clId="{DE00EBE0-4184-42EC-BBD5-720D1EC7C937}" dt="2021-10-15T04:29:52.834" v="1774" actId="26606"/>
          <ac:spMkLst>
            <pc:docMk/>
            <pc:sldMk cId="2486278697" sldId="271"/>
            <ac:spMk id="27" creationId="{F742B61C-AEB2-4BBC-8101-1D374ADD6FE3}"/>
          </ac:spMkLst>
        </pc:spChg>
        <pc:spChg chg="add">
          <ac:chgData name="Zuzana Kříhová" userId="7d41808c-390e-40c2-bd93-53b0af250f83" providerId="ADAL" clId="{DE00EBE0-4184-42EC-BBD5-720D1EC7C937}" dt="2021-10-15T04:29:52.834" v="1774" actId="26606"/>
          <ac:spMkLst>
            <pc:docMk/>
            <pc:sldMk cId="2486278697" sldId="271"/>
            <ac:spMk id="28" creationId="{EADB851D-BD3C-4632-AD82-D2D2EEFBA241}"/>
          </ac:spMkLst>
        </pc:spChg>
        <pc:picChg chg="mod ord">
          <ac:chgData name="Zuzana Kříhová" userId="7d41808c-390e-40c2-bd93-53b0af250f83" providerId="ADAL" clId="{DE00EBE0-4184-42EC-BBD5-720D1EC7C937}" dt="2021-10-15T04:29:52.834" v="1774" actId="26606"/>
          <ac:picMkLst>
            <pc:docMk/>
            <pc:sldMk cId="2486278697" sldId="271"/>
            <ac:picMk id="4" creationId="{245F3685-A1F0-4EFA-90FD-2F706335B699}"/>
          </ac:picMkLst>
        </pc:picChg>
        <pc:picChg chg="mod ord">
          <ac:chgData name="Zuzana Kříhová" userId="7d41808c-390e-40c2-bd93-53b0af250f83" providerId="ADAL" clId="{DE00EBE0-4184-42EC-BBD5-720D1EC7C937}" dt="2021-10-15T04:29:52.834" v="1774" actId="26606"/>
          <ac:picMkLst>
            <pc:docMk/>
            <pc:sldMk cId="2486278697" sldId="271"/>
            <ac:picMk id="5" creationId="{531CB8F4-4072-4776-BA0F-0411635A1BA1}"/>
          </ac:picMkLst>
        </pc:picChg>
        <pc:picChg chg="mod ord">
          <ac:chgData name="Zuzana Kříhová" userId="7d41808c-390e-40c2-bd93-53b0af250f83" providerId="ADAL" clId="{DE00EBE0-4184-42EC-BBD5-720D1EC7C937}" dt="2021-10-15T04:29:52.834" v="1774" actId="26606"/>
          <ac:picMkLst>
            <pc:docMk/>
            <pc:sldMk cId="2486278697" sldId="271"/>
            <ac:picMk id="6" creationId="{66378F29-CC44-48D4-88A2-5182A6C9739B}"/>
          </ac:picMkLst>
        </pc:picChg>
      </pc:sldChg>
      <pc:sldChg chg="new del">
        <pc:chgData name="Zuzana Kříhová" userId="7d41808c-390e-40c2-bd93-53b0af250f83" providerId="ADAL" clId="{DE00EBE0-4184-42EC-BBD5-720D1EC7C937}" dt="2021-10-14T17:12:18.270" v="38" actId="47"/>
        <pc:sldMkLst>
          <pc:docMk/>
          <pc:sldMk cId="314272379" sldId="272"/>
        </pc:sldMkLst>
      </pc:sldChg>
      <pc:sldChg chg="new del">
        <pc:chgData name="Zuzana Kříhová" userId="7d41808c-390e-40c2-bd93-53b0af250f83" providerId="ADAL" clId="{DE00EBE0-4184-42EC-BBD5-720D1EC7C937}" dt="2021-10-14T17:11:17.886" v="36" actId="47"/>
        <pc:sldMkLst>
          <pc:docMk/>
          <pc:sldMk cId="1052052129" sldId="272"/>
        </pc:sldMkLst>
      </pc:sldChg>
      <pc:sldChg chg="modSp new del mod">
        <pc:chgData name="Zuzana Kříhová" userId="7d41808c-390e-40c2-bd93-53b0af250f83" providerId="ADAL" clId="{DE00EBE0-4184-42EC-BBD5-720D1EC7C937}" dt="2021-10-14T17:15:29.268" v="106" actId="47"/>
        <pc:sldMkLst>
          <pc:docMk/>
          <pc:sldMk cId="2380678310" sldId="272"/>
        </pc:sldMkLst>
        <pc:spChg chg="mod">
          <ac:chgData name="Zuzana Kříhová" userId="7d41808c-390e-40c2-bd93-53b0af250f83" providerId="ADAL" clId="{DE00EBE0-4184-42EC-BBD5-720D1EC7C937}" dt="2021-10-14T17:14:08.590" v="96" actId="255"/>
          <ac:spMkLst>
            <pc:docMk/>
            <pc:sldMk cId="2380678310" sldId="272"/>
            <ac:spMk id="2" creationId="{BBD90FD8-5846-470C-8531-1B384502FF35}"/>
          </ac:spMkLst>
        </pc:spChg>
        <pc:spChg chg="mod">
          <ac:chgData name="Zuzana Kříhová" userId="7d41808c-390e-40c2-bd93-53b0af250f83" providerId="ADAL" clId="{DE00EBE0-4184-42EC-BBD5-720D1EC7C937}" dt="2021-10-14T17:14:26.777" v="105" actId="5793"/>
          <ac:spMkLst>
            <pc:docMk/>
            <pc:sldMk cId="2380678310" sldId="272"/>
            <ac:spMk id="3" creationId="{C716B52F-9B79-408C-B228-91E53BB75A75}"/>
          </ac:spMkLst>
        </pc:spChg>
      </pc:sldChg>
      <pc:sldChg chg="delSp modSp add mod setBg delDesignElem">
        <pc:chgData name="Zuzana Kříhová" userId="7d41808c-390e-40c2-bd93-53b0af250f83" providerId="ADAL" clId="{DE00EBE0-4184-42EC-BBD5-720D1EC7C937}" dt="2021-10-14T17:27:31.905" v="120" actId="20577"/>
        <pc:sldMkLst>
          <pc:docMk/>
          <pc:sldMk cId="2679416782" sldId="273"/>
        </pc:sldMkLst>
        <pc:spChg chg="mod">
          <ac:chgData name="Zuzana Kříhová" userId="7d41808c-390e-40c2-bd93-53b0af250f83" providerId="ADAL" clId="{DE00EBE0-4184-42EC-BBD5-720D1EC7C937}" dt="2021-10-14T17:27:31.905" v="120" actId="20577"/>
          <ac:spMkLst>
            <pc:docMk/>
            <pc:sldMk cId="2679416782" sldId="273"/>
            <ac:spMk id="3" creationId="{E55FFE1C-45C4-41DC-A940-C969962120C9}"/>
          </ac:spMkLst>
        </pc:spChg>
        <pc:spChg chg="del">
          <ac:chgData name="Zuzana Kříhová" userId="7d41808c-390e-40c2-bd93-53b0af250f83" providerId="ADAL" clId="{DE00EBE0-4184-42EC-BBD5-720D1EC7C937}" dt="2021-10-14T17:27:18.553" v="108"/>
          <ac:spMkLst>
            <pc:docMk/>
            <pc:sldMk cId="2679416782" sldId="273"/>
            <ac:spMk id="10" creationId="{5402222E-F041-43A0-81BC-1B3F2EF765E5}"/>
          </ac:spMkLst>
        </pc:spChg>
        <pc:spChg chg="del">
          <ac:chgData name="Zuzana Kříhová" userId="7d41808c-390e-40c2-bd93-53b0af250f83" providerId="ADAL" clId="{DE00EBE0-4184-42EC-BBD5-720D1EC7C937}" dt="2021-10-14T17:27:18.553" v="108"/>
          <ac:spMkLst>
            <pc:docMk/>
            <pc:sldMk cId="2679416782" sldId="273"/>
            <ac:spMk id="12" creationId="{B80D28A2-8EA4-4EF0-9056-3BDAA7290FDA}"/>
          </ac:spMkLst>
        </pc:spChg>
      </pc:sldChg>
      <pc:sldChg chg="addSp modSp add mod setBg">
        <pc:chgData name="Zuzana Kříhová" userId="7d41808c-390e-40c2-bd93-53b0af250f83" providerId="ADAL" clId="{DE00EBE0-4184-42EC-BBD5-720D1EC7C937}" dt="2021-10-14T19:47:52.923" v="1039" actId="20577"/>
        <pc:sldMkLst>
          <pc:docMk/>
          <pc:sldMk cId="3665143655" sldId="274"/>
        </pc:sldMkLst>
        <pc:spChg chg="mod">
          <ac:chgData name="Zuzana Kříhová" userId="7d41808c-390e-40c2-bd93-53b0af250f83" providerId="ADAL" clId="{DE00EBE0-4184-42EC-BBD5-720D1EC7C937}" dt="2021-10-14T19:39:39.035" v="130" actId="26606"/>
          <ac:spMkLst>
            <pc:docMk/>
            <pc:sldMk cId="3665143655" sldId="274"/>
            <ac:spMk id="2" creationId="{2FDA572A-D9C7-4121-85FB-DAE64038954F}"/>
          </ac:spMkLst>
        </pc:spChg>
        <pc:spChg chg="mod">
          <ac:chgData name="Zuzana Kříhová" userId="7d41808c-390e-40c2-bd93-53b0af250f83" providerId="ADAL" clId="{DE00EBE0-4184-42EC-BBD5-720D1EC7C937}" dt="2021-10-14T19:47:52.923" v="1039" actId="20577"/>
          <ac:spMkLst>
            <pc:docMk/>
            <pc:sldMk cId="3665143655" sldId="274"/>
            <ac:spMk id="3" creationId="{7C787725-BDB6-45CE-85F3-80FDA66FE6AC}"/>
          </ac:spMkLst>
        </pc:spChg>
        <pc:spChg chg="add">
          <ac:chgData name="Zuzana Kříhová" userId="7d41808c-390e-40c2-bd93-53b0af250f83" providerId="ADAL" clId="{DE00EBE0-4184-42EC-BBD5-720D1EC7C937}" dt="2021-10-14T19:39:39.035" v="130" actId="26606"/>
          <ac:spMkLst>
            <pc:docMk/>
            <pc:sldMk cId="3665143655" sldId="274"/>
            <ac:spMk id="10" creationId="{374BD3A9-25D1-4691-BE05-149182EC4C13}"/>
          </ac:spMkLst>
        </pc:spChg>
        <pc:spChg chg="add">
          <ac:chgData name="Zuzana Kříhová" userId="7d41808c-390e-40c2-bd93-53b0af250f83" providerId="ADAL" clId="{DE00EBE0-4184-42EC-BBD5-720D1EC7C937}" dt="2021-10-14T19:39:39.035" v="130" actId="26606"/>
          <ac:spMkLst>
            <pc:docMk/>
            <pc:sldMk cId="3665143655" sldId="274"/>
            <ac:spMk id="12" creationId="{8D49CF1A-01DD-4115-A6BB-CFA8F704534E}"/>
          </ac:spMkLst>
        </pc:spChg>
        <pc:spChg chg="add">
          <ac:chgData name="Zuzana Kříhová" userId="7d41808c-390e-40c2-bd93-53b0af250f83" providerId="ADAL" clId="{DE00EBE0-4184-42EC-BBD5-720D1EC7C937}" dt="2021-10-14T19:39:39.035" v="130" actId="26606"/>
          <ac:spMkLst>
            <pc:docMk/>
            <pc:sldMk cId="3665143655" sldId="274"/>
            <ac:spMk id="14" creationId="{5FDAFA16-9D2D-4BEC-89D0-B4EABEE911B1}"/>
          </ac:spMkLst>
        </pc:spChg>
        <pc:picChg chg="add mod">
          <ac:chgData name="Zuzana Kříhová" userId="7d41808c-390e-40c2-bd93-53b0af250f83" providerId="ADAL" clId="{DE00EBE0-4184-42EC-BBD5-720D1EC7C937}" dt="2021-10-14T19:39:39.035" v="130" actId="26606"/>
          <ac:picMkLst>
            <pc:docMk/>
            <pc:sldMk cId="3665143655" sldId="274"/>
            <ac:picMk id="5" creationId="{4DB03014-CEE9-4762-9AC2-759C7393397D}"/>
          </ac:picMkLst>
        </pc:picChg>
      </pc:sldChg>
      <pc:sldChg chg="delSp modSp add mod setBg delDesignElem">
        <pc:chgData name="Zuzana Kříhová" userId="7d41808c-390e-40c2-bd93-53b0af250f83" providerId="ADAL" clId="{DE00EBE0-4184-42EC-BBD5-720D1EC7C937}" dt="2021-10-14T20:22:56.479" v="1072" actId="27636"/>
        <pc:sldMkLst>
          <pc:docMk/>
          <pc:sldMk cId="3155657265" sldId="275"/>
        </pc:sldMkLst>
        <pc:spChg chg="mod">
          <ac:chgData name="Zuzana Kříhová" userId="7d41808c-390e-40c2-bd93-53b0af250f83" providerId="ADAL" clId="{DE00EBE0-4184-42EC-BBD5-720D1EC7C937}" dt="2021-10-14T20:22:56.479" v="1072" actId="27636"/>
          <ac:spMkLst>
            <pc:docMk/>
            <pc:sldMk cId="3155657265" sldId="275"/>
            <ac:spMk id="3" creationId="{F82B4B77-13B7-435D-A680-2DD6158718EA}"/>
          </ac:spMkLst>
        </pc:spChg>
        <pc:spChg chg="del">
          <ac:chgData name="Zuzana Kříhová" userId="7d41808c-390e-40c2-bd93-53b0af250f83" providerId="ADAL" clId="{DE00EBE0-4184-42EC-BBD5-720D1EC7C937}" dt="2021-10-14T20:22:35.430" v="1070"/>
          <ac:spMkLst>
            <pc:docMk/>
            <pc:sldMk cId="3155657265" sldId="275"/>
            <ac:spMk id="9" creationId="{5402222E-F041-43A0-81BC-1B3F2EF765E5}"/>
          </ac:spMkLst>
        </pc:spChg>
        <pc:spChg chg="del">
          <ac:chgData name="Zuzana Kříhová" userId="7d41808c-390e-40c2-bd93-53b0af250f83" providerId="ADAL" clId="{DE00EBE0-4184-42EC-BBD5-720D1EC7C937}" dt="2021-10-14T20:22:35.430" v="1070"/>
          <ac:spMkLst>
            <pc:docMk/>
            <pc:sldMk cId="3155657265" sldId="275"/>
            <ac:spMk id="11" creationId="{B80D28A2-8EA4-4EF0-9056-3BDAA7290FDA}"/>
          </ac:spMkLst>
        </pc:spChg>
      </pc:sldChg>
      <pc:sldChg chg="modSp new mod">
        <pc:chgData name="Zuzana Kříhová" userId="7d41808c-390e-40c2-bd93-53b0af250f83" providerId="ADAL" clId="{DE00EBE0-4184-42EC-BBD5-720D1EC7C937}" dt="2021-10-15T05:31:27.377" v="1808" actId="20577"/>
        <pc:sldMkLst>
          <pc:docMk/>
          <pc:sldMk cId="1739035281" sldId="276"/>
        </pc:sldMkLst>
        <pc:spChg chg="mod">
          <ac:chgData name="Zuzana Kříhová" userId="7d41808c-390e-40c2-bd93-53b0af250f83" providerId="ADAL" clId="{DE00EBE0-4184-42EC-BBD5-720D1EC7C937}" dt="2021-10-15T05:31:27.377" v="1808" actId="20577"/>
          <ac:spMkLst>
            <pc:docMk/>
            <pc:sldMk cId="1739035281" sldId="276"/>
            <ac:spMk id="2" creationId="{585D9E85-4843-4DD7-AA7D-130F561FB136}"/>
          </ac:spMkLst>
        </pc:spChg>
        <pc:spChg chg="mod">
          <ac:chgData name="Zuzana Kříhová" userId="7d41808c-390e-40c2-bd93-53b0af250f83" providerId="ADAL" clId="{DE00EBE0-4184-42EC-BBD5-720D1EC7C937}" dt="2021-10-14T21:00:46.942" v="1421" actId="27636"/>
          <ac:spMkLst>
            <pc:docMk/>
            <pc:sldMk cId="1739035281" sldId="276"/>
            <ac:spMk id="3" creationId="{12C36CA8-6640-48A0-92DB-2D9657334342}"/>
          </ac:spMkLst>
        </pc:spChg>
      </pc:sldChg>
      <pc:sldChg chg="modSp new del mod">
        <pc:chgData name="Zuzana Kříhová" userId="7d41808c-390e-40c2-bd93-53b0af250f83" providerId="ADAL" clId="{DE00EBE0-4184-42EC-BBD5-720D1EC7C937}" dt="2021-10-14T21:09:58.411" v="1424" actId="47"/>
        <pc:sldMkLst>
          <pc:docMk/>
          <pc:sldMk cId="635398596" sldId="277"/>
        </pc:sldMkLst>
        <pc:spChg chg="mod">
          <ac:chgData name="Zuzana Kříhová" userId="7d41808c-390e-40c2-bd93-53b0af250f83" providerId="ADAL" clId="{DE00EBE0-4184-42EC-BBD5-720D1EC7C937}" dt="2021-10-14T21:09:48.504" v="1422" actId="6549"/>
          <ac:spMkLst>
            <pc:docMk/>
            <pc:sldMk cId="635398596" sldId="277"/>
            <ac:spMk id="3" creationId="{1FEF39A2-504B-4DA5-AB30-072AF3730760}"/>
          </ac:spMkLst>
        </pc:spChg>
      </pc:sldChg>
      <pc:sldChg chg="modSp add mod">
        <pc:chgData name="Zuzana Kříhová" userId="7d41808c-390e-40c2-bd93-53b0af250f83" providerId="ADAL" clId="{DE00EBE0-4184-42EC-BBD5-720D1EC7C937}" dt="2021-10-15T04:24:15.360" v="1765" actId="27636"/>
        <pc:sldMkLst>
          <pc:docMk/>
          <pc:sldMk cId="1994121514" sldId="279"/>
        </pc:sldMkLst>
        <pc:spChg chg="mod">
          <ac:chgData name="Zuzana Kříhová" userId="7d41808c-390e-40c2-bd93-53b0af250f83" providerId="ADAL" clId="{DE00EBE0-4184-42EC-BBD5-720D1EC7C937}" dt="2021-10-15T04:21:31.908" v="1459" actId="20577"/>
          <ac:spMkLst>
            <pc:docMk/>
            <pc:sldMk cId="1994121514" sldId="279"/>
            <ac:spMk id="2" creationId="{184EF25A-BCAC-49BF-AFAE-42C65B49ED83}"/>
          </ac:spMkLst>
        </pc:spChg>
        <pc:spChg chg="mod">
          <ac:chgData name="Zuzana Kříhová" userId="7d41808c-390e-40c2-bd93-53b0af250f83" providerId="ADAL" clId="{DE00EBE0-4184-42EC-BBD5-720D1EC7C937}" dt="2021-10-15T04:24:15.360" v="1765" actId="27636"/>
          <ac:spMkLst>
            <pc:docMk/>
            <pc:sldMk cId="1994121514" sldId="279"/>
            <ac:spMk id="3" creationId="{E1B6434A-4FBF-4129-B4D9-7197C0747198}"/>
          </ac:spMkLst>
        </pc:spChg>
      </pc:sldChg>
      <pc:sldChg chg="delSp add setBg delDesignElem">
        <pc:chgData name="Zuzana Kříhová" userId="7d41808c-390e-40c2-bd93-53b0af250f83" providerId="ADAL" clId="{DE00EBE0-4184-42EC-BBD5-720D1EC7C937}" dt="2021-10-15T04:15:45.828" v="1433"/>
        <pc:sldMkLst>
          <pc:docMk/>
          <pc:sldMk cId="3424886732" sldId="281"/>
        </pc:sldMkLst>
        <pc:spChg chg="del">
          <ac:chgData name="Zuzana Kříhová" userId="7d41808c-390e-40c2-bd93-53b0af250f83" providerId="ADAL" clId="{DE00EBE0-4184-42EC-BBD5-720D1EC7C937}" dt="2021-10-15T04:15:45.828" v="1433"/>
          <ac:spMkLst>
            <pc:docMk/>
            <pc:sldMk cId="3424886732" sldId="281"/>
            <ac:spMk id="71" creationId="{374BD3A9-25D1-4691-BE05-149182EC4C13}"/>
          </ac:spMkLst>
        </pc:spChg>
        <pc:spChg chg="del">
          <ac:chgData name="Zuzana Kříhová" userId="7d41808c-390e-40c2-bd93-53b0af250f83" providerId="ADAL" clId="{DE00EBE0-4184-42EC-BBD5-720D1EC7C937}" dt="2021-10-15T04:15:45.828" v="1433"/>
          <ac:spMkLst>
            <pc:docMk/>
            <pc:sldMk cId="3424886732" sldId="281"/>
            <ac:spMk id="73" creationId="{8D49CF1A-01DD-4115-A6BB-CFA8F704534E}"/>
          </ac:spMkLst>
        </pc:spChg>
        <pc:spChg chg="del">
          <ac:chgData name="Zuzana Kříhová" userId="7d41808c-390e-40c2-bd93-53b0af250f83" providerId="ADAL" clId="{DE00EBE0-4184-42EC-BBD5-720D1EC7C937}" dt="2021-10-15T04:15:45.828" v="1433"/>
          <ac:spMkLst>
            <pc:docMk/>
            <pc:sldMk cId="3424886732" sldId="281"/>
            <ac:spMk id="75" creationId="{5FDAFA16-9D2D-4BEC-89D0-B4EABEE911B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cs.wikipedia.org/wiki/195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cs.wikipedia.org/wiki/Ott%C5%AFv_slovn%C3%ADk_nau%C4%8Dn%C3%BD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CC714F-54FC-406B-AB68-C0B1829F0B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6791" y="3176833"/>
            <a:ext cx="10318418" cy="2581538"/>
          </a:xfrm>
        </p:spPr>
        <p:txBody>
          <a:bodyPr>
            <a:normAutofit/>
          </a:bodyPr>
          <a:lstStyle/>
          <a:p>
            <a:r>
              <a:rPr lang="cs-CZ" sz="8800"/>
              <a:t>Česká íránistika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54EAC1A-2B6F-4BD2-B0DC-6883C3BEA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830278"/>
            <a:ext cx="8045373" cy="545400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bg2"/>
                </a:solidFill>
              </a:rPr>
              <a:t>Významní íránisté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D3DE42D-C17B-43F0-BC94-C396AEF5A3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69" r="1" b="31117"/>
          <a:stretch/>
        </p:blipFill>
        <p:spPr>
          <a:xfrm>
            <a:off x="-1" y="-4"/>
            <a:ext cx="3104941" cy="2828492"/>
          </a:xfrm>
          <a:prstGeom prst="rect">
            <a:avLst/>
          </a:prstGeom>
        </p:spPr>
      </p:pic>
      <p:pic>
        <p:nvPicPr>
          <p:cNvPr id="2050" name="Picture 2" descr="Klíma, Otakar, 1908-1988 - Bibliography of the History of the Czech Lands">
            <a:extLst>
              <a:ext uri="{FF2B5EF4-FFF2-40B4-BE49-F238E27FC236}">
                <a16:creationId xmlns:a16="http://schemas.microsoft.com/office/drawing/2014/main" id="{14196CDB-06D8-42BA-99FF-15B203DD1A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27" r="2" b="11370"/>
          <a:stretch/>
        </p:blipFill>
        <p:spPr bwMode="auto">
          <a:xfrm>
            <a:off x="3069878" y="1"/>
            <a:ext cx="3044649" cy="282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AC00BC6C-2D95-47D3-80F8-B932D84616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2" r="-1" b="25803"/>
          <a:stretch/>
        </p:blipFill>
        <p:spPr bwMode="auto">
          <a:xfrm>
            <a:off x="9132382" y="10"/>
            <a:ext cx="3059616" cy="282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9ADF292-0A2F-44E3-954A-F1CCDE843D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51" r="1" b="44777"/>
          <a:stretch/>
        </p:blipFill>
        <p:spPr bwMode="auto">
          <a:xfrm>
            <a:off x="6087734" y="4"/>
            <a:ext cx="3058046" cy="282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964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5D9E85-4843-4DD7-AA7D-130F561FB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465340"/>
          </a:xfrm>
        </p:spPr>
        <p:txBody>
          <a:bodyPr>
            <a:normAutofit/>
          </a:bodyPr>
          <a:lstStyle/>
          <a:p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C36CA8-6640-48A0-92DB-2D9657334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33475"/>
            <a:ext cx="10178322" cy="4746117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Rudolf Dvořák píše o Arabech takto: „… </a:t>
            </a:r>
            <a:r>
              <a:rPr lang="cs-CZ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národ ten, jenž po 500 let stál v čele kultury světové, a bez něhož by snad celý středověk byl zůstal duševní pouští a návratem do barbarství, jehož </a:t>
            </a:r>
            <a:r>
              <a:rPr lang="cs-CZ" sz="2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ztěží</a:t>
            </a:r>
            <a:r>
              <a:rPr lang="cs-CZ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bylo by bývalo </a:t>
            </a:r>
            <a:r>
              <a:rPr lang="cs-CZ" sz="2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zniknouti</a:t>
            </a:r>
            <a:r>
              <a:rPr lang="cs-CZ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národ ten jeví dnešního dne se všemi národy, jež jemu kulturu svou děkují, nápadnou inferioritu, a železný kruh </a:t>
            </a:r>
            <a:r>
              <a:rPr lang="cs-CZ" sz="2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obmezenosti</a:t>
            </a:r>
            <a:r>
              <a:rPr lang="cs-CZ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duševní obklopuje jeho hlavu, uzavíraje ji vědě a čině ji neschopnu idey přijímati</a:t>
            </a: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/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Hlavní příčinu spatřuje v islámu, v jeho „zmrzačujícím“ vlivu na jinak tvořivého a inspirativního ducha Arabů:</a:t>
            </a:r>
            <a:r>
              <a:rPr lang="cs-CZ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„Islám neosvědčil se nikdy přítelem ducha svobodně myslícího, i jest dle výroku </a:t>
            </a:r>
            <a:r>
              <a:rPr lang="cs-CZ" sz="2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Renana</a:t>
            </a:r>
            <a:r>
              <a:rPr lang="cs-CZ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na tisíc mil vzdálen ode všeho, co uvykli jsme nazývati racionalismem neb vědou…Ale týž duch Islámu, jenž pomohl mu k vítězství nad velkou částí světa, stal se také zárodkem jeho úpadku, a my pohlížejíc na chabé trosky někdejší slávy arabské, nemůžeme než litovati, že národ tak nadaný a tolika krásnými vlastnostmi vynikající dal vložiti na sebe třeba lehké pro něho, tož nicméně ducha úplně zotročujícího jha Islámu, z něhož vybaviti se posud nedovedl, ač vybaveni to jedinou jeho spásou býti může.</a:t>
            </a: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cs-CZ" sz="2000" cap="all" dirty="0">
                <a:effectLst/>
                <a:latin typeface="Times" panose="02020603050405020304" pitchFamily="18" charset="0"/>
                <a:ea typeface="Taipei"/>
                <a:cs typeface="Times New Roman" panose="02020603050405020304" pitchFamily="18" charset="0"/>
              </a:rPr>
              <a:t>Dvořák</a:t>
            </a:r>
            <a:r>
              <a:rPr lang="cs-CZ" sz="2000" dirty="0">
                <a:effectLst/>
                <a:latin typeface="Times" panose="02020603050405020304" pitchFamily="18" charset="0"/>
                <a:ea typeface="Taipei"/>
                <a:cs typeface="Times New Roman" panose="02020603050405020304" pitchFamily="18" charset="0"/>
              </a:rPr>
              <a:t>, Rudolf. </a:t>
            </a:r>
            <a:r>
              <a:rPr lang="cs-CZ" sz="2000" i="1" dirty="0">
                <a:effectLst/>
                <a:latin typeface="Times" panose="02020603050405020304" pitchFamily="18" charset="0"/>
                <a:ea typeface="Taipei"/>
                <a:cs typeface="Times New Roman" panose="02020603050405020304" pitchFamily="18" charset="0"/>
              </a:rPr>
              <a:t>O kulturním významu Arabů pro Evropu: habilitační přednáška R. Dvořáka</a:t>
            </a:r>
            <a:r>
              <a:rPr lang="cs-CZ" sz="2000" dirty="0">
                <a:effectLst/>
                <a:latin typeface="Times" panose="02020603050405020304" pitchFamily="18" charset="0"/>
                <a:ea typeface="Taipei"/>
                <a:cs typeface="Times New Roman" panose="02020603050405020304" pitchFamily="18" charset="0"/>
              </a:rPr>
              <a:t>. </a:t>
            </a:r>
            <a:r>
              <a:rPr lang="cs-CZ" sz="2000" dirty="0">
                <a:effectLst/>
                <a:highlight>
                  <a:srgbClr val="FFFF00"/>
                </a:highlight>
                <a:latin typeface="Times" panose="02020603050405020304" pitchFamily="18" charset="0"/>
                <a:ea typeface="Taipei"/>
                <a:cs typeface="Times New Roman" panose="02020603050405020304" pitchFamily="18" charset="0"/>
              </a:rPr>
              <a:t>V Praze: [R. Dvořák], 1884</a:t>
            </a:r>
            <a:endParaRPr lang="cs-CZ" sz="2000" dirty="0">
              <a:effectLst/>
              <a:latin typeface="Times" panose="02020603050405020304" pitchFamily="18" charset="0"/>
              <a:ea typeface="Taipei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9035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4EF25A-BCAC-49BF-AFAE-42C65B49E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596023"/>
          </a:xfrm>
        </p:spPr>
        <p:txBody>
          <a:bodyPr>
            <a:normAutofit/>
          </a:bodyPr>
          <a:lstStyle/>
          <a:p>
            <a:r>
              <a:rPr lang="cs-CZ" sz="1600" dirty="0"/>
              <a:t>Dvořákova vědecká práce a Překlady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B6434A-4FBF-4129-B4D9-7197C0747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723900"/>
            <a:ext cx="10178322" cy="5981700"/>
          </a:xfrm>
        </p:spPr>
        <p:txBody>
          <a:bodyPr>
            <a:normAutofit/>
          </a:bodyPr>
          <a:lstStyle/>
          <a:p>
            <a:pPr marL="0" lvl="0" indent="0" rtl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turecká literatura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opus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magnus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kritické edice dívánu tureckého básníka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Mahmuda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Abdülbakiho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Báqí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cs-CZ" sz="1600" dirty="0"/>
              <a:t>(1526 – 1600)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(který psal v perštině)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milostné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ghazaly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básnířky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Fitnet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(18. stol)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ýznamné překlady z hebrejské starozákonní a čínské staré poezie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z perské literatury: ukázky z raných perských básníků; 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 němčině (1889):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Husn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u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dil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Schönheit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und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Herz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Krása a srdce)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Fatáhího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z 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Níšápúru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(15. stol.). </a:t>
            </a:r>
          </a:p>
          <a:p>
            <a:pPr marL="342900" lvl="0" indent="-342900" rtl="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1885 - Příhody vezíra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Lankuranského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první veselohrou Peršanů 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Mírzy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Fath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-Alí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Achmedzádeho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“, „tureckého autora“, k němuž uvádí jen to, že byl povzbuzen zřízením divadla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tifliského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roku 1850.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přepis jména autora je chybný –)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Fath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-Alí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Áchondzáde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(rusky také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Áchondov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Achondov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- jako jeden z prvních autorů, který vnáší do historiografie Íránu diskurz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árjského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vymezení se Peršanů vůči semitským Arabům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nebo(ť) Islám, jenž osvědčil se ve všech dobách svého vývoje každému volnějšímu hnutí duševnímu nepřítelem rozhodným, zničil i zde skrovné počátky, jež na půdě náboženské se vyvinuly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.“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4121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EF74FD-25BC-44CA-A871-5453F7408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sz="3600" b="1" dirty="0"/>
              <a:t>Ex Oriente lux : Rudolf Dvořák (1860-1920)</a:t>
            </a:r>
            <a:br>
              <a:rPr lang="cs-CZ" sz="3600" b="1" dirty="0"/>
            </a:br>
            <a:endParaRPr lang="cs-CZ" sz="36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45B0095-E7EA-45C4-A325-B0CDD9018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443140"/>
            <a:ext cx="6306309" cy="3930227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Ex Oriente lux - Olga Lomová, kol. | KOSMAS.cz - vaše internetové  knihkupectví">
            <a:extLst>
              <a:ext uri="{FF2B5EF4-FFF2-40B4-BE49-F238E27FC236}">
                <a16:creationId xmlns:a16="http://schemas.microsoft.com/office/drawing/2014/main" id="{0F471546-30FE-4D64-987F-C8B08F8B5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0787" y="879016"/>
            <a:ext cx="3656581" cy="509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886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3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8B701CB-9EFE-432C-968B-800158D75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sz="3600" b="1" u="sng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Justin Václav Prášek</a:t>
            </a:r>
            <a:r>
              <a:rPr lang="cs-CZ" sz="3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(1853 – 1924)</a:t>
            </a:r>
            <a:br>
              <a:rPr lang="cs-CZ" sz="36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sz="360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9A25FC-D26D-46A7-B72F-66FA3FF45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443140"/>
            <a:ext cx="6306309" cy="3930227"/>
          </a:xfrm>
        </p:spPr>
        <p:txBody>
          <a:bodyPr>
            <a:normAutofit lnSpcReduction="10000"/>
          </a:bodyPr>
          <a:lstStyle/>
          <a:p>
            <a:pPr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méně známý, zájem o staré dějiny Íránu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statě na pomezí odborných a popularizujících článků                                      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Geschichte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der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Meder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und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Persen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(1900–1901) – i v ČJ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Medie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(1905),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Foiničané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(1912), Dějiny starověkých 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/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národů východních (1897-1899)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přispěl také k poznání cestování do orientu (Martin Kabátník):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cs-CZ" dirty="0"/>
              <a:t>Martina Kabátníka Cesta z Čech do Jerusalema a </a:t>
            </a:r>
            <a:r>
              <a:rPr lang="cs-CZ" dirty="0" err="1"/>
              <a:t>Kaira</a:t>
            </a:r>
            <a:r>
              <a:rPr lang="cs-CZ" dirty="0"/>
              <a:t> r. 1491-92 / vydal </a:t>
            </a:r>
            <a:r>
              <a:rPr lang="cs-CZ" b="1" dirty="0"/>
              <a:t>Justin</a:t>
            </a:r>
            <a:r>
              <a:rPr lang="cs-CZ" dirty="0"/>
              <a:t> V. </a:t>
            </a:r>
            <a:r>
              <a:rPr lang="cs-CZ" b="1" dirty="0"/>
              <a:t>Prášek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rtl="0" fontAlgn="base">
              <a:buNone/>
            </a:pPr>
            <a:endParaRPr lang="cs-CZ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18C2296F-0AF7-4A02-B81B-3037D5337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879" y="756043"/>
            <a:ext cx="3667489" cy="2512229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ACD6AEFA-75A0-4F0C-9738-EEA94579B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57352" y="3429000"/>
            <a:ext cx="2232542" cy="294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525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4" name="Rectangle 72">
            <a:extLst>
              <a:ext uri="{FF2B5EF4-FFF2-40B4-BE49-F238E27FC236}">
                <a16:creationId xmlns:a16="http://schemas.microsoft.com/office/drawing/2014/main" id="{7C615D28-8D37-47CB-9D5B-9ACFDA308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F766A0D-FBCE-4831-9394-A298D3EED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799" y="804335"/>
            <a:ext cx="5095939" cy="1681709"/>
          </a:xfrm>
        </p:spPr>
        <p:txBody>
          <a:bodyPr>
            <a:normAutofit/>
          </a:bodyPr>
          <a:lstStyle/>
          <a:p>
            <a:r>
              <a:rPr lang="cs-CZ" sz="3200" b="1" u="sng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Jaromír Borecký (1869 - 1951)</a:t>
            </a:r>
            <a:br>
              <a:rPr lang="cs-CZ" sz="32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sz="3200"/>
          </a:p>
        </p:txBody>
      </p:sp>
      <p:sp>
        <p:nvSpPr>
          <p:cNvPr id="7175" name="Freeform: Shape 74">
            <a:extLst>
              <a:ext uri="{FF2B5EF4-FFF2-40B4-BE49-F238E27FC236}">
                <a16:creationId xmlns:a16="http://schemas.microsoft.com/office/drawing/2014/main" id="{41FDC264-1201-436C-919B-101837D60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72465" cy="6858000"/>
          </a:xfrm>
          <a:custGeom>
            <a:avLst/>
            <a:gdLst>
              <a:gd name="connsiteX0" fmla="*/ 0 w 672465"/>
              <a:gd name="connsiteY0" fmla="*/ 0 h 6858000"/>
              <a:gd name="connsiteX1" fmla="*/ 496253 w 672465"/>
              <a:gd name="connsiteY1" fmla="*/ 0 h 6858000"/>
              <a:gd name="connsiteX2" fmla="*/ 497840 w 672465"/>
              <a:gd name="connsiteY2" fmla="*/ 68263 h 6858000"/>
              <a:gd name="connsiteX3" fmla="*/ 505778 w 672465"/>
              <a:gd name="connsiteY3" fmla="*/ 128588 h 6858000"/>
              <a:gd name="connsiteX4" fmla="*/ 516890 w 672465"/>
              <a:gd name="connsiteY4" fmla="*/ 180975 h 6858000"/>
              <a:gd name="connsiteX5" fmla="*/ 531178 w 672465"/>
              <a:gd name="connsiteY5" fmla="*/ 227013 h 6858000"/>
              <a:gd name="connsiteX6" fmla="*/ 547053 w 672465"/>
              <a:gd name="connsiteY6" fmla="*/ 268288 h 6858000"/>
              <a:gd name="connsiteX7" fmla="*/ 566103 w 672465"/>
              <a:gd name="connsiteY7" fmla="*/ 304800 h 6858000"/>
              <a:gd name="connsiteX8" fmla="*/ 585153 w 672465"/>
              <a:gd name="connsiteY8" fmla="*/ 342900 h 6858000"/>
              <a:gd name="connsiteX9" fmla="*/ 604203 w 672465"/>
              <a:gd name="connsiteY9" fmla="*/ 381000 h 6858000"/>
              <a:gd name="connsiteX10" fmla="*/ 620078 w 672465"/>
              <a:gd name="connsiteY10" fmla="*/ 417513 h 6858000"/>
              <a:gd name="connsiteX11" fmla="*/ 635953 w 672465"/>
              <a:gd name="connsiteY11" fmla="*/ 458788 h 6858000"/>
              <a:gd name="connsiteX12" fmla="*/ 651828 w 672465"/>
              <a:gd name="connsiteY12" fmla="*/ 504825 h 6858000"/>
              <a:gd name="connsiteX13" fmla="*/ 662940 w 672465"/>
              <a:gd name="connsiteY13" fmla="*/ 557213 h 6858000"/>
              <a:gd name="connsiteX14" fmla="*/ 669290 w 672465"/>
              <a:gd name="connsiteY14" fmla="*/ 617538 h 6858000"/>
              <a:gd name="connsiteX15" fmla="*/ 672465 w 672465"/>
              <a:gd name="connsiteY15" fmla="*/ 685800 h 6858000"/>
              <a:gd name="connsiteX16" fmla="*/ 669290 w 672465"/>
              <a:gd name="connsiteY16" fmla="*/ 754063 h 6858000"/>
              <a:gd name="connsiteX17" fmla="*/ 662940 w 672465"/>
              <a:gd name="connsiteY17" fmla="*/ 814388 h 6858000"/>
              <a:gd name="connsiteX18" fmla="*/ 651828 w 672465"/>
              <a:gd name="connsiteY18" fmla="*/ 866775 h 6858000"/>
              <a:gd name="connsiteX19" fmla="*/ 635953 w 672465"/>
              <a:gd name="connsiteY19" fmla="*/ 912813 h 6858000"/>
              <a:gd name="connsiteX20" fmla="*/ 620078 w 672465"/>
              <a:gd name="connsiteY20" fmla="*/ 954088 h 6858000"/>
              <a:gd name="connsiteX21" fmla="*/ 604203 w 672465"/>
              <a:gd name="connsiteY21" fmla="*/ 990600 h 6858000"/>
              <a:gd name="connsiteX22" fmla="*/ 585153 w 672465"/>
              <a:gd name="connsiteY22" fmla="*/ 1028700 h 6858000"/>
              <a:gd name="connsiteX23" fmla="*/ 566103 w 672465"/>
              <a:gd name="connsiteY23" fmla="*/ 1066800 h 6858000"/>
              <a:gd name="connsiteX24" fmla="*/ 547053 w 672465"/>
              <a:gd name="connsiteY24" fmla="*/ 1103313 h 6858000"/>
              <a:gd name="connsiteX25" fmla="*/ 531178 w 672465"/>
              <a:gd name="connsiteY25" fmla="*/ 1144588 h 6858000"/>
              <a:gd name="connsiteX26" fmla="*/ 516890 w 672465"/>
              <a:gd name="connsiteY26" fmla="*/ 1190625 h 6858000"/>
              <a:gd name="connsiteX27" fmla="*/ 505778 w 672465"/>
              <a:gd name="connsiteY27" fmla="*/ 1243013 h 6858000"/>
              <a:gd name="connsiteX28" fmla="*/ 497840 w 672465"/>
              <a:gd name="connsiteY28" fmla="*/ 1303338 h 6858000"/>
              <a:gd name="connsiteX29" fmla="*/ 496253 w 672465"/>
              <a:gd name="connsiteY29" fmla="*/ 1371600 h 6858000"/>
              <a:gd name="connsiteX30" fmla="*/ 497840 w 672465"/>
              <a:gd name="connsiteY30" fmla="*/ 1439863 h 6858000"/>
              <a:gd name="connsiteX31" fmla="*/ 505778 w 672465"/>
              <a:gd name="connsiteY31" fmla="*/ 1500188 h 6858000"/>
              <a:gd name="connsiteX32" fmla="*/ 516890 w 672465"/>
              <a:gd name="connsiteY32" fmla="*/ 1552575 h 6858000"/>
              <a:gd name="connsiteX33" fmla="*/ 531178 w 672465"/>
              <a:gd name="connsiteY33" fmla="*/ 1598613 h 6858000"/>
              <a:gd name="connsiteX34" fmla="*/ 547053 w 672465"/>
              <a:gd name="connsiteY34" fmla="*/ 1639888 h 6858000"/>
              <a:gd name="connsiteX35" fmla="*/ 566103 w 672465"/>
              <a:gd name="connsiteY35" fmla="*/ 1676400 h 6858000"/>
              <a:gd name="connsiteX36" fmla="*/ 585153 w 672465"/>
              <a:gd name="connsiteY36" fmla="*/ 1714500 h 6858000"/>
              <a:gd name="connsiteX37" fmla="*/ 604203 w 672465"/>
              <a:gd name="connsiteY37" fmla="*/ 1752600 h 6858000"/>
              <a:gd name="connsiteX38" fmla="*/ 620078 w 672465"/>
              <a:gd name="connsiteY38" fmla="*/ 1789113 h 6858000"/>
              <a:gd name="connsiteX39" fmla="*/ 635953 w 672465"/>
              <a:gd name="connsiteY39" fmla="*/ 1830388 h 6858000"/>
              <a:gd name="connsiteX40" fmla="*/ 651828 w 672465"/>
              <a:gd name="connsiteY40" fmla="*/ 1876425 h 6858000"/>
              <a:gd name="connsiteX41" fmla="*/ 662940 w 672465"/>
              <a:gd name="connsiteY41" fmla="*/ 1928813 h 6858000"/>
              <a:gd name="connsiteX42" fmla="*/ 669290 w 672465"/>
              <a:gd name="connsiteY42" fmla="*/ 1989138 h 6858000"/>
              <a:gd name="connsiteX43" fmla="*/ 672465 w 672465"/>
              <a:gd name="connsiteY43" fmla="*/ 2057400 h 6858000"/>
              <a:gd name="connsiteX44" fmla="*/ 669290 w 672465"/>
              <a:gd name="connsiteY44" fmla="*/ 2125663 h 6858000"/>
              <a:gd name="connsiteX45" fmla="*/ 662940 w 672465"/>
              <a:gd name="connsiteY45" fmla="*/ 2185988 h 6858000"/>
              <a:gd name="connsiteX46" fmla="*/ 651828 w 672465"/>
              <a:gd name="connsiteY46" fmla="*/ 2238375 h 6858000"/>
              <a:gd name="connsiteX47" fmla="*/ 635953 w 672465"/>
              <a:gd name="connsiteY47" fmla="*/ 2284413 h 6858000"/>
              <a:gd name="connsiteX48" fmla="*/ 620078 w 672465"/>
              <a:gd name="connsiteY48" fmla="*/ 2325688 h 6858000"/>
              <a:gd name="connsiteX49" fmla="*/ 604203 w 672465"/>
              <a:gd name="connsiteY49" fmla="*/ 2362200 h 6858000"/>
              <a:gd name="connsiteX50" fmla="*/ 585153 w 672465"/>
              <a:gd name="connsiteY50" fmla="*/ 2400300 h 6858000"/>
              <a:gd name="connsiteX51" fmla="*/ 566103 w 672465"/>
              <a:gd name="connsiteY51" fmla="*/ 2438400 h 6858000"/>
              <a:gd name="connsiteX52" fmla="*/ 547053 w 672465"/>
              <a:gd name="connsiteY52" fmla="*/ 2474913 h 6858000"/>
              <a:gd name="connsiteX53" fmla="*/ 531178 w 672465"/>
              <a:gd name="connsiteY53" fmla="*/ 2516188 h 6858000"/>
              <a:gd name="connsiteX54" fmla="*/ 516890 w 672465"/>
              <a:gd name="connsiteY54" fmla="*/ 2562225 h 6858000"/>
              <a:gd name="connsiteX55" fmla="*/ 505778 w 672465"/>
              <a:gd name="connsiteY55" fmla="*/ 2614613 h 6858000"/>
              <a:gd name="connsiteX56" fmla="*/ 497840 w 672465"/>
              <a:gd name="connsiteY56" fmla="*/ 2674938 h 6858000"/>
              <a:gd name="connsiteX57" fmla="*/ 496253 w 672465"/>
              <a:gd name="connsiteY57" fmla="*/ 2743200 h 6858000"/>
              <a:gd name="connsiteX58" fmla="*/ 497840 w 672465"/>
              <a:gd name="connsiteY58" fmla="*/ 2811463 h 6858000"/>
              <a:gd name="connsiteX59" fmla="*/ 505778 w 672465"/>
              <a:gd name="connsiteY59" fmla="*/ 2871788 h 6858000"/>
              <a:gd name="connsiteX60" fmla="*/ 516890 w 672465"/>
              <a:gd name="connsiteY60" fmla="*/ 2924175 h 6858000"/>
              <a:gd name="connsiteX61" fmla="*/ 531178 w 672465"/>
              <a:gd name="connsiteY61" fmla="*/ 2970213 h 6858000"/>
              <a:gd name="connsiteX62" fmla="*/ 547053 w 672465"/>
              <a:gd name="connsiteY62" fmla="*/ 3011488 h 6858000"/>
              <a:gd name="connsiteX63" fmla="*/ 566103 w 672465"/>
              <a:gd name="connsiteY63" fmla="*/ 3048000 h 6858000"/>
              <a:gd name="connsiteX64" fmla="*/ 585153 w 672465"/>
              <a:gd name="connsiteY64" fmla="*/ 3086100 h 6858000"/>
              <a:gd name="connsiteX65" fmla="*/ 604203 w 672465"/>
              <a:gd name="connsiteY65" fmla="*/ 3124200 h 6858000"/>
              <a:gd name="connsiteX66" fmla="*/ 620078 w 672465"/>
              <a:gd name="connsiteY66" fmla="*/ 3160713 h 6858000"/>
              <a:gd name="connsiteX67" fmla="*/ 635953 w 672465"/>
              <a:gd name="connsiteY67" fmla="*/ 3201988 h 6858000"/>
              <a:gd name="connsiteX68" fmla="*/ 651828 w 672465"/>
              <a:gd name="connsiteY68" fmla="*/ 3248025 h 6858000"/>
              <a:gd name="connsiteX69" fmla="*/ 662940 w 672465"/>
              <a:gd name="connsiteY69" fmla="*/ 3300413 h 6858000"/>
              <a:gd name="connsiteX70" fmla="*/ 669290 w 672465"/>
              <a:gd name="connsiteY70" fmla="*/ 3360738 h 6858000"/>
              <a:gd name="connsiteX71" fmla="*/ 672465 w 672465"/>
              <a:gd name="connsiteY71" fmla="*/ 3427413 h 6858000"/>
              <a:gd name="connsiteX72" fmla="*/ 669290 w 672465"/>
              <a:gd name="connsiteY72" fmla="*/ 3497263 h 6858000"/>
              <a:gd name="connsiteX73" fmla="*/ 662940 w 672465"/>
              <a:gd name="connsiteY73" fmla="*/ 3557588 h 6858000"/>
              <a:gd name="connsiteX74" fmla="*/ 651828 w 672465"/>
              <a:gd name="connsiteY74" fmla="*/ 3609975 h 6858000"/>
              <a:gd name="connsiteX75" fmla="*/ 635953 w 672465"/>
              <a:gd name="connsiteY75" fmla="*/ 3656013 h 6858000"/>
              <a:gd name="connsiteX76" fmla="*/ 620078 w 672465"/>
              <a:gd name="connsiteY76" fmla="*/ 3697288 h 6858000"/>
              <a:gd name="connsiteX77" fmla="*/ 604203 w 672465"/>
              <a:gd name="connsiteY77" fmla="*/ 3733800 h 6858000"/>
              <a:gd name="connsiteX78" fmla="*/ 585153 w 672465"/>
              <a:gd name="connsiteY78" fmla="*/ 3771900 h 6858000"/>
              <a:gd name="connsiteX79" fmla="*/ 566103 w 672465"/>
              <a:gd name="connsiteY79" fmla="*/ 3810000 h 6858000"/>
              <a:gd name="connsiteX80" fmla="*/ 547053 w 672465"/>
              <a:gd name="connsiteY80" fmla="*/ 3846513 h 6858000"/>
              <a:gd name="connsiteX81" fmla="*/ 531178 w 672465"/>
              <a:gd name="connsiteY81" fmla="*/ 3887788 h 6858000"/>
              <a:gd name="connsiteX82" fmla="*/ 516890 w 672465"/>
              <a:gd name="connsiteY82" fmla="*/ 3933825 h 6858000"/>
              <a:gd name="connsiteX83" fmla="*/ 505778 w 672465"/>
              <a:gd name="connsiteY83" fmla="*/ 3986213 h 6858000"/>
              <a:gd name="connsiteX84" fmla="*/ 497840 w 672465"/>
              <a:gd name="connsiteY84" fmla="*/ 4046538 h 6858000"/>
              <a:gd name="connsiteX85" fmla="*/ 496253 w 672465"/>
              <a:gd name="connsiteY85" fmla="*/ 4114800 h 6858000"/>
              <a:gd name="connsiteX86" fmla="*/ 497840 w 672465"/>
              <a:gd name="connsiteY86" fmla="*/ 4183063 h 6858000"/>
              <a:gd name="connsiteX87" fmla="*/ 505778 w 672465"/>
              <a:gd name="connsiteY87" fmla="*/ 4243388 h 6858000"/>
              <a:gd name="connsiteX88" fmla="*/ 516890 w 672465"/>
              <a:gd name="connsiteY88" fmla="*/ 4295775 h 6858000"/>
              <a:gd name="connsiteX89" fmla="*/ 531178 w 672465"/>
              <a:gd name="connsiteY89" fmla="*/ 4341813 h 6858000"/>
              <a:gd name="connsiteX90" fmla="*/ 547053 w 672465"/>
              <a:gd name="connsiteY90" fmla="*/ 4383088 h 6858000"/>
              <a:gd name="connsiteX91" fmla="*/ 566103 w 672465"/>
              <a:gd name="connsiteY91" fmla="*/ 4419600 h 6858000"/>
              <a:gd name="connsiteX92" fmla="*/ 604203 w 672465"/>
              <a:gd name="connsiteY92" fmla="*/ 4495800 h 6858000"/>
              <a:gd name="connsiteX93" fmla="*/ 620078 w 672465"/>
              <a:gd name="connsiteY93" fmla="*/ 4532313 h 6858000"/>
              <a:gd name="connsiteX94" fmla="*/ 635953 w 672465"/>
              <a:gd name="connsiteY94" fmla="*/ 4573588 h 6858000"/>
              <a:gd name="connsiteX95" fmla="*/ 651828 w 672465"/>
              <a:gd name="connsiteY95" fmla="*/ 4619625 h 6858000"/>
              <a:gd name="connsiteX96" fmla="*/ 662940 w 672465"/>
              <a:gd name="connsiteY96" fmla="*/ 4672013 h 6858000"/>
              <a:gd name="connsiteX97" fmla="*/ 669290 w 672465"/>
              <a:gd name="connsiteY97" fmla="*/ 4732338 h 6858000"/>
              <a:gd name="connsiteX98" fmla="*/ 672465 w 672465"/>
              <a:gd name="connsiteY98" fmla="*/ 4800600 h 6858000"/>
              <a:gd name="connsiteX99" fmla="*/ 669290 w 672465"/>
              <a:gd name="connsiteY99" fmla="*/ 4868863 h 6858000"/>
              <a:gd name="connsiteX100" fmla="*/ 662940 w 672465"/>
              <a:gd name="connsiteY100" fmla="*/ 4929188 h 6858000"/>
              <a:gd name="connsiteX101" fmla="*/ 651828 w 672465"/>
              <a:gd name="connsiteY101" fmla="*/ 4981575 h 6858000"/>
              <a:gd name="connsiteX102" fmla="*/ 635953 w 672465"/>
              <a:gd name="connsiteY102" fmla="*/ 5027613 h 6858000"/>
              <a:gd name="connsiteX103" fmla="*/ 620078 w 672465"/>
              <a:gd name="connsiteY103" fmla="*/ 5068888 h 6858000"/>
              <a:gd name="connsiteX104" fmla="*/ 604203 w 672465"/>
              <a:gd name="connsiteY104" fmla="*/ 5105400 h 6858000"/>
              <a:gd name="connsiteX105" fmla="*/ 585153 w 672465"/>
              <a:gd name="connsiteY105" fmla="*/ 5143500 h 6858000"/>
              <a:gd name="connsiteX106" fmla="*/ 566103 w 672465"/>
              <a:gd name="connsiteY106" fmla="*/ 5181600 h 6858000"/>
              <a:gd name="connsiteX107" fmla="*/ 547053 w 672465"/>
              <a:gd name="connsiteY107" fmla="*/ 5218113 h 6858000"/>
              <a:gd name="connsiteX108" fmla="*/ 531178 w 672465"/>
              <a:gd name="connsiteY108" fmla="*/ 5259388 h 6858000"/>
              <a:gd name="connsiteX109" fmla="*/ 516890 w 672465"/>
              <a:gd name="connsiteY109" fmla="*/ 5305425 h 6858000"/>
              <a:gd name="connsiteX110" fmla="*/ 505778 w 672465"/>
              <a:gd name="connsiteY110" fmla="*/ 5357813 h 6858000"/>
              <a:gd name="connsiteX111" fmla="*/ 497840 w 672465"/>
              <a:gd name="connsiteY111" fmla="*/ 5418138 h 6858000"/>
              <a:gd name="connsiteX112" fmla="*/ 496253 w 672465"/>
              <a:gd name="connsiteY112" fmla="*/ 5486400 h 6858000"/>
              <a:gd name="connsiteX113" fmla="*/ 497840 w 672465"/>
              <a:gd name="connsiteY113" fmla="*/ 5554663 h 6858000"/>
              <a:gd name="connsiteX114" fmla="*/ 505778 w 672465"/>
              <a:gd name="connsiteY114" fmla="*/ 5614988 h 6858000"/>
              <a:gd name="connsiteX115" fmla="*/ 516890 w 672465"/>
              <a:gd name="connsiteY115" fmla="*/ 5667375 h 6858000"/>
              <a:gd name="connsiteX116" fmla="*/ 531178 w 672465"/>
              <a:gd name="connsiteY116" fmla="*/ 5713413 h 6858000"/>
              <a:gd name="connsiteX117" fmla="*/ 547053 w 672465"/>
              <a:gd name="connsiteY117" fmla="*/ 5754688 h 6858000"/>
              <a:gd name="connsiteX118" fmla="*/ 566103 w 672465"/>
              <a:gd name="connsiteY118" fmla="*/ 5791200 h 6858000"/>
              <a:gd name="connsiteX119" fmla="*/ 585153 w 672465"/>
              <a:gd name="connsiteY119" fmla="*/ 5829300 h 6858000"/>
              <a:gd name="connsiteX120" fmla="*/ 604203 w 672465"/>
              <a:gd name="connsiteY120" fmla="*/ 5867400 h 6858000"/>
              <a:gd name="connsiteX121" fmla="*/ 620078 w 672465"/>
              <a:gd name="connsiteY121" fmla="*/ 5903913 h 6858000"/>
              <a:gd name="connsiteX122" fmla="*/ 635953 w 672465"/>
              <a:gd name="connsiteY122" fmla="*/ 5945188 h 6858000"/>
              <a:gd name="connsiteX123" fmla="*/ 651828 w 672465"/>
              <a:gd name="connsiteY123" fmla="*/ 5991225 h 6858000"/>
              <a:gd name="connsiteX124" fmla="*/ 662940 w 672465"/>
              <a:gd name="connsiteY124" fmla="*/ 6043613 h 6858000"/>
              <a:gd name="connsiteX125" fmla="*/ 669290 w 672465"/>
              <a:gd name="connsiteY125" fmla="*/ 6103938 h 6858000"/>
              <a:gd name="connsiteX126" fmla="*/ 672465 w 672465"/>
              <a:gd name="connsiteY126" fmla="*/ 6172200 h 6858000"/>
              <a:gd name="connsiteX127" fmla="*/ 669290 w 672465"/>
              <a:gd name="connsiteY127" fmla="*/ 6240463 h 6858000"/>
              <a:gd name="connsiteX128" fmla="*/ 662940 w 672465"/>
              <a:gd name="connsiteY128" fmla="*/ 6300788 h 6858000"/>
              <a:gd name="connsiteX129" fmla="*/ 651828 w 672465"/>
              <a:gd name="connsiteY129" fmla="*/ 6353175 h 6858000"/>
              <a:gd name="connsiteX130" fmla="*/ 635953 w 672465"/>
              <a:gd name="connsiteY130" fmla="*/ 6399213 h 6858000"/>
              <a:gd name="connsiteX131" fmla="*/ 620078 w 672465"/>
              <a:gd name="connsiteY131" fmla="*/ 6440488 h 6858000"/>
              <a:gd name="connsiteX132" fmla="*/ 604203 w 672465"/>
              <a:gd name="connsiteY132" fmla="*/ 6477000 h 6858000"/>
              <a:gd name="connsiteX133" fmla="*/ 585153 w 672465"/>
              <a:gd name="connsiteY133" fmla="*/ 6515100 h 6858000"/>
              <a:gd name="connsiteX134" fmla="*/ 566103 w 672465"/>
              <a:gd name="connsiteY134" fmla="*/ 6553200 h 6858000"/>
              <a:gd name="connsiteX135" fmla="*/ 547053 w 672465"/>
              <a:gd name="connsiteY135" fmla="*/ 6589713 h 6858000"/>
              <a:gd name="connsiteX136" fmla="*/ 531178 w 672465"/>
              <a:gd name="connsiteY136" fmla="*/ 6630988 h 6858000"/>
              <a:gd name="connsiteX137" fmla="*/ 516890 w 672465"/>
              <a:gd name="connsiteY137" fmla="*/ 6677025 h 6858000"/>
              <a:gd name="connsiteX138" fmla="*/ 505778 w 672465"/>
              <a:gd name="connsiteY138" fmla="*/ 6729413 h 6858000"/>
              <a:gd name="connsiteX139" fmla="*/ 497840 w 672465"/>
              <a:gd name="connsiteY139" fmla="*/ 6789738 h 6858000"/>
              <a:gd name="connsiteX140" fmla="*/ 496253 w 672465"/>
              <a:gd name="connsiteY140" fmla="*/ 6858000 h 6858000"/>
              <a:gd name="connsiteX141" fmla="*/ 0 w 672465"/>
              <a:gd name="connsiteY1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672465" h="6858000">
                <a:moveTo>
                  <a:pt x="0" y="0"/>
                </a:moveTo>
                <a:lnTo>
                  <a:pt x="496253" y="0"/>
                </a:lnTo>
                <a:lnTo>
                  <a:pt x="497840" y="68263"/>
                </a:lnTo>
                <a:lnTo>
                  <a:pt x="505778" y="128588"/>
                </a:lnTo>
                <a:lnTo>
                  <a:pt x="516890" y="180975"/>
                </a:lnTo>
                <a:lnTo>
                  <a:pt x="531178" y="227013"/>
                </a:lnTo>
                <a:lnTo>
                  <a:pt x="547053" y="268288"/>
                </a:lnTo>
                <a:lnTo>
                  <a:pt x="566103" y="304800"/>
                </a:lnTo>
                <a:lnTo>
                  <a:pt x="585153" y="342900"/>
                </a:lnTo>
                <a:lnTo>
                  <a:pt x="604203" y="381000"/>
                </a:lnTo>
                <a:lnTo>
                  <a:pt x="620078" y="417513"/>
                </a:lnTo>
                <a:lnTo>
                  <a:pt x="635953" y="458788"/>
                </a:lnTo>
                <a:lnTo>
                  <a:pt x="651828" y="504825"/>
                </a:lnTo>
                <a:lnTo>
                  <a:pt x="662940" y="557213"/>
                </a:lnTo>
                <a:lnTo>
                  <a:pt x="669290" y="617538"/>
                </a:lnTo>
                <a:lnTo>
                  <a:pt x="672465" y="685800"/>
                </a:lnTo>
                <a:lnTo>
                  <a:pt x="669290" y="754063"/>
                </a:lnTo>
                <a:lnTo>
                  <a:pt x="662940" y="814388"/>
                </a:lnTo>
                <a:lnTo>
                  <a:pt x="651828" y="866775"/>
                </a:lnTo>
                <a:lnTo>
                  <a:pt x="635953" y="912813"/>
                </a:lnTo>
                <a:lnTo>
                  <a:pt x="620078" y="954088"/>
                </a:lnTo>
                <a:lnTo>
                  <a:pt x="604203" y="990600"/>
                </a:lnTo>
                <a:lnTo>
                  <a:pt x="585153" y="1028700"/>
                </a:lnTo>
                <a:lnTo>
                  <a:pt x="566103" y="1066800"/>
                </a:lnTo>
                <a:lnTo>
                  <a:pt x="547053" y="1103313"/>
                </a:lnTo>
                <a:lnTo>
                  <a:pt x="531178" y="1144588"/>
                </a:lnTo>
                <a:lnTo>
                  <a:pt x="516890" y="1190625"/>
                </a:lnTo>
                <a:lnTo>
                  <a:pt x="505778" y="1243013"/>
                </a:lnTo>
                <a:lnTo>
                  <a:pt x="497840" y="1303338"/>
                </a:lnTo>
                <a:lnTo>
                  <a:pt x="496253" y="1371600"/>
                </a:lnTo>
                <a:lnTo>
                  <a:pt x="497840" y="1439863"/>
                </a:lnTo>
                <a:lnTo>
                  <a:pt x="505778" y="1500188"/>
                </a:lnTo>
                <a:lnTo>
                  <a:pt x="516890" y="1552575"/>
                </a:lnTo>
                <a:lnTo>
                  <a:pt x="531178" y="1598613"/>
                </a:lnTo>
                <a:lnTo>
                  <a:pt x="547053" y="1639888"/>
                </a:lnTo>
                <a:lnTo>
                  <a:pt x="566103" y="1676400"/>
                </a:lnTo>
                <a:lnTo>
                  <a:pt x="585153" y="1714500"/>
                </a:lnTo>
                <a:lnTo>
                  <a:pt x="604203" y="1752600"/>
                </a:lnTo>
                <a:lnTo>
                  <a:pt x="620078" y="1789113"/>
                </a:lnTo>
                <a:lnTo>
                  <a:pt x="635953" y="1830388"/>
                </a:lnTo>
                <a:lnTo>
                  <a:pt x="651828" y="1876425"/>
                </a:lnTo>
                <a:lnTo>
                  <a:pt x="662940" y="1928813"/>
                </a:lnTo>
                <a:lnTo>
                  <a:pt x="669290" y="1989138"/>
                </a:lnTo>
                <a:lnTo>
                  <a:pt x="672465" y="2057400"/>
                </a:lnTo>
                <a:lnTo>
                  <a:pt x="669290" y="2125663"/>
                </a:lnTo>
                <a:lnTo>
                  <a:pt x="662940" y="2185988"/>
                </a:lnTo>
                <a:lnTo>
                  <a:pt x="651828" y="2238375"/>
                </a:lnTo>
                <a:lnTo>
                  <a:pt x="635953" y="2284413"/>
                </a:lnTo>
                <a:lnTo>
                  <a:pt x="620078" y="2325688"/>
                </a:lnTo>
                <a:lnTo>
                  <a:pt x="604203" y="2362200"/>
                </a:lnTo>
                <a:lnTo>
                  <a:pt x="585153" y="2400300"/>
                </a:lnTo>
                <a:lnTo>
                  <a:pt x="566103" y="2438400"/>
                </a:lnTo>
                <a:lnTo>
                  <a:pt x="547053" y="2474913"/>
                </a:lnTo>
                <a:lnTo>
                  <a:pt x="531178" y="2516188"/>
                </a:lnTo>
                <a:lnTo>
                  <a:pt x="516890" y="2562225"/>
                </a:lnTo>
                <a:lnTo>
                  <a:pt x="505778" y="2614613"/>
                </a:lnTo>
                <a:lnTo>
                  <a:pt x="497840" y="2674938"/>
                </a:lnTo>
                <a:lnTo>
                  <a:pt x="496253" y="2743200"/>
                </a:lnTo>
                <a:lnTo>
                  <a:pt x="497840" y="2811463"/>
                </a:lnTo>
                <a:lnTo>
                  <a:pt x="505778" y="2871788"/>
                </a:lnTo>
                <a:lnTo>
                  <a:pt x="516890" y="2924175"/>
                </a:lnTo>
                <a:lnTo>
                  <a:pt x="531178" y="2970213"/>
                </a:lnTo>
                <a:lnTo>
                  <a:pt x="547053" y="3011488"/>
                </a:lnTo>
                <a:lnTo>
                  <a:pt x="566103" y="3048000"/>
                </a:lnTo>
                <a:lnTo>
                  <a:pt x="585153" y="3086100"/>
                </a:lnTo>
                <a:lnTo>
                  <a:pt x="604203" y="3124200"/>
                </a:lnTo>
                <a:lnTo>
                  <a:pt x="620078" y="3160713"/>
                </a:lnTo>
                <a:lnTo>
                  <a:pt x="635953" y="3201988"/>
                </a:lnTo>
                <a:lnTo>
                  <a:pt x="651828" y="3248025"/>
                </a:lnTo>
                <a:lnTo>
                  <a:pt x="662940" y="3300413"/>
                </a:lnTo>
                <a:lnTo>
                  <a:pt x="669290" y="3360738"/>
                </a:lnTo>
                <a:lnTo>
                  <a:pt x="672465" y="3427413"/>
                </a:lnTo>
                <a:lnTo>
                  <a:pt x="669290" y="3497263"/>
                </a:lnTo>
                <a:lnTo>
                  <a:pt x="662940" y="3557588"/>
                </a:lnTo>
                <a:lnTo>
                  <a:pt x="651828" y="3609975"/>
                </a:lnTo>
                <a:lnTo>
                  <a:pt x="635953" y="3656013"/>
                </a:lnTo>
                <a:lnTo>
                  <a:pt x="620078" y="3697288"/>
                </a:lnTo>
                <a:lnTo>
                  <a:pt x="604203" y="3733800"/>
                </a:lnTo>
                <a:lnTo>
                  <a:pt x="585153" y="3771900"/>
                </a:lnTo>
                <a:lnTo>
                  <a:pt x="566103" y="3810000"/>
                </a:lnTo>
                <a:lnTo>
                  <a:pt x="547053" y="3846513"/>
                </a:lnTo>
                <a:lnTo>
                  <a:pt x="531178" y="3887788"/>
                </a:lnTo>
                <a:lnTo>
                  <a:pt x="516890" y="3933825"/>
                </a:lnTo>
                <a:lnTo>
                  <a:pt x="505778" y="3986213"/>
                </a:lnTo>
                <a:lnTo>
                  <a:pt x="497840" y="4046538"/>
                </a:lnTo>
                <a:lnTo>
                  <a:pt x="496253" y="4114800"/>
                </a:lnTo>
                <a:lnTo>
                  <a:pt x="497840" y="4183063"/>
                </a:lnTo>
                <a:lnTo>
                  <a:pt x="505778" y="4243388"/>
                </a:lnTo>
                <a:lnTo>
                  <a:pt x="516890" y="4295775"/>
                </a:lnTo>
                <a:lnTo>
                  <a:pt x="531178" y="4341813"/>
                </a:lnTo>
                <a:lnTo>
                  <a:pt x="547053" y="4383088"/>
                </a:lnTo>
                <a:lnTo>
                  <a:pt x="566103" y="4419600"/>
                </a:lnTo>
                <a:lnTo>
                  <a:pt x="604203" y="4495800"/>
                </a:lnTo>
                <a:lnTo>
                  <a:pt x="620078" y="4532313"/>
                </a:lnTo>
                <a:lnTo>
                  <a:pt x="635953" y="4573588"/>
                </a:lnTo>
                <a:lnTo>
                  <a:pt x="651828" y="4619625"/>
                </a:lnTo>
                <a:lnTo>
                  <a:pt x="662940" y="4672013"/>
                </a:lnTo>
                <a:lnTo>
                  <a:pt x="669290" y="4732338"/>
                </a:lnTo>
                <a:lnTo>
                  <a:pt x="672465" y="4800600"/>
                </a:lnTo>
                <a:lnTo>
                  <a:pt x="669290" y="4868863"/>
                </a:lnTo>
                <a:lnTo>
                  <a:pt x="662940" y="4929188"/>
                </a:lnTo>
                <a:lnTo>
                  <a:pt x="651828" y="4981575"/>
                </a:lnTo>
                <a:lnTo>
                  <a:pt x="635953" y="5027613"/>
                </a:lnTo>
                <a:lnTo>
                  <a:pt x="620078" y="5068888"/>
                </a:lnTo>
                <a:lnTo>
                  <a:pt x="604203" y="5105400"/>
                </a:lnTo>
                <a:lnTo>
                  <a:pt x="585153" y="5143500"/>
                </a:lnTo>
                <a:lnTo>
                  <a:pt x="566103" y="5181600"/>
                </a:lnTo>
                <a:lnTo>
                  <a:pt x="547053" y="5218113"/>
                </a:lnTo>
                <a:lnTo>
                  <a:pt x="531178" y="5259388"/>
                </a:lnTo>
                <a:lnTo>
                  <a:pt x="516890" y="5305425"/>
                </a:lnTo>
                <a:lnTo>
                  <a:pt x="505778" y="5357813"/>
                </a:lnTo>
                <a:lnTo>
                  <a:pt x="497840" y="5418138"/>
                </a:lnTo>
                <a:lnTo>
                  <a:pt x="496253" y="5486400"/>
                </a:lnTo>
                <a:lnTo>
                  <a:pt x="497840" y="5554663"/>
                </a:lnTo>
                <a:lnTo>
                  <a:pt x="505778" y="5614988"/>
                </a:lnTo>
                <a:lnTo>
                  <a:pt x="516890" y="5667375"/>
                </a:lnTo>
                <a:lnTo>
                  <a:pt x="531178" y="5713413"/>
                </a:lnTo>
                <a:lnTo>
                  <a:pt x="547053" y="5754688"/>
                </a:lnTo>
                <a:lnTo>
                  <a:pt x="566103" y="5791200"/>
                </a:lnTo>
                <a:lnTo>
                  <a:pt x="585153" y="5829300"/>
                </a:lnTo>
                <a:lnTo>
                  <a:pt x="604203" y="5867400"/>
                </a:lnTo>
                <a:lnTo>
                  <a:pt x="620078" y="5903913"/>
                </a:lnTo>
                <a:lnTo>
                  <a:pt x="635953" y="5945188"/>
                </a:lnTo>
                <a:lnTo>
                  <a:pt x="651828" y="5991225"/>
                </a:lnTo>
                <a:lnTo>
                  <a:pt x="662940" y="6043613"/>
                </a:lnTo>
                <a:lnTo>
                  <a:pt x="669290" y="6103938"/>
                </a:lnTo>
                <a:lnTo>
                  <a:pt x="672465" y="6172200"/>
                </a:lnTo>
                <a:lnTo>
                  <a:pt x="669290" y="6240463"/>
                </a:lnTo>
                <a:lnTo>
                  <a:pt x="662940" y="6300788"/>
                </a:lnTo>
                <a:lnTo>
                  <a:pt x="651828" y="6353175"/>
                </a:lnTo>
                <a:lnTo>
                  <a:pt x="635953" y="6399213"/>
                </a:lnTo>
                <a:lnTo>
                  <a:pt x="620078" y="6440488"/>
                </a:lnTo>
                <a:lnTo>
                  <a:pt x="604203" y="6477000"/>
                </a:lnTo>
                <a:lnTo>
                  <a:pt x="585153" y="6515100"/>
                </a:lnTo>
                <a:lnTo>
                  <a:pt x="566103" y="6553200"/>
                </a:lnTo>
                <a:lnTo>
                  <a:pt x="547053" y="6589713"/>
                </a:lnTo>
                <a:lnTo>
                  <a:pt x="531178" y="6630988"/>
                </a:lnTo>
                <a:lnTo>
                  <a:pt x="516890" y="6677025"/>
                </a:lnTo>
                <a:lnTo>
                  <a:pt x="505778" y="6729413"/>
                </a:lnTo>
                <a:lnTo>
                  <a:pt x="497840" y="6789738"/>
                </a:lnTo>
                <a:lnTo>
                  <a:pt x="4962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B3FDA879-2DB3-48D7-B0E2-D5BBC833D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7335" y="0"/>
            <a:ext cx="3749040" cy="2546559"/>
          </a:xfrm>
          <a:custGeom>
            <a:avLst/>
            <a:gdLst>
              <a:gd name="connsiteX0" fmla="*/ 130498 w 3749040"/>
              <a:gd name="connsiteY0" fmla="*/ 0 h 2546559"/>
              <a:gd name="connsiteX1" fmla="*/ 3618544 w 3749040"/>
              <a:gd name="connsiteY1" fmla="*/ 0 h 2546559"/>
              <a:gd name="connsiteX2" fmla="*/ 3621723 w 3749040"/>
              <a:gd name="connsiteY2" fmla="*/ 24670 h 2546559"/>
              <a:gd name="connsiteX3" fmla="*/ 3622860 w 3749040"/>
              <a:gd name="connsiteY3" fmla="*/ 61098 h 2546559"/>
              <a:gd name="connsiteX4" fmla="*/ 3619447 w 3749040"/>
              <a:gd name="connsiteY4" fmla="*/ 99801 h 2546559"/>
              <a:gd name="connsiteX5" fmla="*/ 3614904 w 3749040"/>
              <a:gd name="connsiteY5" fmla="*/ 138506 h 2546559"/>
              <a:gd name="connsiteX6" fmla="*/ 3609219 w 3749040"/>
              <a:gd name="connsiteY6" fmla="*/ 177213 h 2546559"/>
              <a:gd name="connsiteX7" fmla="*/ 3604672 w 3749040"/>
              <a:gd name="connsiteY7" fmla="*/ 215915 h 2546559"/>
              <a:gd name="connsiteX8" fmla="*/ 3602397 w 3749040"/>
              <a:gd name="connsiteY8" fmla="*/ 254619 h 2546559"/>
              <a:gd name="connsiteX9" fmla="*/ 3602397 w 3749040"/>
              <a:gd name="connsiteY9" fmla="*/ 292185 h 2546559"/>
              <a:gd name="connsiteX10" fmla="*/ 3606943 w 3749040"/>
              <a:gd name="connsiteY10" fmla="*/ 327474 h 2546559"/>
              <a:gd name="connsiteX11" fmla="*/ 3616039 w 3749040"/>
              <a:gd name="connsiteY11" fmla="*/ 362763 h 2546559"/>
              <a:gd name="connsiteX12" fmla="*/ 3629679 w 3749040"/>
              <a:gd name="connsiteY12" fmla="*/ 395775 h 2546559"/>
              <a:gd name="connsiteX13" fmla="*/ 3646732 w 3749040"/>
              <a:gd name="connsiteY13" fmla="*/ 429926 h 2546559"/>
              <a:gd name="connsiteX14" fmla="*/ 3666058 w 3749040"/>
              <a:gd name="connsiteY14" fmla="*/ 464078 h 2546559"/>
              <a:gd name="connsiteX15" fmla="*/ 3686517 w 3749040"/>
              <a:gd name="connsiteY15" fmla="*/ 498228 h 2546559"/>
              <a:gd name="connsiteX16" fmla="*/ 3705843 w 3749040"/>
              <a:gd name="connsiteY16" fmla="*/ 531241 h 2546559"/>
              <a:gd name="connsiteX17" fmla="*/ 3722895 w 3749040"/>
              <a:gd name="connsiteY17" fmla="*/ 566531 h 2546559"/>
              <a:gd name="connsiteX18" fmla="*/ 3736535 w 3749040"/>
              <a:gd name="connsiteY18" fmla="*/ 600680 h 2546559"/>
              <a:gd name="connsiteX19" fmla="*/ 3745631 w 3749040"/>
              <a:gd name="connsiteY19" fmla="*/ 635969 h 2546559"/>
              <a:gd name="connsiteX20" fmla="*/ 3749040 w 3749040"/>
              <a:gd name="connsiteY20" fmla="*/ 672396 h 2546559"/>
              <a:gd name="connsiteX21" fmla="*/ 3745631 w 3749040"/>
              <a:gd name="connsiteY21" fmla="*/ 708823 h 2546559"/>
              <a:gd name="connsiteX22" fmla="*/ 3736535 w 3749040"/>
              <a:gd name="connsiteY22" fmla="*/ 744112 h 2546559"/>
              <a:gd name="connsiteX23" fmla="*/ 3722895 w 3749040"/>
              <a:gd name="connsiteY23" fmla="*/ 778266 h 2546559"/>
              <a:gd name="connsiteX24" fmla="*/ 3705843 w 3749040"/>
              <a:gd name="connsiteY24" fmla="*/ 813552 h 2546559"/>
              <a:gd name="connsiteX25" fmla="*/ 3686517 w 3749040"/>
              <a:gd name="connsiteY25" fmla="*/ 846567 h 2546559"/>
              <a:gd name="connsiteX26" fmla="*/ 3666058 w 3749040"/>
              <a:gd name="connsiteY26" fmla="*/ 880719 h 2546559"/>
              <a:gd name="connsiteX27" fmla="*/ 3646732 w 3749040"/>
              <a:gd name="connsiteY27" fmla="*/ 914868 h 2546559"/>
              <a:gd name="connsiteX28" fmla="*/ 3629679 w 3749040"/>
              <a:gd name="connsiteY28" fmla="*/ 949019 h 2546559"/>
              <a:gd name="connsiteX29" fmla="*/ 3616039 w 3749040"/>
              <a:gd name="connsiteY29" fmla="*/ 982030 h 2546559"/>
              <a:gd name="connsiteX30" fmla="*/ 3606943 w 3749040"/>
              <a:gd name="connsiteY30" fmla="*/ 1017321 h 2546559"/>
              <a:gd name="connsiteX31" fmla="*/ 3602397 w 3749040"/>
              <a:gd name="connsiteY31" fmla="*/ 1052609 h 2546559"/>
              <a:gd name="connsiteX32" fmla="*/ 3602397 w 3749040"/>
              <a:gd name="connsiteY32" fmla="*/ 1090175 h 2546559"/>
              <a:gd name="connsiteX33" fmla="*/ 3604672 w 3749040"/>
              <a:gd name="connsiteY33" fmla="*/ 1128878 h 2546559"/>
              <a:gd name="connsiteX34" fmla="*/ 3609219 w 3749040"/>
              <a:gd name="connsiteY34" fmla="*/ 1167584 h 2546559"/>
              <a:gd name="connsiteX35" fmla="*/ 3614904 w 3749040"/>
              <a:gd name="connsiteY35" fmla="*/ 1206288 h 2546559"/>
              <a:gd name="connsiteX36" fmla="*/ 3619447 w 3749040"/>
              <a:gd name="connsiteY36" fmla="*/ 1244994 h 2546559"/>
              <a:gd name="connsiteX37" fmla="*/ 3622860 w 3749040"/>
              <a:gd name="connsiteY37" fmla="*/ 1283697 h 2546559"/>
              <a:gd name="connsiteX38" fmla="*/ 3621723 w 3749040"/>
              <a:gd name="connsiteY38" fmla="*/ 1320125 h 2546559"/>
              <a:gd name="connsiteX39" fmla="*/ 3617176 w 3749040"/>
              <a:gd name="connsiteY39" fmla="*/ 1355414 h 2546559"/>
              <a:gd name="connsiteX40" fmla="*/ 3606943 w 3749040"/>
              <a:gd name="connsiteY40" fmla="*/ 1389564 h 2546559"/>
              <a:gd name="connsiteX41" fmla="*/ 3592167 w 3749040"/>
              <a:gd name="connsiteY41" fmla="*/ 1418023 h 2546559"/>
              <a:gd name="connsiteX42" fmla="*/ 3572844 w 3749040"/>
              <a:gd name="connsiteY42" fmla="*/ 1445343 h 2546559"/>
              <a:gd name="connsiteX43" fmla="*/ 3550106 w 3749040"/>
              <a:gd name="connsiteY43" fmla="*/ 1469249 h 2546559"/>
              <a:gd name="connsiteX44" fmla="*/ 3523960 w 3749040"/>
              <a:gd name="connsiteY44" fmla="*/ 1493153 h 2546559"/>
              <a:gd name="connsiteX45" fmla="*/ 3496679 w 3749040"/>
              <a:gd name="connsiteY45" fmla="*/ 1514782 h 2546559"/>
              <a:gd name="connsiteX46" fmla="*/ 3468261 w 3749040"/>
              <a:gd name="connsiteY46" fmla="*/ 1536411 h 2546559"/>
              <a:gd name="connsiteX47" fmla="*/ 3439842 w 3749040"/>
              <a:gd name="connsiteY47" fmla="*/ 1558040 h 2546559"/>
              <a:gd name="connsiteX48" fmla="*/ 3411423 w 3749040"/>
              <a:gd name="connsiteY48" fmla="*/ 1579669 h 2546559"/>
              <a:gd name="connsiteX49" fmla="*/ 3385277 w 3749040"/>
              <a:gd name="connsiteY49" fmla="*/ 1602436 h 2546559"/>
              <a:gd name="connsiteX50" fmla="*/ 3362541 w 3749040"/>
              <a:gd name="connsiteY50" fmla="*/ 1628619 h 2546559"/>
              <a:gd name="connsiteX51" fmla="*/ 3342079 w 3749040"/>
              <a:gd name="connsiteY51" fmla="*/ 1653663 h 2546559"/>
              <a:gd name="connsiteX52" fmla="*/ 3326165 w 3749040"/>
              <a:gd name="connsiteY52" fmla="*/ 1682121 h 2546559"/>
              <a:gd name="connsiteX53" fmla="*/ 3312523 w 3749040"/>
              <a:gd name="connsiteY53" fmla="*/ 1712856 h 2546559"/>
              <a:gd name="connsiteX54" fmla="*/ 3301157 w 3749040"/>
              <a:gd name="connsiteY54" fmla="*/ 1745870 h 2546559"/>
              <a:gd name="connsiteX55" fmla="*/ 3290925 w 3749040"/>
              <a:gd name="connsiteY55" fmla="*/ 1780020 h 2546559"/>
              <a:gd name="connsiteX56" fmla="*/ 3281831 w 3749040"/>
              <a:gd name="connsiteY56" fmla="*/ 1814172 h 2546559"/>
              <a:gd name="connsiteX57" fmla="*/ 3272738 w 3749040"/>
              <a:gd name="connsiteY57" fmla="*/ 1849462 h 2546559"/>
              <a:gd name="connsiteX58" fmla="*/ 3262507 w 3749040"/>
              <a:gd name="connsiteY58" fmla="*/ 1882473 h 2546559"/>
              <a:gd name="connsiteX59" fmla="*/ 3251139 w 3749040"/>
              <a:gd name="connsiteY59" fmla="*/ 1915485 h 2546559"/>
              <a:gd name="connsiteX60" fmla="*/ 3237498 w 3749040"/>
              <a:gd name="connsiteY60" fmla="*/ 1946222 h 2546559"/>
              <a:gd name="connsiteX61" fmla="*/ 3220445 w 3749040"/>
              <a:gd name="connsiteY61" fmla="*/ 1973544 h 2546559"/>
              <a:gd name="connsiteX62" fmla="*/ 3199985 w 3749040"/>
              <a:gd name="connsiteY62" fmla="*/ 1998585 h 2546559"/>
              <a:gd name="connsiteX63" fmla="*/ 3174973 w 3749040"/>
              <a:gd name="connsiteY63" fmla="*/ 2019077 h 2546559"/>
              <a:gd name="connsiteX64" fmla="*/ 3147691 w 3749040"/>
              <a:gd name="connsiteY64" fmla="*/ 2036151 h 2546559"/>
              <a:gd name="connsiteX65" fmla="*/ 3117002 w 3749040"/>
              <a:gd name="connsiteY65" fmla="*/ 2049811 h 2546559"/>
              <a:gd name="connsiteX66" fmla="*/ 3084033 w 3749040"/>
              <a:gd name="connsiteY66" fmla="*/ 2061196 h 2546559"/>
              <a:gd name="connsiteX67" fmla="*/ 3051068 w 3749040"/>
              <a:gd name="connsiteY67" fmla="*/ 2071440 h 2546559"/>
              <a:gd name="connsiteX68" fmla="*/ 3015827 w 3749040"/>
              <a:gd name="connsiteY68" fmla="*/ 2080549 h 2546559"/>
              <a:gd name="connsiteX69" fmla="*/ 2981727 w 3749040"/>
              <a:gd name="connsiteY69" fmla="*/ 2089656 h 2546559"/>
              <a:gd name="connsiteX70" fmla="*/ 2947623 w 3749040"/>
              <a:gd name="connsiteY70" fmla="*/ 2099899 h 2546559"/>
              <a:gd name="connsiteX71" fmla="*/ 2914658 w 3749040"/>
              <a:gd name="connsiteY71" fmla="*/ 2111283 h 2546559"/>
              <a:gd name="connsiteX72" fmla="*/ 2883965 w 3749040"/>
              <a:gd name="connsiteY72" fmla="*/ 2124945 h 2546559"/>
              <a:gd name="connsiteX73" fmla="*/ 2855545 w 3749040"/>
              <a:gd name="connsiteY73" fmla="*/ 2140882 h 2546559"/>
              <a:gd name="connsiteX74" fmla="*/ 2830536 w 3749040"/>
              <a:gd name="connsiteY74" fmla="*/ 2161369 h 2546559"/>
              <a:gd name="connsiteX75" fmla="*/ 2804392 w 3749040"/>
              <a:gd name="connsiteY75" fmla="*/ 2184137 h 2546559"/>
              <a:gd name="connsiteX76" fmla="*/ 2781656 w 3749040"/>
              <a:gd name="connsiteY76" fmla="*/ 2210320 h 2546559"/>
              <a:gd name="connsiteX77" fmla="*/ 2760057 w 3749040"/>
              <a:gd name="connsiteY77" fmla="*/ 2237640 h 2546559"/>
              <a:gd name="connsiteX78" fmla="*/ 2738459 w 3749040"/>
              <a:gd name="connsiteY78" fmla="*/ 2266100 h 2546559"/>
              <a:gd name="connsiteX79" fmla="*/ 2716861 w 3749040"/>
              <a:gd name="connsiteY79" fmla="*/ 2294559 h 2546559"/>
              <a:gd name="connsiteX80" fmla="*/ 2695264 w 3749040"/>
              <a:gd name="connsiteY80" fmla="*/ 2321879 h 2546559"/>
              <a:gd name="connsiteX81" fmla="*/ 2671391 w 3749040"/>
              <a:gd name="connsiteY81" fmla="*/ 2348063 h 2546559"/>
              <a:gd name="connsiteX82" fmla="*/ 2647517 w 3749040"/>
              <a:gd name="connsiteY82" fmla="*/ 2370829 h 2546559"/>
              <a:gd name="connsiteX83" fmla="*/ 2620237 w 3749040"/>
              <a:gd name="connsiteY83" fmla="*/ 2390182 h 2546559"/>
              <a:gd name="connsiteX84" fmla="*/ 2591817 w 3749040"/>
              <a:gd name="connsiteY84" fmla="*/ 2404981 h 2546559"/>
              <a:gd name="connsiteX85" fmla="*/ 2557715 w 3749040"/>
              <a:gd name="connsiteY85" fmla="*/ 2415225 h 2546559"/>
              <a:gd name="connsiteX86" fmla="*/ 2522475 w 3749040"/>
              <a:gd name="connsiteY86" fmla="*/ 2419780 h 2546559"/>
              <a:gd name="connsiteX87" fmla="*/ 2486098 w 3749040"/>
              <a:gd name="connsiteY87" fmla="*/ 2420918 h 2546559"/>
              <a:gd name="connsiteX88" fmla="*/ 2447449 w 3749040"/>
              <a:gd name="connsiteY88" fmla="*/ 2417501 h 2546559"/>
              <a:gd name="connsiteX89" fmla="*/ 2408798 w 3749040"/>
              <a:gd name="connsiteY89" fmla="*/ 2412950 h 2546559"/>
              <a:gd name="connsiteX90" fmla="*/ 2370146 w 3749040"/>
              <a:gd name="connsiteY90" fmla="*/ 2407256 h 2546559"/>
              <a:gd name="connsiteX91" fmla="*/ 2331499 w 3749040"/>
              <a:gd name="connsiteY91" fmla="*/ 2402705 h 2546559"/>
              <a:gd name="connsiteX92" fmla="*/ 2292849 w 3749040"/>
              <a:gd name="connsiteY92" fmla="*/ 2400427 h 2546559"/>
              <a:gd name="connsiteX93" fmla="*/ 2255336 w 3749040"/>
              <a:gd name="connsiteY93" fmla="*/ 2400427 h 2546559"/>
              <a:gd name="connsiteX94" fmla="*/ 2220096 w 3749040"/>
              <a:gd name="connsiteY94" fmla="*/ 2404981 h 2546559"/>
              <a:gd name="connsiteX95" fmla="*/ 2184855 w 3749040"/>
              <a:gd name="connsiteY95" fmla="*/ 2414087 h 2546559"/>
              <a:gd name="connsiteX96" fmla="*/ 2150753 w 3749040"/>
              <a:gd name="connsiteY96" fmla="*/ 2427748 h 2546559"/>
              <a:gd name="connsiteX97" fmla="*/ 2116651 w 3749040"/>
              <a:gd name="connsiteY97" fmla="*/ 2445960 h 2546559"/>
              <a:gd name="connsiteX98" fmla="*/ 2082547 w 3749040"/>
              <a:gd name="connsiteY98" fmla="*/ 2464176 h 2546559"/>
              <a:gd name="connsiteX99" fmla="*/ 2048445 w 3749040"/>
              <a:gd name="connsiteY99" fmla="*/ 2484663 h 2546559"/>
              <a:gd name="connsiteX100" fmla="*/ 2015478 w 3749040"/>
              <a:gd name="connsiteY100" fmla="*/ 2504016 h 2546559"/>
              <a:gd name="connsiteX101" fmla="*/ 1980238 w 3749040"/>
              <a:gd name="connsiteY101" fmla="*/ 2521093 h 2546559"/>
              <a:gd name="connsiteX102" fmla="*/ 1946135 w 3749040"/>
              <a:gd name="connsiteY102" fmla="*/ 2534755 h 2546559"/>
              <a:gd name="connsiteX103" fmla="*/ 1910897 w 3749040"/>
              <a:gd name="connsiteY103" fmla="*/ 2543861 h 2546559"/>
              <a:gd name="connsiteX104" fmla="*/ 1882144 w 3749040"/>
              <a:gd name="connsiteY104" fmla="*/ 2546559 h 2546559"/>
              <a:gd name="connsiteX105" fmla="*/ 1866898 w 3749040"/>
              <a:gd name="connsiteY105" fmla="*/ 2546559 h 2546559"/>
              <a:gd name="connsiteX106" fmla="*/ 1838143 w 3749040"/>
              <a:gd name="connsiteY106" fmla="*/ 2543861 h 2546559"/>
              <a:gd name="connsiteX107" fmla="*/ 1802906 w 3749040"/>
              <a:gd name="connsiteY107" fmla="*/ 2534755 h 2546559"/>
              <a:gd name="connsiteX108" fmla="*/ 1768802 w 3749040"/>
              <a:gd name="connsiteY108" fmla="*/ 2521093 h 2546559"/>
              <a:gd name="connsiteX109" fmla="*/ 1733562 w 3749040"/>
              <a:gd name="connsiteY109" fmla="*/ 2504016 h 2546559"/>
              <a:gd name="connsiteX110" fmla="*/ 1700597 w 3749040"/>
              <a:gd name="connsiteY110" fmla="*/ 2484663 h 2546559"/>
              <a:gd name="connsiteX111" fmla="*/ 1666493 w 3749040"/>
              <a:gd name="connsiteY111" fmla="*/ 2464176 h 2546559"/>
              <a:gd name="connsiteX112" fmla="*/ 1632392 w 3749040"/>
              <a:gd name="connsiteY112" fmla="*/ 2445960 h 2546559"/>
              <a:gd name="connsiteX113" fmla="*/ 1598289 w 3749040"/>
              <a:gd name="connsiteY113" fmla="*/ 2427748 h 2546559"/>
              <a:gd name="connsiteX114" fmla="*/ 1565321 w 3749040"/>
              <a:gd name="connsiteY114" fmla="*/ 2414087 h 2546559"/>
              <a:gd name="connsiteX115" fmla="*/ 1528945 w 3749040"/>
              <a:gd name="connsiteY115" fmla="*/ 2404981 h 2546559"/>
              <a:gd name="connsiteX116" fmla="*/ 1493708 w 3749040"/>
              <a:gd name="connsiteY116" fmla="*/ 2400427 h 2546559"/>
              <a:gd name="connsiteX117" fmla="*/ 1456191 w 3749040"/>
              <a:gd name="connsiteY117" fmla="*/ 2400427 h 2546559"/>
              <a:gd name="connsiteX118" fmla="*/ 1417542 w 3749040"/>
              <a:gd name="connsiteY118" fmla="*/ 2402705 h 2546559"/>
              <a:gd name="connsiteX119" fmla="*/ 1378894 w 3749040"/>
              <a:gd name="connsiteY119" fmla="*/ 2407256 h 2546559"/>
              <a:gd name="connsiteX120" fmla="*/ 1340242 w 3749040"/>
              <a:gd name="connsiteY120" fmla="*/ 2412950 h 2546559"/>
              <a:gd name="connsiteX121" fmla="*/ 1301594 w 3749040"/>
              <a:gd name="connsiteY121" fmla="*/ 2417501 h 2546559"/>
              <a:gd name="connsiteX122" fmla="*/ 1262944 w 3749040"/>
              <a:gd name="connsiteY122" fmla="*/ 2420918 h 2546559"/>
              <a:gd name="connsiteX123" fmla="*/ 1226568 w 3749040"/>
              <a:gd name="connsiteY123" fmla="*/ 2419780 h 2546559"/>
              <a:gd name="connsiteX124" fmla="*/ 1191328 w 3749040"/>
              <a:gd name="connsiteY124" fmla="*/ 2415225 h 2546559"/>
              <a:gd name="connsiteX125" fmla="*/ 1157224 w 3749040"/>
              <a:gd name="connsiteY125" fmla="*/ 2404981 h 2546559"/>
              <a:gd name="connsiteX126" fmla="*/ 1128806 w 3749040"/>
              <a:gd name="connsiteY126" fmla="*/ 2390182 h 2546559"/>
              <a:gd name="connsiteX127" fmla="*/ 1101524 w 3749040"/>
              <a:gd name="connsiteY127" fmla="*/ 2370829 h 2546559"/>
              <a:gd name="connsiteX128" fmla="*/ 1077652 w 3749040"/>
              <a:gd name="connsiteY128" fmla="*/ 2348063 h 2546559"/>
              <a:gd name="connsiteX129" fmla="*/ 1053778 w 3749040"/>
              <a:gd name="connsiteY129" fmla="*/ 2321879 h 2546559"/>
              <a:gd name="connsiteX130" fmla="*/ 1032180 w 3749040"/>
              <a:gd name="connsiteY130" fmla="*/ 2294559 h 2546559"/>
              <a:gd name="connsiteX131" fmla="*/ 1010582 w 3749040"/>
              <a:gd name="connsiteY131" fmla="*/ 2266100 h 2546559"/>
              <a:gd name="connsiteX132" fmla="*/ 988986 w 3749040"/>
              <a:gd name="connsiteY132" fmla="*/ 2237640 h 2546559"/>
              <a:gd name="connsiteX133" fmla="*/ 967387 w 3749040"/>
              <a:gd name="connsiteY133" fmla="*/ 2210320 h 2546559"/>
              <a:gd name="connsiteX134" fmla="*/ 944648 w 3749040"/>
              <a:gd name="connsiteY134" fmla="*/ 2184137 h 2546559"/>
              <a:gd name="connsiteX135" fmla="*/ 918504 w 3749040"/>
              <a:gd name="connsiteY135" fmla="*/ 2161369 h 2546559"/>
              <a:gd name="connsiteX136" fmla="*/ 893495 w 3749040"/>
              <a:gd name="connsiteY136" fmla="*/ 2140882 h 2546559"/>
              <a:gd name="connsiteX137" fmla="*/ 865079 w 3749040"/>
              <a:gd name="connsiteY137" fmla="*/ 2124945 h 2546559"/>
              <a:gd name="connsiteX138" fmla="*/ 834384 w 3749040"/>
              <a:gd name="connsiteY138" fmla="*/ 2111283 h 2546559"/>
              <a:gd name="connsiteX139" fmla="*/ 801420 w 3749040"/>
              <a:gd name="connsiteY139" fmla="*/ 2099899 h 2546559"/>
              <a:gd name="connsiteX140" fmla="*/ 767316 w 3749040"/>
              <a:gd name="connsiteY140" fmla="*/ 2089656 h 2546559"/>
              <a:gd name="connsiteX141" fmla="*/ 733212 w 3749040"/>
              <a:gd name="connsiteY141" fmla="*/ 2080549 h 2546559"/>
              <a:gd name="connsiteX142" fmla="*/ 697973 w 3749040"/>
              <a:gd name="connsiteY142" fmla="*/ 2071440 h 2546559"/>
              <a:gd name="connsiteX143" fmla="*/ 665007 w 3749040"/>
              <a:gd name="connsiteY143" fmla="*/ 2061196 h 2546559"/>
              <a:gd name="connsiteX144" fmla="*/ 632041 w 3749040"/>
              <a:gd name="connsiteY144" fmla="*/ 2049811 h 2546559"/>
              <a:gd name="connsiteX145" fmla="*/ 601350 w 3749040"/>
              <a:gd name="connsiteY145" fmla="*/ 2036151 h 2546559"/>
              <a:gd name="connsiteX146" fmla="*/ 574067 w 3749040"/>
              <a:gd name="connsiteY146" fmla="*/ 2019077 h 2546559"/>
              <a:gd name="connsiteX147" fmla="*/ 549056 w 3749040"/>
              <a:gd name="connsiteY147" fmla="*/ 1998585 h 2546559"/>
              <a:gd name="connsiteX148" fmla="*/ 528598 w 3749040"/>
              <a:gd name="connsiteY148" fmla="*/ 1973544 h 2546559"/>
              <a:gd name="connsiteX149" fmla="*/ 511543 w 3749040"/>
              <a:gd name="connsiteY149" fmla="*/ 1946222 h 2546559"/>
              <a:gd name="connsiteX150" fmla="*/ 497904 w 3749040"/>
              <a:gd name="connsiteY150" fmla="*/ 1915485 h 2546559"/>
              <a:gd name="connsiteX151" fmla="*/ 486537 w 3749040"/>
              <a:gd name="connsiteY151" fmla="*/ 1882473 h 2546559"/>
              <a:gd name="connsiteX152" fmla="*/ 476305 w 3749040"/>
              <a:gd name="connsiteY152" fmla="*/ 1849462 h 2546559"/>
              <a:gd name="connsiteX153" fmla="*/ 467212 w 3749040"/>
              <a:gd name="connsiteY153" fmla="*/ 1814172 h 2546559"/>
              <a:gd name="connsiteX154" fmla="*/ 458118 w 3749040"/>
              <a:gd name="connsiteY154" fmla="*/ 1780020 h 2546559"/>
              <a:gd name="connsiteX155" fmla="*/ 447887 w 3749040"/>
              <a:gd name="connsiteY155" fmla="*/ 1745870 h 2546559"/>
              <a:gd name="connsiteX156" fmla="*/ 436519 w 3749040"/>
              <a:gd name="connsiteY156" fmla="*/ 1712856 h 2546559"/>
              <a:gd name="connsiteX157" fmla="*/ 422878 w 3749040"/>
              <a:gd name="connsiteY157" fmla="*/ 1682121 h 2546559"/>
              <a:gd name="connsiteX158" fmla="*/ 406963 w 3749040"/>
              <a:gd name="connsiteY158" fmla="*/ 1653663 h 2546559"/>
              <a:gd name="connsiteX159" fmla="*/ 386500 w 3749040"/>
              <a:gd name="connsiteY159" fmla="*/ 1628619 h 2546559"/>
              <a:gd name="connsiteX160" fmla="*/ 363765 w 3749040"/>
              <a:gd name="connsiteY160" fmla="*/ 1602436 h 2546559"/>
              <a:gd name="connsiteX161" fmla="*/ 337620 w 3749040"/>
              <a:gd name="connsiteY161" fmla="*/ 1579669 h 2546559"/>
              <a:gd name="connsiteX162" fmla="*/ 310335 w 3749040"/>
              <a:gd name="connsiteY162" fmla="*/ 1558040 h 2546559"/>
              <a:gd name="connsiteX163" fmla="*/ 280780 w 3749040"/>
              <a:gd name="connsiteY163" fmla="*/ 1536411 h 2546559"/>
              <a:gd name="connsiteX164" fmla="*/ 252364 w 3749040"/>
              <a:gd name="connsiteY164" fmla="*/ 1514782 h 2546559"/>
              <a:gd name="connsiteX165" fmla="*/ 225080 w 3749040"/>
              <a:gd name="connsiteY165" fmla="*/ 1493153 h 2546559"/>
              <a:gd name="connsiteX166" fmla="*/ 198937 w 3749040"/>
              <a:gd name="connsiteY166" fmla="*/ 1469249 h 2546559"/>
              <a:gd name="connsiteX167" fmla="*/ 176199 w 3749040"/>
              <a:gd name="connsiteY167" fmla="*/ 1445343 h 2546559"/>
              <a:gd name="connsiteX168" fmla="*/ 156875 w 3749040"/>
              <a:gd name="connsiteY168" fmla="*/ 1418023 h 2546559"/>
              <a:gd name="connsiteX169" fmla="*/ 142098 w 3749040"/>
              <a:gd name="connsiteY169" fmla="*/ 1389564 h 2546559"/>
              <a:gd name="connsiteX170" fmla="*/ 131866 w 3749040"/>
              <a:gd name="connsiteY170" fmla="*/ 1355414 h 2546559"/>
              <a:gd name="connsiteX171" fmla="*/ 127320 w 3749040"/>
              <a:gd name="connsiteY171" fmla="*/ 1320125 h 2546559"/>
              <a:gd name="connsiteX172" fmla="*/ 126181 w 3749040"/>
              <a:gd name="connsiteY172" fmla="*/ 1283697 h 2546559"/>
              <a:gd name="connsiteX173" fmla="*/ 129594 w 3749040"/>
              <a:gd name="connsiteY173" fmla="*/ 1244994 h 2546559"/>
              <a:gd name="connsiteX174" fmla="*/ 134140 w 3749040"/>
              <a:gd name="connsiteY174" fmla="*/ 1206288 h 2546559"/>
              <a:gd name="connsiteX175" fmla="*/ 139824 w 3749040"/>
              <a:gd name="connsiteY175" fmla="*/ 1167584 h 2546559"/>
              <a:gd name="connsiteX176" fmla="*/ 144371 w 3749040"/>
              <a:gd name="connsiteY176" fmla="*/ 1128878 h 2546559"/>
              <a:gd name="connsiteX177" fmla="*/ 146643 w 3749040"/>
              <a:gd name="connsiteY177" fmla="*/ 1090175 h 2546559"/>
              <a:gd name="connsiteX178" fmla="*/ 146643 w 3749040"/>
              <a:gd name="connsiteY178" fmla="*/ 1052609 h 2546559"/>
              <a:gd name="connsiteX179" fmla="*/ 142098 w 3749040"/>
              <a:gd name="connsiteY179" fmla="*/ 1017321 h 2546559"/>
              <a:gd name="connsiteX180" fmla="*/ 133002 w 3749040"/>
              <a:gd name="connsiteY180" fmla="*/ 982030 h 2546559"/>
              <a:gd name="connsiteX181" fmla="*/ 119364 w 3749040"/>
              <a:gd name="connsiteY181" fmla="*/ 949019 h 2546559"/>
              <a:gd name="connsiteX182" fmla="*/ 101174 w 3749040"/>
              <a:gd name="connsiteY182" fmla="*/ 914868 h 2546559"/>
              <a:gd name="connsiteX183" fmla="*/ 82987 w 3749040"/>
              <a:gd name="connsiteY183" fmla="*/ 880719 h 2546559"/>
              <a:gd name="connsiteX184" fmla="*/ 62525 w 3749040"/>
              <a:gd name="connsiteY184" fmla="*/ 846567 h 2546559"/>
              <a:gd name="connsiteX185" fmla="*/ 43198 w 3749040"/>
              <a:gd name="connsiteY185" fmla="*/ 813552 h 2546559"/>
              <a:gd name="connsiteX186" fmla="*/ 26147 w 3749040"/>
              <a:gd name="connsiteY186" fmla="*/ 778266 h 2546559"/>
              <a:gd name="connsiteX187" fmla="*/ 12505 w 3749040"/>
              <a:gd name="connsiteY187" fmla="*/ 744112 h 2546559"/>
              <a:gd name="connsiteX188" fmla="*/ 3412 w 3749040"/>
              <a:gd name="connsiteY188" fmla="*/ 708823 h 2546559"/>
              <a:gd name="connsiteX189" fmla="*/ 0 w 3749040"/>
              <a:gd name="connsiteY189" fmla="*/ 672396 h 2546559"/>
              <a:gd name="connsiteX190" fmla="*/ 3412 w 3749040"/>
              <a:gd name="connsiteY190" fmla="*/ 635969 h 2546559"/>
              <a:gd name="connsiteX191" fmla="*/ 12505 w 3749040"/>
              <a:gd name="connsiteY191" fmla="*/ 600680 h 2546559"/>
              <a:gd name="connsiteX192" fmla="*/ 26147 w 3749040"/>
              <a:gd name="connsiteY192" fmla="*/ 566531 h 2546559"/>
              <a:gd name="connsiteX193" fmla="*/ 43198 w 3749040"/>
              <a:gd name="connsiteY193" fmla="*/ 531241 h 2546559"/>
              <a:gd name="connsiteX194" fmla="*/ 62525 w 3749040"/>
              <a:gd name="connsiteY194" fmla="*/ 498228 h 2546559"/>
              <a:gd name="connsiteX195" fmla="*/ 82987 w 3749040"/>
              <a:gd name="connsiteY195" fmla="*/ 464078 h 2546559"/>
              <a:gd name="connsiteX196" fmla="*/ 101174 w 3749040"/>
              <a:gd name="connsiteY196" fmla="*/ 429926 h 2546559"/>
              <a:gd name="connsiteX197" fmla="*/ 119364 w 3749040"/>
              <a:gd name="connsiteY197" fmla="*/ 395775 h 2546559"/>
              <a:gd name="connsiteX198" fmla="*/ 133002 w 3749040"/>
              <a:gd name="connsiteY198" fmla="*/ 362763 h 2546559"/>
              <a:gd name="connsiteX199" fmla="*/ 142098 w 3749040"/>
              <a:gd name="connsiteY199" fmla="*/ 327474 h 2546559"/>
              <a:gd name="connsiteX200" fmla="*/ 146643 w 3749040"/>
              <a:gd name="connsiteY200" fmla="*/ 292185 h 2546559"/>
              <a:gd name="connsiteX201" fmla="*/ 146643 w 3749040"/>
              <a:gd name="connsiteY201" fmla="*/ 254619 h 2546559"/>
              <a:gd name="connsiteX202" fmla="*/ 144371 w 3749040"/>
              <a:gd name="connsiteY202" fmla="*/ 215915 h 2546559"/>
              <a:gd name="connsiteX203" fmla="*/ 139824 w 3749040"/>
              <a:gd name="connsiteY203" fmla="*/ 177213 h 2546559"/>
              <a:gd name="connsiteX204" fmla="*/ 134140 w 3749040"/>
              <a:gd name="connsiteY204" fmla="*/ 138506 h 2546559"/>
              <a:gd name="connsiteX205" fmla="*/ 129594 w 3749040"/>
              <a:gd name="connsiteY205" fmla="*/ 99801 h 2546559"/>
              <a:gd name="connsiteX206" fmla="*/ 126181 w 3749040"/>
              <a:gd name="connsiteY206" fmla="*/ 61098 h 2546559"/>
              <a:gd name="connsiteX207" fmla="*/ 127320 w 3749040"/>
              <a:gd name="connsiteY207" fmla="*/ 24670 h 2546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</a:cxnLst>
            <a:rect l="l" t="t" r="r" b="b"/>
            <a:pathLst>
              <a:path w="3749040" h="2546559">
                <a:moveTo>
                  <a:pt x="130498" y="0"/>
                </a:moveTo>
                <a:lnTo>
                  <a:pt x="3618544" y="0"/>
                </a:lnTo>
                <a:lnTo>
                  <a:pt x="3621723" y="24670"/>
                </a:lnTo>
                <a:lnTo>
                  <a:pt x="3622860" y="61098"/>
                </a:lnTo>
                <a:lnTo>
                  <a:pt x="3619447" y="99801"/>
                </a:lnTo>
                <a:lnTo>
                  <a:pt x="3614904" y="138506"/>
                </a:lnTo>
                <a:lnTo>
                  <a:pt x="3609219" y="177213"/>
                </a:lnTo>
                <a:lnTo>
                  <a:pt x="3604672" y="215915"/>
                </a:lnTo>
                <a:lnTo>
                  <a:pt x="3602397" y="254619"/>
                </a:lnTo>
                <a:lnTo>
                  <a:pt x="3602397" y="292185"/>
                </a:lnTo>
                <a:lnTo>
                  <a:pt x="3606943" y="327474"/>
                </a:lnTo>
                <a:lnTo>
                  <a:pt x="3616039" y="362763"/>
                </a:lnTo>
                <a:lnTo>
                  <a:pt x="3629679" y="395775"/>
                </a:lnTo>
                <a:lnTo>
                  <a:pt x="3646732" y="429926"/>
                </a:lnTo>
                <a:lnTo>
                  <a:pt x="3666058" y="464078"/>
                </a:lnTo>
                <a:lnTo>
                  <a:pt x="3686517" y="498228"/>
                </a:lnTo>
                <a:lnTo>
                  <a:pt x="3705843" y="531241"/>
                </a:lnTo>
                <a:lnTo>
                  <a:pt x="3722895" y="566531"/>
                </a:lnTo>
                <a:lnTo>
                  <a:pt x="3736535" y="600680"/>
                </a:lnTo>
                <a:lnTo>
                  <a:pt x="3745631" y="635969"/>
                </a:lnTo>
                <a:lnTo>
                  <a:pt x="3749040" y="672396"/>
                </a:lnTo>
                <a:lnTo>
                  <a:pt x="3745631" y="708823"/>
                </a:lnTo>
                <a:lnTo>
                  <a:pt x="3736535" y="744112"/>
                </a:lnTo>
                <a:lnTo>
                  <a:pt x="3722895" y="778266"/>
                </a:lnTo>
                <a:lnTo>
                  <a:pt x="3705843" y="813552"/>
                </a:lnTo>
                <a:lnTo>
                  <a:pt x="3686517" y="846567"/>
                </a:lnTo>
                <a:lnTo>
                  <a:pt x="3666058" y="880719"/>
                </a:lnTo>
                <a:lnTo>
                  <a:pt x="3646732" y="914868"/>
                </a:lnTo>
                <a:lnTo>
                  <a:pt x="3629679" y="949019"/>
                </a:lnTo>
                <a:lnTo>
                  <a:pt x="3616039" y="982030"/>
                </a:lnTo>
                <a:lnTo>
                  <a:pt x="3606943" y="1017321"/>
                </a:lnTo>
                <a:lnTo>
                  <a:pt x="3602397" y="1052609"/>
                </a:lnTo>
                <a:lnTo>
                  <a:pt x="3602397" y="1090175"/>
                </a:lnTo>
                <a:lnTo>
                  <a:pt x="3604672" y="1128878"/>
                </a:lnTo>
                <a:lnTo>
                  <a:pt x="3609219" y="1167584"/>
                </a:lnTo>
                <a:lnTo>
                  <a:pt x="3614904" y="1206288"/>
                </a:lnTo>
                <a:lnTo>
                  <a:pt x="3619447" y="1244994"/>
                </a:lnTo>
                <a:lnTo>
                  <a:pt x="3622860" y="1283697"/>
                </a:lnTo>
                <a:lnTo>
                  <a:pt x="3621723" y="1320125"/>
                </a:lnTo>
                <a:lnTo>
                  <a:pt x="3617176" y="1355414"/>
                </a:lnTo>
                <a:lnTo>
                  <a:pt x="3606943" y="1389564"/>
                </a:lnTo>
                <a:lnTo>
                  <a:pt x="3592167" y="1418023"/>
                </a:lnTo>
                <a:lnTo>
                  <a:pt x="3572844" y="1445343"/>
                </a:lnTo>
                <a:lnTo>
                  <a:pt x="3550106" y="1469249"/>
                </a:lnTo>
                <a:lnTo>
                  <a:pt x="3523960" y="1493153"/>
                </a:lnTo>
                <a:lnTo>
                  <a:pt x="3496679" y="1514782"/>
                </a:lnTo>
                <a:lnTo>
                  <a:pt x="3468261" y="1536411"/>
                </a:lnTo>
                <a:lnTo>
                  <a:pt x="3439842" y="1558040"/>
                </a:lnTo>
                <a:lnTo>
                  <a:pt x="3411423" y="1579669"/>
                </a:lnTo>
                <a:lnTo>
                  <a:pt x="3385277" y="1602436"/>
                </a:lnTo>
                <a:lnTo>
                  <a:pt x="3362541" y="1628619"/>
                </a:lnTo>
                <a:lnTo>
                  <a:pt x="3342079" y="1653663"/>
                </a:lnTo>
                <a:lnTo>
                  <a:pt x="3326165" y="1682121"/>
                </a:lnTo>
                <a:lnTo>
                  <a:pt x="3312523" y="1712856"/>
                </a:lnTo>
                <a:lnTo>
                  <a:pt x="3301157" y="1745870"/>
                </a:lnTo>
                <a:lnTo>
                  <a:pt x="3290925" y="1780020"/>
                </a:lnTo>
                <a:lnTo>
                  <a:pt x="3281831" y="1814172"/>
                </a:lnTo>
                <a:lnTo>
                  <a:pt x="3272738" y="1849462"/>
                </a:lnTo>
                <a:lnTo>
                  <a:pt x="3262507" y="1882473"/>
                </a:lnTo>
                <a:lnTo>
                  <a:pt x="3251139" y="1915485"/>
                </a:lnTo>
                <a:lnTo>
                  <a:pt x="3237498" y="1946222"/>
                </a:lnTo>
                <a:lnTo>
                  <a:pt x="3220445" y="1973544"/>
                </a:lnTo>
                <a:lnTo>
                  <a:pt x="3199985" y="1998585"/>
                </a:lnTo>
                <a:lnTo>
                  <a:pt x="3174973" y="2019077"/>
                </a:lnTo>
                <a:lnTo>
                  <a:pt x="3147691" y="2036151"/>
                </a:lnTo>
                <a:lnTo>
                  <a:pt x="3117002" y="2049811"/>
                </a:lnTo>
                <a:lnTo>
                  <a:pt x="3084033" y="2061196"/>
                </a:lnTo>
                <a:lnTo>
                  <a:pt x="3051068" y="2071440"/>
                </a:lnTo>
                <a:lnTo>
                  <a:pt x="3015827" y="2080549"/>
                </a:lnTo>
                <a:lnTo>
                  <a:pt x="2981727" y="2089656"/>
                </a:lnTo>
                <a:lnTo>
                  <a:pt x="2947623" y="2099899"/>
                </a:lnTo>
                <a:lnTo>
                  <a:pt x="2914658" y="2111283"/>
                </a:lnTo>
                <a:lnTo>
                  <a:pt x="2883965" y="2124945"/>
                </a:lnTo>
                <a:lnTo>
                  <a:pt x="2855545" y="2140882"/>
                </a:lnTo>
                <a:lnTo>
                  <a:pt x="2830536" y="2161369"/>
                </a:lnTo>
                <a:lnTo>
                  <a:pt x="2804392" y="2184137"/>
                </a:lnTo>
                <a:lnTo>
                  <a:pt x="2781656" y="2210320"/>
                </a:lnTo>
                <a:lnTo>
                  <a:pt x="2760057" y="2237640"/>
                </a:lnTo>
                <a:lnTo>
                  <a:pt x="2738459" y="2266100"/>
                </a:lnTo>
                <a:lnTo>
                  <a:pt x="2716861" y="2294559"/>
                </a:lnTo>
                <a:lnTo>
                  <a:pt x="2695264" y="2321879"/>
                </a:lnTo>
                <a:lnTo>
                  <a:pt x="2671391" y="2348063"/>
                </a:lnTo>
                <a:lnTo>
                  <a:pt x="2647517" y="2370829"/>
                </a:lnTo>
                <a:lnTo>
                  <a:pt x="2620237" y="2390182"/>
                </a:lnTo>
                <a:lnTo>
                  <a:pt x="2591817" y="2404981"/>
                </a:lnTo>
                <a:lnTo>
                  <a:pt x="2557715" y="2415225"/>
                </a:lnTo>
                <a:lnTo>
                  <a:pt x="2522475" y="2419780"/>
                </a:lnTo>
                <a:lnTo>
                  <a:pt x="2486098" y="2420918"/>
                </a:lnTo>
                <a:lnTo>
                  <a:pt x="2447449" y="2417501"/>
                </a:lnTo>
                <a:lnTo>
                  <a:pt x="2408798" y="2412950"/>
                </a:lnTo>
                <a:lnTo>
                  <a:pt x="2370146" y="2407256"/>
                </a:lnTo>
                <a:lnTo>
                  <a:pt x="2331499" y="2402705"/>
                </a:lnTo>
                <a:lnTo>
                  <a:pt x="2292849" y="2400427"/>
                </a:lnTo>
                <a:lnTo>
                  <a:pt x="2255336" y="2400427"/>
                </a:lnTo>
                <a:lnTo>
                  <a:pt x="2220096" y="2404981"/>
                </a:lnTo>
                <a:lnTo>
                  <a:pt x="2184855" y="2414087"/>
                </a:lnTo>
                <a:lnTo>
                  <a:pt x="2150753" y="2427748"/>
                </a:lnTo>
                <a:lnTo>
                  <a:pt x="2116651" y="2445960"/>
                </a:lnTo>
                <a:lnTo>
                  <a:pt x="2082547" y="2464176"/>
                </a:lnTo>
                <a:lnTo>
                  <a:pt x="2048445" y="2484663"/>
                </a:lnTo>
                <a:lnTo>
                  <a:pt x="2015478" y="2504016"/>
                </a:lnTo>
                <a:lnTo>
                  <a:pt x="1980238" y="2521093"/>
                </a:lnTo>
                <a:lnTo>
                  <a:pt x="1946135" y="2534755"/>
                </a:lnTo>
                <a:lnTo>
                  <a:pt x="1910897" y="2543861"/>
                </a:lnTo>
                <a:lnTo>
                  <a:pt x="1882144" y="2546559"/>
                </a:lnTo>
                <a:lnTo>
                  <a:pt x="1866898" y="2546559"/>
                </a:lnTo>
                <a:lnTo>
                  <a:pt x="1838143" y="2543861"/>
                </a:lnTo>
                <a:lnTo>
                  <a:pt x="1802906" y="2534755"/>
                </a:lnTo>
                <a:lnTo>
                  <a:pt x="1768802" y="2521093"/>
                </a:lnTo>
                <a:lnTo>
                  <a:pt x="1733562" y="2504016"/>
                </a:lnTo>
                <a:lnTo>
                  <a:pt x="1700597" y="2484663"/>
                </a:lnTo>
                <a:lnTo>
                  <a:pt x="1666493" y="2464176"/>
                </a:lnTo>
                <a:lnTo>
                  <a:pt x="1632392" y="2445960"/>
                </a:lnTo>
                <a:lnTo>
                  <a:pt x="1598289" y="2427748"/>
                </a:lnTo>
                <a:lnTo>
                  <a:pt x="1565321" y="2414087"/>
                </a:lnTo>
                <a:lnTo>
                  <a:pt x="1528945" y="2404981"/>
                </a:lnTo>
                <a:lnTo>
                  <a:pt x="1493708" y="2400427"/>
                </a:lnTo>
                <a:lnTo>
                  <a:pt x="1456191" y="2400427"/>
                </a:lnTo>
                <a:lnTo>
                  <a:pt x="1417542" y="2402705"/>
                </a:lnTo>
                <a:lnTo>
                  <a:pt x="1378894" y="2407256"/>
                </a:lnTo>
                <a:lnTo>
                  <a:pt x="1340242" y="2412950"/>
                </a:lnTo>
                <a:lnTo>
                  <a:pt x="1301594" y="2417501"/>
                </a:lnTo>
                <a:lnTo>
                  <a:pt x="1262944" y="2420918"/>
                </a:lnTo>
                <a:lnTo>
                  <a:pt x="1226568" y="2419780"/>
                </a:lnTo>
                <a:lnTo>
                  <a:pt x="1191328" y="2415225"/>
                </a:lnTo>
                <a:lnTo>
                  <a:pt x="1157224" y="2404981"/>
                </a:lnTo>
                <a:lnTo>
                  <a:pt x="1128806" y="2390182"/>
                </a:lnTo>
                <a:lnTo>
                  <a:pt x="1101524" y="2370829"/>
                </a:lnTo>
                <a:lnTo>
                  <a:pt x="1077652" y="2348063"/>
                </a:lnTo>
                <a:lnTo>
                  <a:pt x="1053778" y="2321879"/>
                </a:lnTo>
                <a:lnTo>
                  <a:pt x="1032180" y="2294559"/>
                </a:lnTo>
                <a:lnTo>
                  <a:pt x="1010582" y="2266100"/>
                </a:lnTo>
                <a:lnTo>
                  <a:pt x="988986" y="2237640"/>
                </a:lnTo>
                <a:lnTo>
                  <a:pt x="967387" y="2210320"/>
                </a:lnTo>
                <a:lnTo>
                  <a:pt x="944648" y="2184137"/>
                </a:lnTo>
                <a:lnTo>
                  <a:pt x="918504" y="2161369"/>
                </a:lnTo>
                <a:lnTo>
                  <a:pt x="893495" y="2140882"/>
                </a:lnTo>
                <a:lnTo>
                  <a:pt x="865079" y="2124945"/>
                </a:lnTo>
                <a:lnTo>
                  <a:pt x="834384" y="2111283"/>
                </a:lnTo>
                <a:lnTo>
                  <a:pt x="801420" y="2099899"/>
                </a:lnTo>
                <a:lnTo>
                  <a:pt x="767316" y="2089656"/>
                </a:lnTo>
                <a:lnTo>
                  <a:pt x="733212" y="2080549"/>
                </a:lnTo>
                <a:lnTo>
                  <a:pt x="697973" y="2071440"/>
                </a:lnTo>
                <a:lnTo>
                  <a:pt x="665007" y="2061196"/>
                </a:lnTo>
                <a:lnTo>
                  <a:pt x="632041" y="2049811"/>
                </a:lnTo>
                <a:lnTo>
                  <a:pt x="601350" y="2036151"/>
                </a:lnTo>
                <a:lnTo>
                  <a:pt x="574067" y="2019077"/>
                </a:lnTo>
                <a:lnTo>
                  <a:pt x="549056" y="1998585"/>
                </a:lnTo>
                <a:lnTo>
                  <a:pt x="528598" y="1973544"/>
                </a:lnTo>
                <a:lnTo>
                  <a:pt x="511543" y="1946222"/>
                </a:lnTo>
                <a:lnTo>
                  <a:pt x="497904" y="1915485"/>
                </a:lnTo>
                <a:lnTo>
                  <a:pt x="486537" y="1882473"/>
                </a:lnTo>
                <a:lnTo>
                  <a:pt x="476305" y="1849462"/>
                </a:lnTo>
                <a:lnTo>
                  <a:pt x="467212" y="1814172"/>
                </a:lnTo>
                <a:lnTo>
                  <a:pt x="458118" y="1780020"/>
                </a:lnTo>
                <a:lnTo>
                  <a:pt x="447887" y="1745870"/>
                </a:lnTo>
                <a:lnTo>
                  <a:pt x="436519" y="1712856"/>
                </a:lnTo>
                <a:lnTo>
                  <a:pt x="422878" y="1682121"/>
                </a:lnTo>
                <a:lnTo>
                  <a:pt x="406963" y="1653663"/>
                </a:lnTo>
                <a:lnTo>
                  <a:pt x="386500" y="1628619"/>
                </a:lnTo>
                <a:lnTo>
                  <a:pt x="363765" y="1602436"/>
                </a:lnTo>
                <a:lnTo>
                  <a:pt x="337620" y="1579669"/>
                </a:lnTo>
                <a:lnTo>
                  <a:pt x="310335" y="1558040"/>
                </a:lnTo>
                <a:lnTo>
                  <a:pt x="280780" y="1536411"/>
                </a:lnTo>
                <a:lnTo>
                  <a:pt x="252364" y="1514782"/>
                </a:lnTo>
                <a:lnTo>
                  <a:pt x="225080" y="1493153"/>
                </a:lnTo>
                <a:lnTo>
                  <a:pt x="198937" y="1469249"/>
                </a:lnTo>
                <a:lnTo>
                  <a:pt x="176199" y="1445343"/>
                </a:lnTo>
                <a:lnTo>
                  <a:pt x="156875" y="1418023"/>
                </a:lnTo>
                <a:lnTo>
                  <a:pt x="142098" y="1389564"/>
                </a:lnTo>
                <a:lnTo>
                  <a:pt x="131866" y="1355414"/>
                </a:lnTo>
                <a:lnTo>
                  <a:pt x="127320" y="1320125"/>
                </a:lnTo>
                <a:lnTo>
                  <a:pt x="126181" y="1283697"/>
                </a:lnTo>
                <a:lnTo>
                  <a:pt x="129594" y="1244994"/>
                </a:lnTo>
                <a:lnTo>
                  <a:pt x="134140" y="1206288"/>
                </a:lnTo>
                <a:lnTo>
                  <a:pt x="139824" y="1167584"/>
                </a:lnTo>
                <a:lnTo>
                  <a:pt x="144371" y="1128878"/>
                </a:lnTo>
                <a:lnTo>
                  <a:pt x="146643" y="1090175"/>
                </a:lnTo>
                <a:lnTo>
                  <a:pt x="146643" y="1052609"/>
                </a:lnTo>
                <a:lnTo>
                  <a:pt x="142098" y="1017321"/>
                </a:lnTo>
                <a:lnTo>
                  <a:pt x="133002" y="982030"/>
                </a:lnTo>
                <a:lnTo>
                  <a:pt x="119364" y="949019"/>
                </a:lnTo>
                <a:lnTo>
                  <a:pt x="101174" y="914868"/>
                </a:lnTo>
                <a:lnTo>
                  <a:pt x="82987" y="880719"/>
                </a:lnTo>
                <a:lnTo>
                  <a:pt x="62525" y="846567"/>
                </a:lnTo>
                <a:lnTo>
                  <a:pt x="43198" y="813552"/>
                </a:lnTo>
                <a:lnTo>
                  <a:pt x="26147" y="778266"/>
                </a:lnTo>
                <a:lnTo>
                  <a:pt x="12505" y="744112"/>
                </a:lnTo>
                <a:lnTo>
                  <a:pt x="3412" y="708823"/>
                </a:lnTo>
                <a:lnTo>
                  <a:pt x="0" y="672396"/>
                </a:lnTo>
                <a:lnTo>
                  <a:pt x="3412" y="635969"/>
                </a:lnTo>
                <a:lnTo>
                  <a:pt x="12505" y="600680"/>
                </a:lnTo>
                <a:lnTo>
                  <a:pt x="26147" y="566531"/>
                </a:lnTo>
                <a:lnTo>
                  <a:pt x="43198" y="531241"/>
                </a:lnTo>
                <a:lnTo>
                  <a:pt x="62525" y="498228"/>
                </a:lnTo>
                <a:lnTo>
                  <a:pt x="82987" y="464078"/>
                </a:lnTo>
                <a:lnTo>
                  <a:pt x="101174" y="429926"/>
                </a:lnTo>
                <a:lnTo>
                  <a:pt x="119364" y="395775"/>
                </a:lnTo>
                <a:lnTo>
                  <a:pt x="133002" y="362763"/>
                </a:lnTo>
                <a:lnTo>
                  <a:pt x="142098" y="327474"/>
                </a:lnTo>
                <a:lnTo>
                  <a:pt x="146643" y="292185"/>
                </a:lnTo>
                <a:lnTo>
                  <a:pt x="146643" y="254619"/>
                </a:lnTo>
                <a:lnTo>
                  <a:pt x="144371" y="215915"/>
                </a:lnTo>
                <a:lnTo>
                  <a:pt x="139824" y="177213"/>
                </a:lnTo>
                <a:lnTo>
                  <a:pt x="134140" y="138506"/>
                </a:lnTo>
                <a:lnTo>
                  <a:pt x="129594" y="99801"/>
                </a:lnTo>
                <a:lnTo>
                  <a:pt x="126181" y="61098"/>
                </a:lnTo>
                <a:lnTo>
                  <a:pt x="127320" y="2467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DE8E25-E8F3-4DCC-92E6-F56081A74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799" y="2871982"/>
            <a:ext cx="5423536" cy="3181684"/>
          </a:xfrm>
        </p:spPr>
        <p:txBody>
          <a:bodyPr anchor="t">
            <a:normAutofit/>
          </a:bodyPr>
          <a:lstStyle/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700" b="1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básník</a:t>
            </a:r>
            <a:r>
              <a:rPr lang="cs-CZ" sz="17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cs-CZ" sz="1700" b="1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orientalista</a:t>
            </a:r>
            <a:r>
              <a:rPr lang="cs-CZ" sz="17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sz="17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7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 od r. 1891 v Univerzitní knihovně v Praze (Klementinum)                               </a:t>
            </a:r>
            <a:r>
              <a:rPr lang="en-US" sz="17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7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</a:pPr>
            <a:r>
              <a:rPr lang="cs-CZ" sz="17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1920-30 zde prvním jejím ředitelem.</a:t>
            </a:r>
            <a:r>
              <a:rPr lang="en-US" sz="17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700" b="0" i="0" dirty="0">
              <a:solidFill>
                <a:schemeClr val="tx1"/>
              </a:solidFill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17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    PŘEKLADY: </a:t>
            </a:r>
            <a:r>
              <a:rPr lang="cs-CZ" sz="1700" b="0" i="0" u="none" strike="noStrike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Firdúsí</a:t>
            </a:r>
            <a:r>
              <a:rPr lang="cs-CZ" sz="17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: </a:t>
            </a:r>
            <a:r>
              <a:rPr lang="cs-CZ" sz="1700" b="0" i="1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Kniha králů</a:t>
            </a:r>
            <a:r>
              <a:rPr lang="cs-CZ" sz="17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(</a:t>
            </a:r>
            <a:r>
              <a:rPr lang="cs-CZ" sz="1700" b="0" i="1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Šáh</a:t>
            </a:r>
            <a:r>
              <a:rPr lang="cs-CZ" sz="17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-</a:t>
            </a:r>
            <a:r>
              <a:rPr lang="cs-CZ" sz="1700" b="0" i="1" u="none" strike="noStrike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náme</a:t>
            </a:r>
            <a:r>
              <a:rPr lang="cs-CZ" sz="17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), Praha 1910; </a:t>
            </a:r>
            <a:r>
              <a:rPr lang="en-US" sz="17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700" b="0" i="0" dirty="0">
              <a:solidFill>
                <a:schemeClr val="tx1"/>
              </a:solidFill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700" b="1" i="1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Čtyřverší Omara </a:t>
            </a:r>
            <a:r>
              <a:rPr lang="cs-CZ" sz="1700" b="1" i="1" u="none" strike="noStrike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Chajjáma</a:t>
            </a:r>
            <a:r>
              <a:rPr lang="cs-CZ" sz="17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. Studie Miloše Boreckého, Praha 1945;  </a:t>
            </a:r>
            <a:r>
              <a:rPr lang="en-US" sz="17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7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</a:pPr>
            <a:r>
              <a:rPr lang="cs-CZ" sz="17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! lze ještě sehnat překlad </a:t>
            </a:r>
            <a:r>
              <a:rPr lang="cs-CZ" sz="1700" b="0" i="0" u="none" strike="noStrike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Štýbra</a:t>
            </a:r>
            <a:r>
              <a:rPr lang="cs-CZ" sz="17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, ten ale překládal z </a:t>
            </a:r>
            <a:r>
              <a:rPr lang="cs-CZ" sz="1700" b="0" i="0" u="none" strike="noStrike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Anj</a:t>
            </a:r>
            <a:r>
              <a:rPr lang="cs-CZ" sz="17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– </a:t>
            </a:r>
            <a:r>
              <a:rPr lang="cs-CZ" sz="1700" b="0" i="0" u="none" strike="noStrike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Fitzeralda</a:t>
            </a:r>
            <a:r>
              <a:rPr lang="cs-CZ" sz="17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! </a:t>
            </a:r>
            <a:r>
              <a:rPr lang="en-US" sz="17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700" b="0" i="0" dirty="0">
              <a:solidFill>
                <a:schemeClr val="tx1"/>
              </a:solidFill>
              <a:effectLst/>
            </a:endParaRPr>
          </a:p>
          <a:p>
            <a:pPr>
              <a:lnSpc>
                <a:spcPct val="100000"/>
              </a:lnSpc>
            </a:pPr>
            <a:endParaRPr lang="cs-CZ" sz="1700" dirty="0">
              <a:solidFill>
                <a:schemeClr val="tx1"/>
              </a:solidFill>
            </a:endParaRPr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17AA5E11-CD44-443B-9FB7-57A2267C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49885" y="2263566"/>
            <a:ext cx="4542115" cy="4614473"/>
          </a:xfrm>
          <a:custGeom>
            <a:avLst/>
            <a:gdLst>
              <a:gd name="connsiteX0" fmla="*/ 3017089 w 4542115"/>
              <a:gd name="connsiteY0" fmla="*/ 0 h 4614473"/>
              <a:gd name="connsiteX1" fmla="*/ 3075636 w 4542115"/>
              <a:gd name="connsiteY1" fmla="*/ 5494 h 4614473"/>
              <a:gd name="connsiteX2" fmla="*/ 3132353 w 4542115"/>
              <a:gd name="connsiteY2" fmla="*/ 20154 h 4614473"/>
              <a:gd name="connsiteX3" fmla="*/ 3187242 w 4542115"/>
              <a:gd name="connsiteY3" fmla="*/ 42142 h 4614473"/>
              <a:gd name="connsiteX4" fmla="*/ 3243962 w 4542115"/>
              <a:gd name="connsiteY4" fmla="*/ 69623 h 4614473"/>
              <a:gd name="connsiteX5" fmla="*/ 3297023 w 4542115"/>
              <a:gd name="connsiteY5" fmla="*/ 100772 h 4614473"/>
              <a:gd name="connsiteX6" fmla="*/ 3351911 w 4542115"/>
              <a:gd name="connsiteY6" fmla="*/ 133754 h 4614473"/>
              <a:gd name="connsiteX7" fmla="*/ 3406803 w 4542115"/>
              <a:gd name="connsiteY7" fmla="*/ 163066 h 4614473"/>
              <a:gd name="connsiteX8" fmla="*/ 3461689 w 4542115"/>
              <a:gd name="connsiteY8" fmla="*/ 192379 h 4614473"/>
              <a:gd name="connsiteX9" fmla="*/ 3516579 w 4542115"/>
              <a:gd name="connsiteY9" fmla="*/ 214366 h 4614473"/>
              <a:gd name="connsiteX10" fmla="*/ 3573300 w 4542115"/>
              <a:gd name="connsiteY10" fmla="*/ 229025 h 4614473"/>
              <a:gd name="connsiteX11" fmla="*/ 3630019 w 4542115"/>
              <a:gd name="connsiteY11" fmla="*/ 236355 h 4614473"/>
              <a:gd name="connsiteX12" fmla="*/ 3690397 w 4542115"/>
              <a:gd name="connsiteY12" fmla="*/ 236355 h 4614473"/>
              <a:gd name="connsiteX13" fmla="*/ 3752606 w 4542115"/>
              <a:gd name="connsiteY13" fmla="*/ 232693 h 4614473"/>
              <a:gd name="connsiteX14" fmla="*/ 3814809 w 4542115"/>
              <a:gd name="connsiteY14" fmla="*/ 225361 h 4614473"/>
              <a:gd name="connsiteX15" fmla="*/ 3877020 w 4542115"/>
              <a:gd name="connsiteY15" fmla="*/ 216201 h 4614473"/>
              <a:gd name="connsiteX16" fmla="*/ 3939231 w 4542115"/>
              <a:gd name="connsiteY16" fmla="*/ 208872 h 4614473"/>
              <a:gd name="connsiteX17" fmla="*/ 4001437 w 4542115"/>
              <a:gd name="connsiteY17" fmla="*/ 203373 h 4614473"/>
              <a:gd name="connsiteX18" fmla="*/ 4059986 w 4542115"/>
              <a:gd name="connsiteY18" fmla="*/ 205206 h 4614473"/>
              <a:gd name="connsiteX19" fmla="*/ 4116706 w 4542115"/>
              <a:gd name="connsiteY19" fmla="*/ 212538 h 4614473"/>
              <a:gd name="connsiteX20" fmla="*/ 4171595 w 4542115"/>
              <a:gd name="connsiteY20" fmla="*/ 229025 h 4614473"/>
              <a:gd name="connsiteX21" fmla="*/ 4217336 w 4542115"/>
              <a:gd name="connsiteY21" fmla="*/ 252845 h 4614473"/>
              <a:gd name="connsiteX22" fmla="*/ 4261245 w 4542115"/>
              <a:gd name="connsiteY22" fmla="*/ 283994 h 4614473"/>
              <a:gd name="connsiteX23" fmla="*/ 4299669 w 4542115"/>
              <a:gd name="connsiteY23" fmla="*/ 320637 h 4614473"/>
              <a:gd name="connsiteX24" fmla="*/ 4338095 w 4542115"/>
              <a:gd name="connsiteY24" fmla="*/ 362777 h 4614473"/>
              <a:gd name="connsiteX25" fmla="*/ 4372856 w 4542115"/>
              <a:gd name="connsiteY25" fmla="*/ 406750 h 4614473"/>
              <a:gd name="connsiteX26" fmla="*/ 4407617 w 4542115"/>
              <a:gd name="connsiteY26" fmla="*/ 452556 h 4614473"/>
              <a:gd name="connsiteX27" fmla="*/ 4442381 w 4542115"/>
              <a:gd name="connsiteY27" fmla="*/ 498362 h 4614473"/>
              <a:gd name="connsiteX28" fmla="*/ 4477145 w 4542115"/>
              <a:gd name="connsiteY28" fmla="*/ 542337 h 4614473"/>
              <a:gd name="connsiteX29" fmla="*/ 4513739 w 4542115"/>
              <a:gd name="connsiteY29" fmla="*/ 584477 h 4614473"/>
              <a:gd name="connsiteX30" fmla="*/ 4542115 w 4542115"/>
              <a:gd name="connsiteY30" fmla="*/ 609189 h 4614473"/>
              <a:gd name="connsiteX31" fmla="*/ 4542115 w 4542115"/>
              <a:gd name="connsiteY31" fmla="*/ 4614473 h 4614473"/>
              <a:gd name="connsiteX32" fmla="*/ 664769 w 4542115"/>
              <a:gd name="connsiteY32" fmla="*/ 4614473 h 4614473"/>
              <a:gd name="connsiteX33" fmla="*/ 655016 w 4542115"/>
              <a:gd name="connsiteY33" fmla="*/ 4597035 h 4614473"/>
              <a:gd name="connsiteX34" fmla="*/ 622081 w 4542115"/>
              <a:gd name="connsiteY34" fmla="*/ 4556726 h 4614473"/>
              <a:gd name="connsiteX35" fmla="*/ 585489 w 4542115"/>
              <a:gd name="connsiteY35" fmla="*/ 4514583 h 4614473"/>
              <a:gd name="connsiteX36" fmla="*/ 543408 w 4542115"/>
              <a:gd name="connsiteY36" fmla="*/ 4477940 h 4614473"/>
              <a:gd name="connsiteX37" fmla="*/ 499492 w 4542115"/>
              <a:gd name="connsiteY37" fmla="*/ 4443127 h 4614473"/>
              <a:gd name="connsiteX38" fmla="*/ 451923 w 4542115"/>
              <a:gd name="connsiteY38" fmla="*/ 4408315 h 4614473"/>
              <a:gd name="connsiteX39" fmla="*/ 406186 w 4542115"/>
              <a:gd name="connsiteY39" fmla="*/ 4373502 h 4614473"/>
              <a:gd name="connsiteX40" fmla="*/ 362272 w 4542115"/>
              <a:gd name="connsiteY40" fmla="*/ 4338689 h 4614473"/>
              <a:gd name="connsiteX41" fmla="*/ 320194 w 4542115"/>
              <a:gd name="connsiteY41" fmla="*/ 4300215 h 4614473"/>
              <a:gd name="connsiteX42" fmla="*/ 283597 w 4542115"/>
              <a:gd name="connsiteY42" fmla="*/ 4261739 h 4614473"/>
              <a:gd name="connsiteX43" fmla="*/ 252494 w 4542115"/>
              <a:gd name="connsiteY43" fmla="*/ 4217766 h 4614473"/>
              <a:gd name="connsiteX44" fmla="*/ 228710 w 4542115"/>
              <a:gd name="connsiteY44" fmla="*/ 4171960 h 4614473"/>
              <a:gd name="connsiteX45" fmla="*/ 212241 w 4542115"/>
              <a:gd name="connsiteY45" fmla="*/ 4116996 h 4614473"/>
              <a:gd name="connsiteX46" fmla="*/ 204924 w 4542115"/>
              <a:gd name="connsiteY46" fmla="*/ 4060197 h 4614473"/>
              <a:gd name="connsiteX47" fmla="*/ 203092 w 4542115"/>
              <a:gd name="connsiteY47" fmla="*/ 4001565 h 4614473"/>
              <a:gd name="connsiteX48" fmla="*/ 208585 w 4542115"/>
              <a:gd name="connsiteY48" fmla="*/ 3939271 h 4614473"/>
              <a:gd name="connsiteX49" fmla="*/ 215902 w 4542115"/>
              <a:gd name="connsiteY49" fmla="*/ 3876973 h 4614473"/>
              <a:gd name="connsiteX50" fmla="*/ 225050 w 4542115"/>
              <a:gd name="connsiteY50" fmla="*/ 3814678 h 4614473"/>
              <a:gd name="connsiteX51" fmla="*/ 232369 w 4542115"/>
              <a:gd name="connsiteY51" fmla="*/ 3752380 h 4614473"/>
              <a:gd name="connsiteX52" fmla="*/ 236025 w 4542115"/>
              <a:gd name="connsiteY52" fmla="*/ 3690086 h 4614473"/>
              <a:gd name="connsiteX53" fmla="*/ 236025 w 4542115"/>
              <a:gd name="connsiteY53" fmla="*/ 3629623 h 4614473"/>
              <a:gd name="connsiteX54" fmla="*/ 228710 w 4542115"/>
              <a:gd name="connsiteY54" fmla="*/ 3572826 h 4614473"/>
              <a:gd name="connsiteX55" fmla="*/ 214070 w 4542115"/>
              <a:gd name="connsiteY55" fmla="*/ 3516025 h 4614473"/>
              <a:gd name="connsiteX56" fmla="*/ 192118 w 4542115"/>
              <a:gd name="connsiteY56" fmla="*/ 3462892 h 4614473"/>
              <a:gd name="connsiteX57" fmla="*/ 162841 w 4542115"/>
              <a:gd name="connsiteY57" fmla="*/ 3407926 h 4614473"/>
              <a:gd name="connsiteX58" fmla="*/ 133569 w 4542115"/>
              <a:gd name="connsiteY58" fmla="*/ 3352962 h 4614473"/>
              <a:gd name="connsiteX59" fmla="*/ 100635 w 4542115"/>
              <a:gd name="connsiteY59" fmla="*/ 3297993 h 4614473"/>
              <a:gd name="connsiteX60" fmla="*/ 69528 w 4542115"/>
              <a:gd name="connsiteY60" fmla="*/ 3244856 h 4614473"/>
              <a:gd name="connsiteX61" fmla="*/ 42083 w 4542115"/>
              <a:gd name="connsiteY61" fmla="*/ 3188061 h 4614473"/>
              <a:gd name="connsiteX62" fmla="*/ 20128 w 4542115"/>
              <a:gd name="connsiteY62" fmla="*/ 3133090 h 4614473"/>
              <a:gd name="connsiteX63" fmla="*/ 5491 w 4542115"/>
              <a:gd name="connsiteY63" fmla="*/ 3076291 h 4614473"/>
              <a:gd name="connsiteX64" fmla="*/ 0 w 4542115"/>
              <a:gd name="connsiteY64" fmla="*/ 3017661 h 4614473"/>
              <a:gd name="connsiteX65" fmla="*/ 5491 w 4542115"/>
              <a:gd name="connsiteY65" fmla="*/ 2959031 h 4614473"/>
              <a:gd name="connsiteX66" fmla="*/ 20128 w 4542115"/>
              <a:gd name="connsiteY66" fmla="*/ 2902232 h 4614473"/>
              <a:gd name="connsiteX67" fmla="*/ 42083 w 4542115"/>
              <a:gd name="connsiteY67" fmla="*/ 2847268 h 4614473"/>
              <a:gd name="connsiteX68" fmla="*/ 69528 w 4542115"/>
              <a:gd name="connsiteY68" fmla="*/ 2790469 h 4614473"/>
              <a:gd name="connsiteX69" fmla="*/ 100635 w 4542115"/>
              <a:gd name="connsiteY69" fmla="*/ 2737334 h 4614473"/>
              <a:gd name="connsiteX70" fmla="*/ 133569 w 4542115"/>
              <a:gd name="connsiteY70" fmla="*/ 2682368 h 4614473"/>
              <a:gd name="connsiteX71" fmla="*/ 162841 w 4542115"/>
              <a:gd name="connsiteY71" fmla="*/ 2627399 h 4614473"/>
              <a:gd name="connsiteX72" fmla="*/ 192118 w 4542115"/>
              <a:gd name="connsiteY72" fmla="*/ 2572433 h 4614473"/>
              <a:gd name="connsiteX73" fmla="*/ 214070 w 4542115"/>
              <a:gd name="connsiteY73" fmla="*/ 2519300 h 4614473"/>
              <a:gd name="connsiteX74" fmla="*/ 228710 w 4542115"/>
              <a:gd name="connsiteY74" fmla="*/ 2462501 h 4614473"/>
              <a:gd name="connsiteX75" fmla="*/ 236025 w 4542115"/>
              <a:gd name="connsiteY75" fmla="*/ 2405702 h 4614473"/>
              <a:gd name="connsiteX76" fmla="*/ 236025 w 4542115"/>
              <a:gd name="connsiteY76" fmla="*/ 2345239 h 4614473"/>
              <a:gd name="connsiteX77" fmla="*/ 232369 w 4542115"/>
              <a:gd name="connsiteY77" fmla="*/ 2282943 h 4614473"/>
              <a:gd name="connsiteX78" fmla="*/ 225050 w 4542115"/>
              <a:gd name="connsiteY78" fmla="*/ 2220652 h 4614473"/>
              <a:gd name="connsiteX79" fmla="*/ 215902 w 4542115"/>
              <a:gd name="connsiteY79" fmla="*/ 2158351 h 4614473"/>
              <a:gd name="connsiteX80" fmla="*/ 208585 w 4542115"/>
              <a:gd name="connsiteY80" fmla="*/ 2096056 h 4614473"/>
              <a:gd name="connsiteX81" fmla="*/ 203092 w 4542115"/>
              <a:gd name="connsiteY81" fmla="*/ 2033762 h 4614473"/>
              <a:gd name="connsiteX82" fmla="*/ 204924 w 4542115"/>
              <a:gd name="connsiteY82" fmla="*/ 1975130 h 4614473"/>
              <a:gd name="connsiteX83" fmla="*/ 212241 w 4542115"/>
              <a:gd name="connsiteY83" fmla="*/ 1918331 h 4614473"/>
              <a:gd name="connsiteX84" fmla="*/ 228710 w 4542115"/>
              <a:gd name="connsiteY84" fmla="*/ 1863365 h 4614473"/>
              <a:gd name="connsiteX85" fmla="*/ 252494 w 4542115"/>
              <a:gd name="connsiteY85" fmla="*/ 1817559 h 4614473"/>
              <a:gd name="connsiteX86" fmla="*/ 283597 w 4542115"/>
              <a:gd name="connsiteY86" fmla="*/ 1773588 h 4614473"/>
              <a:gd name="connsiteX87" fmla="*/ 320194 w 4542115"/>
              <a:gd name="connsiteY87" fmla="*/ 1735110 h 4614473"/>
              <a:gd name="connsiteX88" fmla="*/ 362272 w 4542115"/>
              <a:gd name="connsiteY88" fmla="*/ 1696633 h 4614473"/>
              <a:gd name="connsiteX89" fmla="*/ 406186 w 4542115"/>
              <a:gd name="connsiteY89" fmla="*/ 1661821 h 4614473"/>
              <a:gd name="connsiteX90" fmla="*/ 451923 w 4542115"/>
              <a:gd name="connsiteY90" fmla="*/ 1627010 h 4614473"/>
              <a:gd name="connsiteX91" fmla="*/ 499492 w 4542115"/>
              <a:gd name="connsiteY91" fmla="*/ 1592198 h 4614473"/>
              <a:gd name="connsiteX92" fmla="*/ 543408 w 4542115"/>
              <a:gd name="connsiteY92" fmla="*/ 1557383 h 4614473"/>
              <a:gd name="connsiteX93" fmla="*/ 585489 w 4542115"/>
              <a:gd name="connsiteY93" fmla="*/ 1520742 h 4614473"/>
              <a:gd name="connsiteX94" fmla="*/ 622081 w 4542115"/>
              <a:gd name="connsiteY94" fmla="*/ 1478602 h 4614473"/>
              <a:gd name="connsiteX95" fmla="*/ 655016 w 4542115"/>
              <a:gd name="connsiteY95" fmla="*/ 1438290 h 4614473"/>
              <a:gd name="connsiteX96" fmla="*/ 680633 w 4542115"/>
              <a:gd name="connsiteY96" fmla="*/ 1392484 h 4614473"/>
              <a:gd name="connsiteX97" fmla="*/ 702588 w 4542115"/>
              <a:gd name="connsiteY97" fmla="*/ 1343017 h 4614473"/>
              <a:gd name="connsiteX98" fmla="*/ 720885 w 4542115"/>
              <a:gd name="connsiteY98" fmla="*/ 1289879 h 4614473"/>
              <a:gd name="connsiteX99" fmla="*/ 737352 w 4542115"/>
              <a:gd name="connsiteY99" fmla="*/ 1234913 h 4614473"/>
              <a:gd name="connsiteX100" fmla="*/ 751988 w 4542115"/>
              <a:gd name="connsiteY100" fmla="*/ 1179949 h 4614473"/>
              <a:gd name="connsiteX101" fmla="*/ 766625 w 4542115"/>
              <a:gd name="connsiteY101" fmla="*/ 1123148 h 4614473"/>
              <a:gd name="connsiteX102" fmla="*/ 783093 w 4542115"/>
              <a:gd name="connsiteY102" fmla="*/ 1070017 h 4614473"/>
              <a:gd name="connsiteX103" fmla="*/ 801388 w 4542115"/>
              <a:gd name="connsiteY103" fmla="*/ 1016879 h 4614473"/>
              <a:gd name="connsiteX104" fmla="*/ 823342 w 4542115"/>
              <a:gd name="connsiteY104" fmla="*/ 967409 h 4614473"/>
              <a:gd name="connsiteX105" fmla="*/ 850791 w 4542115"/>
              <a:gd name="connsiteY105" fmla="*/ 923437 h 4614473"/>
              <a:gd name="connsiteX106" fmla="*/ 883719 w 4542115"/>
              <a:gd name="connsiteY106" fmla="*/ 883127 h 4614473"/>
              <a:gd name="connsiteX107" fmla="*/ 923974 w 4542115"/>
              <a:gd name="connsiteY107" fmla="*/ 850147 h 4614473"/>
              <a:gd name="connsiteX108" fmla="*/ 967888 w 4542115"/>
              <a:gd name="connsiteY108" fmla="*/ 822667 h 4614473"/>
              <a:gd name="connsiteX109" fmla="*/ 1017286 w 4542115"/>
              <a:gd name="connsiteY109" fmla="*/ 800678 h 4614473"/>
              <a:gd name="connsiteX110" fmla="*/ 1070344 w 4542115"/>
              <a:gd name="connsiteY110" fmla="*/ 782355 h 4614473"/>
              <a:gd name="connsiteX111" fmla="*/ 1123405 w 4542115"/>
              <a:gd name="connsiteY111" fmla="*/ 765865 h 4614473"/>
              <a:gd name="connsiteX112" fmla="*/ 1180122 w 4542115"/>
              <a:gd name="connsiteY112" fmla="*/ 751208 h 4614473"/>
              <a:gd name="connsiteX113" fmla="*/ 1235013 w 4542115"/>
              <a:gd name="connsiteY113" fmla="*/ 736549 h 4614473"/>
              <a:gd name="connsiteX114" fmla="*/ 1289905 w 4542115"/>
              <a:gd name="connsiteY114" fmla="*/ 720059 h 4614473"/>
              <a:gd name="connsiteX115" fmla="*/ 1342961 w 4542115"/>
              <a:gd name="connsiteY115" fmla="*/ 701741 h 4614473"/>
              <a:gd name="connsiteX116" fmla="*/ 1392366 w 4542115"/>
              <a:gd name="connsiteY116" fmla="*/ 679752 h 4614473"/>
              <a:gd name="connsiteX117" fmla="*/ 1438103 w 4542115"/>
              <a:gd name="connsiteY117" fmla="*/ 654104 h 4614473"/>
              <a:gd name="connsiteX118" fmla="*/ 1478355 w 4542115"/>
              <a:gd name="connsiteY118" fmla="*/ 621122 h 4614473"/>
              <a:gd name="connsiteX119" fmla="*/ 1520434 w 4542115"/>
              <a:gd name="connsiteY119" fmla="*/ 584477 h 4614473"/>
              <a:gd name="connsiteX120" fmla="*/ 1557033 w 4542115"/>
              <a:gd name="connsiteY120" fmla="*/ 542337 h 4614473"/>
              <a:gd name="connsiteX121" fmla="*/ 1591797 w 4542115"/>
              <a:gd name="connsiteY121" fmla="*/ 498362 h 4614473"/>
              <a:gd name="connsiteX122" fmla="*/ 1626556 w 4542115"/>
              <a:gd name="connsiteY122" fmla="*/ 452556 h 4614473"/>
              <a:gd name="connsiteX123" fmla="*/ 1661319 w 4542115"/>
              <a:gd name="connsiteY123" fmla="*/ 406750 h 4614473"/>
              <a:gd name="connsiteX124" fmla="*/ 1696081 w 4542115"/>
              <a:gd name="connsiteY124" fmla="*/ 362777 h 4614473"/>
              <a:gd name="connsiteX125" fmla="*/ 1734508 w 4542115"/>
              <a:gd name="connsiteY125" fmla="*/ 320637 h 4614473"/>
              <a:gd name="connsiteX126" fmla="*/ 1772930 w 4542115"/>
              <a:gd name="connsiteY126" fmla="*/ 283994 h 4614473"/>
              <a:gd name="connsiteX127" fmla="*/ 1816841 w 4542115"/>
              <a:gd name="connsiteY127" fmla="*/ 252845 h 4614473"/>
              <a:gd name="connsiteX128" fmla="*/ 1862581 w 4542115"/>
              <a:gd name="connsiteY128" fmla="*/ 229025 h 4614473"/>
              <a:gd name="connsiteX129" fmla="*/ 1917472 w 4542115"/>
              <a:gd name="connsiteY129" fmla="*/ 212538 h 4614473"/>
              <a:gd name="connsiteX130" fmla="*/ 1974191 w 4542115"/>
              <a:gd name="connsiteY130" fmla="*/ 205206 h 4614473"/>
              <a:gd name="connsiteX131" fmla="*/ 2032739 w 4542115"/>
              <a:gd name="connsiteY131" fmla="*/ 203373 h 4614473"/>
              <a:gd name="connsiteX132" fmla="*/ 2094947 w 4542115"/>
              <a:gd name="connsiteY132" fmla="*/ 208872 h 4614473"/>
              <a:gd name="connsiteX133" fmla="*/ 2157153 w 4542115"/>
              <a:gd name="connsiteY133" fmla="*/ 216201 h 4614473"/>
              <a:gd name="connsiteX134" fmla="*/ 2219363 w 4542115"/>
              <a:gd name="connsiteY134" fmla="*/ 225361 h 4614473"/>
              <a:gd name="connsiteX135" fmla="*/ 2281569 w 4542115"/>
              <a:gd name="connsiteY135" fmla="*/ 232693 h 4614473"/>
              <a:gd name="connsiteX136" fmla="*/ 2343775 w 4542115"/>
              <a:gd name="connsiteY136" fmla="*/ 236355 h 4614473"/>
              <a:gd name="connsiteX137" fmla="*/ 2404160 w 4542115"/>
              <a:gd name="connsiteY137" fmla="*/ 236355 h 4614473"/>
              <a:gd name="connsiteX138" fmla="*/ 2460875 w 4542115"/>
              <a:gd name="connsiteY138" fmla="*/ 229025 h 4614473"/>
              <a:gd name="connsiteX139" fmla="*/ 2519423 w 4542115"/>
              <a:gd name="connsiteY139" fmla="*/ 214366 h 4614473"/>
              <a:gd name="connsiteX140" fmla="*/ 2572486 w 4542115"/>
              <a:gd name="connsiteY140" fmla="*/ 192379 h 4614473"/>
              <a:gd name="connsiteX141" fmla="*/ 2627375 w 4542115"/>
              <a:gd name="connsiteY141" fmla="*/ 163066 h 4614473"/>
              <a:gd name="connsiteX142" fmla="*/ 2682261 w 4542115"/>
              <a:gd name="connsiteY142" fmla="*/ 133754 h 4614473"/>
              <a:gd name="connsiteX143" fmla="*/ 2737153 w 4542115"/>
              <a:gd name="connsiteY143" fmla="*/ 100772 h 4614473"/>
              <a:gd name="connsiteX144" fmla="*/ 2790211 w 4542115"/>
              <a:gd name="connsiteY144" fmla="*/ 69623 h 4614473"/>
              <a:gd name="connsiteX145" fmla="*/ 2846931 w 4542115"/>
              <a:gd name="connsiteY145" fmla="*/ 42142 h 4614473"/>
              <a:gd name="connsiteX146" fmla="*/ 2901822 w 4542115"/>
              <a:gd name="connsiteY146" fmla="*/ 20154 h 4614473"/>
              <a:gd name="connsiteX147" fmla="*/ 2958537 w 4542115"/>
              <a:gd name="connsiteY147" fmla="*/ 5494 h 4614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</a:cxnLst>
            <a:rect l="l" t="t" r="r" b="b"/>
            <a:pathLst>
              <a:path w="4542115" h="4614473">
                <a:moveTo>
                  <a:pt x="3017089" y="0"/>
                </a:moveTo>
                <a:lnTo>
                  <a:pt x="3075636" y="5494"/>
                </a:lnTo>
                <a:lnTo>
                  <a:pt x="3132353" y="20154"/>
                </a:lnTo>
                <a:lnTo>
                  <a:pt x="3187242" y="42142"/>
                </a:lnTo>
                <a:lnTo>
                  <a:pt x="3243962" y="69623"/>
                </a:lnTo>
                <a:lnTo>
                  <a:pt x="3297023" y="100772"/>
                </a:lnTo>
                <a:lnTo>
                  <a:pt x="3351911" y="133754"/>
                </a:lnTo>
                <a:lnTo>
                  <a:pt x="3406803" y="163066"/>
                </a:lnTo>
                <a:lnTo>
                  <a:pt x="3461689" y="192379"/>
                </a:lnTo>
                <a:lnTo>
                  <a:pt x="3516579" y="214366"/>
                </a:lnTo>
                <a:lnTo>
                  <a:pt x="3573300" y="229025"/>
                </a:lnTo>
                <a:lnTo>
                  <a:pt x="3630019" y="236355"/>
                </a:lnTo>
                <a:lnTo>
                  <a:pt x="3690397" y="236355"/>
                </a:lnTo>
                <a:lnTo>
                  <a:pt x="3752606" y="232693"/>
                </a:lnTo>
                <a:lnTo>
                  <a:pt x="3814809" y="225361"/>
                </a:lnTo>
                <a:lnTo>
                  <a:pt x="3877020" y="216201"/>
                </a:lnTo>
                <a:lnTo>
                  <a:pt x="3939231" y="208872"/>
                </a:lnTo>
                <a:lnTo>
                  <a:pt x="4001437" y="203373"/>
                </a:lnTo>
                <a:lnTo>
                  <a:pt x="4059986" y="205206"/>
                </a:lnTo>
                <a:lnTo>
                  <a:pt x="4116706" y="212538"/>
                </a:lnTo>
                <a:lnTo>
                  <a:pt x="4171595" y="229025"/>
                </a:lnTo>
                <a:lnTo>
                  <a:pt x="4217336" y="252845"/>
                </a:lnTo>
                <a:lnTo>
                  <a:pt x="4261245" y="283994"/>
                </a:lnTo>
                <a:lnTo>
                  <a:pt x="4299669" y="320637"/>
                </a:lnTo>
                <a:lnTo>
                  <a:pt x="4338095" y="362777"/>
                </a:lnTo>
                <a:lnTo>
                  <a:pt x="4372856" y="406750"/>
                </a:lnTo>
                <a:lnTo>
                  <a:pt x="4407617" y="452556"/>
                </a:lnTo>
                <a:lnTo>
                  <a:pt x="4442381" y="498362"/>
                </a:lnTo>
                <a:lnTo>
                  <a:pt x="4477145" y="542337"/>
                </a:lnTo>
                <a:lnTo>
                  <a:pt x="4513739" y="584477"/>
                </a:lnTo>
                <a:lnTo>
                  <a:pt x="4542115" y="609189"/>
                </a:lnTo>
                <a:lnTo>
                  <a:pt x="4542115" y="4614473"/>
                </a:lnTo>
                <a:lnTo>
                  <a:pt x="664769" y="4614473"/>
                </a:lnTo>
                <a:lnTo>
                  <a:pt x="655016" y="4597035"/>
                </a:lnTo>
                <a:lnTo>
                  <a:pt x="622081" y="4556726"/>
                </a:lnTo>
                <a:lnTo>
                  <a:pt x="585489" y="4514583"/>
                </a:lnTo>
                <a:lnTo>
                  <a:pt x="543408" y="4477940"/>
                </a:lnTo>
                <a:lnTo>
                  <a:pt x="499492" y="4443127"/>
                </a:lnTo>
                <a:lnTo>
                  <a:pt x="451923" y="4408315"/>
                </a:lnTo>
                <a:lnTo>
                  <a:pt x="406186" y="4373502"/>
                </a:lnTo>
                <a:lnTo>
                  <a:pt x="362272" y="4338689"/>
                </a:lnTo>
                <a:lnTo>
                  <a:pt x="320194" y="4300215"/>
                </a:lnTo>
                <a:lnTo>
                  <a:pt x="283597" y="4261739"/>
                </a:lnTo>
                <a:lnTo>
                  <a:pt x="252494" y="4217766"/>
                </a:lnTo>
                <a:lnTo>
                  <a:pt x="228710" y="4171960"/>
                </a:lnTo>
                <a:lnTo>
                  <a:pt x="212241" y="4116996"/>
                </a:lnTo>
                <a:lnTo>
                  <a:pt x="204924" y="4060197"/>
                </a:lnTo>
                <a:lnTo>
                  <a:pt x="203092" y="4001565"/>
                </a:lnTo>
                <a:lnTo>
                  <a:pt x="208585" y="3939271"/>
                </a:lnTo>
                <a:lnTo>
                  <a:pt x="215902" y="3876973"/>
                </a:lnTo>
                <a:lnTo>
                  <a:pt x="225050" y="3814678"/>
                </a:lnTo>
                <a:lnTo>
                  <a:pt x="232369" y="3752380"/>
                </a:lnTo>
                <a:lnTo>
                  <a:pt x="236025" y="3690086"/>
                </a:lnTo>
                <a:lnTo>
                  <a:pt x="236025" y="3629623"/>
                </a:lnTo>
                <a:lnTo>
                  <a:pt x="228710" y="3572826"/>
                </a:lnTo>
                <a:lnTo>
                  <a:pt x="214070" y="3516025"/>
                </a:lnTo>
                <a:lnTo>
                  <a:pt x="192118" y="3462892"/>
                </a:lnTo>
                <a:lnTo>
                  <a:pt x="162841" y="3407926"/>
                </a:lnTo>
                <a:lnTo>
                  <a:pt x="133569" y="3352962"/>
                </a:lnTo>
                <a:lnTo>
                  <a:pt x="100635" y="3297993"/>
                </a:lnTo>
                <a:lnTo>
                  <a:pt x="69528" y="3244856"/>
                </a:lnTo>
                <a:lnTo>
                  <a:pt x="42083" y="3188061"/>
                </a:lnTo>
                <a:lnTo>
                  <a:pt x="20128" y="3133090"/>
                </a:lnTo>
                <a:lnTo>
                  <a:pt x="5491" y="3076291"/>
                </a:lnTo>
                <a:lnTo>
                  <a:pt x="0" y="3017661"/>
                </a:lnTo>
                <a:lnTo>
                  <a:pt x="5491" y="2959031"/>
                </a:lnTo>
                <a:lnTo>
                  <a:pt x="20128" y="2902232"/>
                </a:lnTo>
                <a:lnTo>
                  <a:pt x="42083" y="2847268"/>
                </a:lnTo>
                <a:lnTo>
                  <a:pt x="69528" y="2790469"/>
                </a:lnTo>
                <a:lnTo>
                  <a:pt x="100635" y="2737334"/>
                </a:lnTo>
                <a:lnTo>
                  <a:pt x="133569" y="2682368"/>
                </a:lnTo>
                <a:lnTo>
                  <a:pt x="162841" y="2627399"/>
                </a:lnTo>
                <a:lnTo>
                  <a:pt x="192118" y="2572433"/>
                </a:lnTo>
                <a:lnTo>
                  <a:pt x="214070" y="2519300"/>
                </a:lnTo>
                <a:lnTo>
                  <a:pt x="228710" y="2462501"/>
                </a:lnTo>
                <a:lnTo>
                  <a:pt x="236025" y="2405702"/>
                </a:lnTo>
                <a:lnTo>
                  <a:pt x="236025" y="2345239"/>
                </a:lnTo>
                <a:lnTo>
                  <a:pt x="232369" y="2282943"/>
                </a:lnTo>
                <a:lnTo>
                  <a:pt x="225050" y="2220652"/>
                </a:lnTo>
                <a:lnTo>
                  <a:pt x="215902" y="2158351"/>
                </a:lnTo>
                <a:lnTo>
                  <a:pt x="208585" y="2096056"/>
                </a:lnTo>
                <a:lnTo>
                  <a:pt x="203092" y="2033762"/>
                </a:lnTo>
                <a:lnTo>
                  <a:pt x="204924" y="1975130"/>
                </a:lnTo>
                <a:lnTo>
                  <a:pt x="212241" y="1918331"/>
                </a:lnTo>
                <a:lnTo>
                  <a:pt x="228710" y="1863365"/>
                </a:lnTo>
                <a:lnTo>
                  <a:pt x="252494" y="1817559"/>
                </a:lnTo>
                <a:lnTo>
                  <a:pt x="283597" y="1773588"/>
                </a:lnTo>
                <a:lnTo>
                  <a:pt x="320194" y="1735110"/>
                </a:lnTo>
                <a:lnTo>
                  <a:pt x="362272" y="1696633"/>
                </a:lnTo>
                <a:lnTo>
                  <a:pt x="406186" y="1661821"/>
                </a:lnTo>
                <a:lnTo>
                  <a:pt x="451923" y="1627010"/>
                </a:lnTo>
                <a:lnTo>
                  <a:pt x="499492" y="1592198"/>
                </a:lnTo>
                <a:lnTo>
                  <a:pt x="543408" y="1557383"/>
                </a:lnTo>
                <a:lnTo>
                  <a:pt x="585489" y="1520742"/>
                </a:lnTo>
                <a:lnTo>
                  <a:pt x="622081" y="1478602"/>
                </a:lnTo>
                <a:lnTo>
                  <a:pt x="655016" y="1438290"/>
                </a:lnTo>
                <a:lnTo>
                  <a:pt x="680633" y="1392484"/>
                </a:lnTo>
                <a:lnTo>
                  <a:pt x="702588" y="1343017"/>
                </a:lnTo>
                <a:lnTo>
                  <a:pt x="720885" y="1289879"/>
                </a:lnTo>
                <a:lnTo>
                  <a:pt x="737352" y="1234913"/>
                </a:lnTo>
                <a:lnTo>
                  <a:pt x="751988" y="1179949"/>
                </a:lnTo>
                <a:lnTo>
                  <a:pt x="766625" y="1123148"/>
                </a:lnTo>
                <a:lnTo>
                  <a:pt x="783093" y="1070017"/>
                </a:lnTo>
                <a:lnTo>
                  <a:pt x="801388" y="1016879"/>
                </a:lnTo>
                <a:lnTo>
                  <a:pt x="823342" y="967409"/>
                </a:lnTo>
                <a:lnTo>
                  <a:pt x="850791" y="923437"/>
                </a:lnTo>
                <a:lnTo>
                  <a:pt x="883719" y="883127"/>
                </a:lnTo>
                <a:lnTo>
                  <a:pt x="923974" y="850147"/>
                </a:lnTo>
                <a:lnTo>
                  <a:pt x="967888" y="822667"/>
                </a:lnTo>
                <a:lnTo>
                  <a:pt x="1017286" y="800678"/>
                </a:lnTo>
                <a:lnTo>
                  <a:pt x="1070344" y="782355"/>
                </a:lnTo>
                <a:lnTo>
                  <a:pt x="1123405" y="765865"/>
                </a:lnTo>
                <a:lnTo>
                  <a:pt x="1180122" y="751208"/>
                </a:lnTo>
                <a:lnTo>
                  <a:pt x="1235013" y="736549"/>
                </a:lnTo>
                <a:lnTo>
                  <a:pt x="1289905" y="720059"/>
                </a:lnTo>
                <a:lnTo>
                  <a:pt x="1342961" y="701741"/>
                </a:lnTo>
                <a:lnTo>
                  <a:pt x="1392366" y="679752"/>
                </a:lnTo>
                <a:lnTo>
                  <a:pt x="1438103" y="654104"/>
                </a:lnTo>
                <a:lnTo>
                  <a:pt x="1478355" y="621122"/>
                </a:lnTo>
                <a:lnTo>
                  <a:pt x="1520434" y="584477"/>
                </a:lnTo>
                <a:lnTo>
                  <a:pt x="1557033" y="542337"/>
                </a:lnTo>
                <a:lnTo>
                  <a:pt x="1591797" y="498362"/>
                </a:lnTo>
                <a:lnTo>
                  <a:pt x="1626556" y="452556"/>
                </a:lnTo>
                <a:lnTo>
                  <a:pt x="1661319" y="406750"/>
                </a:lnTo>
                <a:lnTo>
                  <a:pt x="1696081" y="362777"/>
                </a:lnTo>
                <a:lnTo>
                  <a:pt x="1734508" y="320637"/>
                </a:lnTo>
                <a:lnTo>
                  <a:pt x="1772930" y="283994"/>
                </a:lnTo>
                <a:lnTo>
                  <a:pt x="1816841" y="252845"/>
                </a:lnTo>
                <a:lnTo>
                  <a:pt x="1862581" y="229025"/>
                </a:lnTo>
                <a:lnTo>
                  <a:pt x="1917472" y="212538"/>
                </a:lnTo>
                <a:lnTo>
                  <a:pt x="1974191" y="205206"/>
                </a:lnTo>
                <a:lnTo>
                  <a:pt x="2032739" y="203373"/>
                </a:lnTo>
                <a:lnTo>
                  <a:pt x="2094947" y="208872"/>
                </a:lnTo>
                <a:lnTo>
                  <a:pt x="2157153" y="216201"/>
                </a:lnTo>
                <a:lnTo>
                  <a:pt x="2219363" y="225361"/>
                </a:lnTo>
                <a:lnTo>
                  <a:pt x="2281569" y="232693"/>
                </a:lnTo>
                <a:lnTo>
                  <a:pt x="2343775" y="236355"/>
                </a:lnTo>
                <a:lnTo>
                  <a:pt x="2404160" y="236355"/>
                </a:lnTo>
                <a:lnTo>
                  <a:pt x="2460875" y="229025"/>
                </a:lnTo>
                <a:lnTo>
                  <a:pt x="2519423" y="214366"/>
                </a:lnTo>
                <a:lnTo>
                  <a:pt x="2572486" y="192379"/>
                </a:lnTo>
                <a:lnTo>
                  <a:pt x="2627375" y="163066"/>
                </a:lnTo>
                <a:lnTo>
                  <a:pt x="2682261" y="133754"/>
                </a:lnTo>
                <a:lnTo>
                  <a:pt x="2737153" y="100772"/>
                </a:lnTo>
                <a:lnTo>
                  <a:pt x="2790211" y="69623"/>
                </a:lnTo>
                <a:lnTo>
                  <a:pt x="2846931" y="42142"/>
                </a:lnTo>
                <a:lnTo>
                  <a:pt x="2901822" y="20154"/>
                </a:lnTo>
                <a:lnTo>
                  <a:pt x="2958537" y="5494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1418EEBA-4D15-4782-81DC-AA2BE05E7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927" y="0"/>
            <a:ext cx="3419856" cy="2381967"/>
          </a:xfrm>
          <a:custGeom>
            <a:avLst/>
            <a:gdLst>
              <a:gd name="connsiteX0" fmla="*/ 139056 w 3419856"/>
              <a:gd name="connsiteY0" fmla="*/ 0 h 2381967"/>
              <a:gd name="connsiteX1" fmla="*/ 3280802 w 3419856"/>
              <a:gd name="connsiteY1" fmla="*/ 0 h 2381967"/>
              <a:gd name="connsiteX2" fmla="*/ 3290236 w 3419856"/>
              <a:gd name="connsiteY2" fmla="*/ 18169 h 2381967"/>
              <a:gd name="connsiteX3" fmla="*/ 3299570 w 3419856"/>
              <a:gd name="connsiteY3" fmla="*/ 49321 h 2381967"/>
              <a:gd name="connsiteX4" fmla="*/ 3303718 w 3419856"/>
              <a:gd name="connsiteY4" fmla="*/ 81512 h 2381967"/>
              <a:gd name="connsiteX5" fmla="*/ 3304755 w 3419856"/>
              <a:gd name="connsiteY5" fmla="*/ 114742 h 2381967"/>
              <a:gd name="connsiteX6" fmla="*/ 3301642 w 3419856"/>
              <a:gd name="connsiteY6" fmla="*/ 150047 h 2381967"/>
              <a:gd name="connsiteX7" fmla="*/ 3297498 w 3419856"/>
              <a:gd name="connsiteY7" fmla="*/ 185353 h 2381967"/>
              <a:gd name="connsiteX8" fmla="*/ 3292312 w 3419856"/>
              <a:gd name="connsiteY8" fmla="*/ 220661 h 2381967"/>
              <a:gd name="connsiteX9" fmla="*/ 3288164 w 3419856"/>
              <a:gd name="connsiteY9" fmla="*/ 255964 h 2381967"/>
              <a:gd name="connsiteX10" fmla="*/ 3286089 w 3419856"/>
              <a:gd name="connsiteY10" fmla="*/ 291271 h 2381967"/>
              <a:gd name="connsiteX11" fmla="*/ 3286089 w 3419856"/>
              <a:gd name="connsiteY11" fmla="*/ 325538 h 2381967"/>
              <a:gd name="connsiteX12" fmla="*/ 3290236 w 3419856"/>
              <a:gd name="connsiteY12" fmla="*/ 357729 h 2381967"/>
              <a:gd name="connsiteX13" fmla="*/ 3298533 w 3419856"/>
              <a:gd name="connsiteY13" fmla="*/ 389919 h 2381967"/>
              <a:gd name="connsiteX14" fmla="*/ 3310976 w 3419856"/>
              <a:gd name="connsiteY14" fmla="*/ 420032 h 2381967"/>
              <a:gd name="connsiteX15" fmla="*/ 3326531 w 3419856"/>
              <a:gd name="connsiteY15" fmla="*/ 451184 h 2381967"/>
              <a:gd name="connsiteX16" fmla="*/ 3344160 w 3419856"/>
              <a:gd name="connsiteY16" fmla="*/ 482338 h 2381967"/>
              <a:gd name="connsiteX17" fmla="*/ 3362823 w 3419856"/>
              <a:gd name="connsiteY17" fmla="*/ 513490 h 2381967"/>
              <a:gd name="connsiteX18" fmla="*/ 3380451 w 3419856"/>
              <a:gd name="connsiteY18" fmla="*/ 543604 h 2381967"/>
              <a:gd name="connsiteX19" fmla="*/ 3396007 w 3419856"/>
              <a:gd name="connsiteY19" fmla="*/ 575795 h 2381967"/>
              <a:gd name="connsiteX20" fmla="*/ 3408449 w 3419856"/>
              <a:gd name="connsiteY20" fmla="*/ 606946 h 2381967"/>
              <a:gd name="connsiteX21" fmla="*/ 3416747 w 3419856"/>
              <a:gd name="connsiteY21" fmla="*/ 639136 h 2381967"/>
              <a:gd name="connsiteX22" fmla="*/ 3419856 w 3419856"/>
              <a:gd name="connsiteY22" fmla="*/ 672365 h 2381967"/>
              <a:gd name="connsiteX23" fmla="*/ 3416747 w 3419856"/>
              <a:gd name="connsiteY23" fmla="*/ 705593 h 2381967"/>
              <a:gd name="connsiteX24" fmla="*/ 3408449 w 3419856"/>
              <a:gd name="connsiteY24" fmla="*/ 737784 h 2381967"/>
              <a:gd name="connsiteX25" fmla="*/ 3396007 w 3419856"/>
              <a:gd name="connsiteY25" fmla="*/ 768938 h 2381967"/>
              <a:gd name="connsiteX26" fmla="*/ 3380451 w 3419856"/>
              <a:gd name="connsiteY26" fmla="*/ 801127 h 2381967"/>
              <a:gd name="connsiteX27" fmla="*/ 3362823 w 3419856"/>
              <a:gd name="connsiteY27" fmla="*/ 831242 h 2381967"/>
              <a:gd name="connsiteX28" fmla="*/ 3344160 w 3419856"/>
              <a:gd name="connsiteY28" fmla="*/ 862396 h 2381967"/>
              <a:gd name="connsiteX29" fmla="*/ 3326531 w 3419856"/>
              <a:gd name="connsiteY29" fmla="*/ 893546 h 2381967"/>
              <a:gd name="connsiteX30" fmla="*/ 3310976 w 3419856"/>
              <a:gd name="connsiteY30" fmla="*/ 924698 h 2381967"/>
              <a:gd name="connsiteX31" fmla="*/ 3298533 w 3419856"/>
              <a:gd name="connsiteY31" fmla="*/ 954811 h 2381967"/>
              <a:gd name="connsiteX32" fmla="*/ 3290236 w 3419856"/>
              <a:gd name="connsiteY32" fmla="*/ 987004 h 2381967"/>
              <a:gd name="connsiteX33" fmla="*/ 3286089 w 3419856"/>
              <a:gd name="connsiteY33" fmla="*/ 1019193 h 2381967"/>
              <a:gd name="connsiteX34" fmla="*/ 3286089 w 3419856"/>
              <a:gd name="connsiteY34" fmla="*/ 1053460 h 2381967"/>
              <a:gd name="connsiteX35" fmla="*/ 3288164 w 3419856"/>
              <a:gd name="connsiteY35" fmla="*/ 1088765 h 2381967"/>
              <a:gd name="connsiteX36" fmla="*/ 3292312 w 3419856"/>
              <a:gd name="connsiteY36" fmla="*/ 1124072 h 2381967"/>
              <a:gd name="connsiteX37" fmla="*/ 3297498 w 3419856"/>
              <a:gd name="connsiteY37" fmla="*/ 1159378 h 2381967"/>
              <a:gd name="connsiteX38" fmla="*/ 3301642 w 3419856"/>
              <a:gd name="connsiteY38" fmla="*/ 1194686 h 2381967"/>
              <a:gd name="connsiteX39" fmla="*/ 3304755 w 3419856"/>
              <a:gd name="connsiteY39" fmla="*/ 1229990 h 2381967"/>
              <a:gd name="connsiteX40" fmla="*/ 3303718 w 3419856"/>
              <a:gd name="connsiteY40" fmla="*/ 1263220 h 2381967"/>
              <a:gd name="connsiteX41" fmla="*/ 3299570 w 3419856"/>
              <a:gd name="connsiteY41" fmla="*/ 1295411 h 2381967"/>
              <a:gd name="connsiteX42" fmla="*/ 3290236 w 3419856"/>
              <a:gd name="connsiteY42" fmla="*/ 1326561 h 2381967"/>
              <a:gd name="connsiteX43" fmla="*/ 3276757 w 3419856"/>
              <a:gd name="connsiteY43" fmla="*/ 1352522 h 2381967"/>
              <a:gd name="connsiteX44" fmla="*/ 3259131 w 3419856"/>
              <a:gd name="connsiteY44" fmla="*/ 1377443 h 2381967"/>
              <a:gd name="connsiteX45" fmla="*/ 3238390 w 3419856"/>
              <a:gd name="connsiteY45" fmla="*/ 1399250 h 2381967"/>
              <a:gd name="connsiteX46" fmla="*/ 3214539 w 3419856"/>
              <a:gd name="connsiteY46" fmla="*/ 1421055 h 2381967"/>
              <a:gd name="connsiteX47" fmla="*/ 3189654 w 3419856"/>
              <a:gd name="connsiteY47" fmla="*/ 1440785 h 2381967"/>
              <a:gd name="connsiteX48" fmla="*/ 3163731 w 3419856"/>
              <a:gd name="connsiteY48" fmla="*/ 1460515 h 2381967"/>
              <a:gd name="connsiteX49" fmla="*/ 3137807 w 3419856"/>
              <a:gd name="connsiteY49" fmla="*/ 1480245 h 2381967"/>
              <a:gd name="connsiteX50" fmla="*/ 3111883 w 3419856"/>
              <a:gd name="connsiteY50" fmla="*/ 1499975 h 2381967"/>
              <a:gd name="connsiteX51" fmla="*/ 3088033 w 3419856"/>
              <a:gd name="connsiteY51" fmla="*/ 1520742 h 2381967"/>
              <a:gd name="connsiteX52" fmla="*/ 3067293 w 3419856"/>
              <a:gd name="connsiteY52" fmla="*/ 1544627 h 2381967"/>
              <a:gd name="connsiteX53" fmla="*/ 3048628 w 3419856"/>
              <a:gd name="connsiteY53" fmla="*/ 1567472 h 2381967"/>
              <a:gd name="connsiteX54" fmla="*/ 3034111 w 3419856"/>
              <a:gd name="connsiteY54" fmla="*/ 1593431 h 2381967"/>
              <a:gd name="connsiteX55" fmla="*/ 3021667 w 3419856"/>
              <a:gd name="connsiteY55" fmla="*/ 1621468 h 2381967"/>
              <a:gd name="connsiteX56" fmla="*/ 3011299 w 3419856"/>
              <a:gd name="connsiteY56" fmla="*/ 1651582 h 2381967"/>
              <a:gd name="connsiteX57" fmla="*/ 3001966 w 3419856"/>
              <a:gd name="connsiteY57" fmla="*/ 1682734 h 2381967"/>
              <a:gd name="connsiteX58" fmla="*/ 2993671 w 3419856"/>
              <a:gd name="connsiteY58" fmla="*/ 1713887 h 2381967"/>
              <a:gd name="connsiteX59" fmla="*/ 2985375 w 3419856"/>
              <a:gd name="connsiteY59" fmla="*/ 1746078 h 2381967"/>
              <a:gd name="connsiteX60" fmla="*/ 2976043 w 3419856"/>
              <a:gd name="connsiteY60" fmla="*/ 1776191 h 2381967"/>
              <a:gd name="connsiteX61" fmla="*/ 2965673 w 3419856"/>
              <a:gd name="connsiteY61" fmla="*/ 1806304 h 2381967"/>
              <a:gd name="connsiteX62" fmla="*/ 2953230 w 3419856"/>
              <a:gd name="connsiteY62" fmla="*/ 1834342 h 2381967"/>
              <a:gd name="connsiteX63" fmla="*/ 2937675 w 3419856"/>
              <a:gd name="connsiteY63" fmla="*/ 1859265 h 2381967"/>
              <a:gd name="connsiteX64" fmla="*/ 2919011 w 3419856"/>
              <a:gd name="connsiteY64" fmla="*/ 1882108 h 2381967"/>
              <a:gd name="connsiteX65" fmla="*/ 2896195 w 3419856"/>
              <a:gd name="connsiteY65" fmla="*/ 1900800 h 2381967"/>
              <a:gd name="connsiteX66" fmla="*/ 2871309 w 3419856"/>
              <a:gd name="connsiteY66" fmla="*/ 1916375 h 2381967"/>
              <a:gd name="connsiteX67" fmla="*/ 2843314 w 3419856"/>
              <a:gd name="connsiteY67" fmla="*/ 1928836 h 2381967"/>
              <a:gd name="connsiteX68" fmla="*/ 2813241 w 3419856"/>
              <a:gd name="connsiteY68" fmla="*/ 1939222 h 2381967"/>
              <a:gd name="connsiteX69" fmla="*/ 2783169 w 3419856"/>
              <a:gd name="connsiteY69" fmla="*/ 1948566 h 2381967"/>
              <a:gd name="connsiteX70" fmla="*/ 2751023 w 3419856"/>
              <a:gd name="connsiteY70" fmla="*/ 1956875 h 2381967"/>
              <a:gd name="connsiteX71" fmla="*/ 2719917 w 3419856"/>
              <a:gd name="connsiteY71" fmla="*/ 1965182 h 2381967"/>
              <a:gd name="connsiteX72" fmla="*/ 2688807 w 3419856"/>
              <a:gd name="connsiteY72" fmla="*/ 1974526 h 2381967"/>
              <a:gd name="connsiteX73" fmla="*/ 2658737 w 3419856"/>
              <a:gd name="connsiteY73" fmla="*/ 1984911 h 2381967"/>
              <a:gd name="connsiteX74" fmla="*/ 2630739 w 3419856"/>
              <a:gd name="connsiteY74" fmla="*/ 1997373 h 2381967"/>
              <a:gd name="connsiteX75" fmla="*/ 2604814 w 3419856"/>
              <a:gd name="connsiteY75" fmla="*/ 2011910 h 2381967"/>
              <a:gd name="connsiteX76" fmla="*/ 2582001 w 3419856"/>
              <a:gd name="connsiteY76" fmla="*/ 2030599 h 2381967"/>
              <a:gd name="connsiteX77" fmla="*/ 2558153 w 3419856"/>
              <a:gd name="connsiteY77" fmla="*/ 2051367 h 2381967"/>
              <a:gd name="connsiteX78" fmla="*/ 2537413 w 3419856"/>
              <a:gd name="connsiteY78" fmla="*/ 2075251 h 2381967"/>
              <a:gd name="connsiteX79" fmla="*/ 2517711 w 3419856"/>
              <a:gd name="connsiteY79" fmla="*/ 2100173 h 2381967"/>
              <a:gd name="connsiteX80" fmla="*/ 2498009 w 3419856"/>
              <a:gd name="connsiteY80" fmla="*/ 2126133 h 2381967"/>
              <a:gd name="connsiteX81" fmla="*/ 2478308 w 3419856"/>
              <a:gd name="connsiteY81" fmla="*/ 2152094 h 2381967"/>
              <a:gd name="connsiteX82" fmla="*/ 2458607 w 3419856"/>
              <a:gd name="connsiteY82" fmla="*/ 2177015 h 2381967"/>
              <a:gd name="connsiteX83" fmla="*/ 2436829 w 3419856"/>
              <a:gd name="connsiteY83" fmla="*/ 2200899 h 2381967"/>
              <a:gd name="connsiteX84" fmla="*/ 2415053 w 3419856"/>
              <a:gd name="connsiteY84" fmla="*/ 2221667 h 2381967"/>
              <a:gd name="connsiteX85" fmla="*/ 2390167 w 3419856"/>
              <a:gd name="connsiteY85" fmla="*/ 2239321 h 2381967"/>
              <a:gd name="connsiteX86" fmla="*/ 2364243 w 3419856"/>
              <a:gd name="connsiteY86" fmla="*/ 2252820 h 2381967"/>
              <a:gd name="connsiteX87" fmla="*/ 2333135 w 3419856"/>
              <a:gd name="connsiteY87" fmla="*/ 2262165 h 2381967"/>
              <a:gd name="connsiteX88" fmla="*/ 2300989 w 3419856"/>
              <a:gd name="connsiteY88" fmla="*/ 2266320 h 2381967"/>
              <a:gd name="connsiteX89" fmla="*/ 2267807 w 3419856"/>
              <a:gd name="connsiteY89" fmla="*/ 2267357 h 2381967"/>
              <a:gd name="connsiteX90" fmla="*/ 2232551 w 3419856"/>
              <a:gd name="connsiteY90" fmla="*/ 2264241 h 2381967"/>
              <a:gd name="connsiteX91" fmla="*/ 2197294 w 3419856"/>
              <a:gd name="connsiteY91" fmla="*/ 2260090 h 2381967"/>
              <a:gd name="connsiteX92" fmla="*/ 2162036 w 3419856"/>
              <a:gd name="connsiteY92" fmla="*/ 2254895 h 2381967"/>
              <a:gd name="connsiteX93" fmla="*/ 2126782 w 3419856"/>
              <a:gd name="connsiteY93" fmla="*/ 2250744 h 2381967"/>
              <a:gd name="connsiteX94" fmla="*/ 2091526 w 3419856"/>
              <a:gd name="connsiteY94" fmla="*/ 2248666 h 2381967"/>
              <a:gd name="connsiteX95" fmla="*/ 2057307 w 3419856"/>
              <a:gd name="connsiteY95" fmla="*/ 2248666 h 2381967"/>
              <a:gd name="connsiteX96" fmla="*/ 2025161 w 3419856"/>
              <a:gd name="connsiteY96" fmla="*/ 2252820 h 2381967"/>
              <a:gd name="connsiteX97" fmla="*/ 1993014 w 3419856"/>
              <a:gd name="connsiteY97" fmla="*/ 2261127 h 2381967"/>
              <a:gd name="connsiteX98" fmla="*/ 1961906 w 3419856"/>
              <a:gd name="connsiteY98" fmla="*/ 2273588 h 2381967"/>
              <a:gd name="connsiteX99" fmla="*/ 1930799 w 3419856"/>
              <a:gd name="connsiteY99" fmla="*/ 2290201 h 2381967"/>
              <a:gd name="connsiteX100" fmla="*/ 1899689 w 3419856"/>
              <a:gd name="connsiteY100" fmla="*/ 2306817 h 2381967"/>
              <a:gd name="connsiteX101" fmla="*/ 1868581 w 3419856"/>
              <a:gd name="connsiteY101" fmla="*/ 2325506 h 2381967"/>
              <a:gd name="connsiteX102" fmla="*/ 1838509 w 3419856"/>
              <a:gd name="connsiteY102" fmla="*/ 2343160 h 2381967"/>
              <a:gd name="connsiteX103" fmla="*/ 1806363 w 3419856"/>
              <a:gd name="connsiteY103" fmla="*/ 2358737 h 2381967"/>
              <a:gd name="connsiteX104" fmla="*/ 1775255 w 3419856"/>
              <a:gd name="connsiteY104" fmla="*/ 2371199 h 2381967"/>
              <a:gd name="connsiteX105" fmla="*/ 1743111 w 3419856"/>
              <a:gd name="connsiteY105" fmla="*/ 2379506 h 2381967"/>
              <a:gd name="connsiteX106" fmla="*/ 1716882 w 3419856"/>
              <a:gd name="connsiteY106" fmla="*/ 2381967 h 2381967"/>
              <a:gd name="connsiteX107" fmla="*/ 1702975 w 3419856"/>
              <a:gd name="connsiteY107" fmla="*/ 2381967 h 2381967"/>
              <a:gd name="connsiteX108" fmla="*/ 1676745 w 3419856"/>
              <a:gd name="connsiteY108" fmla="*/ 2379506 h 2381967"/>
              <a:gd name="connsiteX109" fmla="*/ 1644602 w 3419856"/>
              <a:gd name="connsiteY109" fmla="*/ 2371199 h 2381967"/>
              <a:gd name="connsiteX110" fmla="*/ 1613493 w 3419856"/>
              <a:gd name="connsiteY110" fmla="*/ 2358737 h 2381967"/>
              <a:gd name="connsiteX111" fmla="*/ 1581347 w 3419856"/>
              <a:gd name="connsiteY111" fmla="*/ 2343160 h 2381967"/>
              <a:gd name="connsiteX112" fmla="*/ 1551276 w 3419856"/>
              <a:gd name="connsiteY112" fmla="*/ 2325506 h 2381967"/>
              <a:gd name="connsiteX113" fmla="*/ 1520167 w 3419856"/>
              <a:gd name="connsiteY113" fmla="*/ 2306817 h 2381967"/>
              <a:gd name="connsiteX114" fmla="*/ 1489060 w 3419856"/>
              <a:gd name="connsiteY114" fmla="*/ 2290201 h 2381967"/>
              <a:gd name="connsiteX115" fmla="*/ 1457952 w 3419856"/>
              <a:gd name="connsiteY115" fmla="*/ 2273588 h 2381967"/>
              <a:gd name="connsiteX116" fmla="*/ 1427878 w 3419856"/>
              <a:gd name="connsiteY116" fmla="*/ 2261127 h 2381967"/>
              <a:gd name="connsiteX117" fmla="*/ 1394696 w 3419856"/>
              <a:gd name="connsiteY117" fmla="*/ 2252820 h 2381967"/>
              <a:gd name="connsiteX118" fmla="*/ 1362553 w 3419856"/>
              <a:gd name="connsiteY118" fmla="*/ 2248666 h 2381967"/>
              <a:gd name="connsiteX119" fmla="*/ 1328331 w 3419856"/>
              <a:gd name="connsiteY119" fmla="*/ 2248666 h 2381967"/>
              <a:gd name="connsiteX120" fmla="*/ 1293075 w 3419856"/>
              <a:gd name="connsiteY120" fmla="*/ 2250744 h 2381967"/>
              <a:gd name="connsiteX121" fmla="*/ 1257820 w 3419856"/>
              <a:gd name="connsiteY121" fmla="*/ 2254895 h 2381967"/>
              <a:gd name="connsiteX122" fmla="*/ 1222563 w 3419856"/>
              <a:gd name="connsiteY122" fmla="*/ 2260090 h 2381967"/>
              <a:gd name="connsiteX123" fmla="*/ 1187307 w 3419856"/>
              <a:gd name="connsiteY123" fmla="*/ 2264241 h 2381967"/>
              <a:gd name="connsiteX124" fmla="*/ 1152051 w 3419856"/>
              <a:gd name="connsiteY124" fmla="*/ 2267357 h 2381967"/>
              <a:gd name="connsiteX125" fmla="*/ 1118869 w 3419856"/>
              <a:gd name="connsiteY125" fmla="*/ 2266320 h 2381967"/>
              <a:gd name="connsiteX126" fmla="*/ 1086724 w 3419856"/>
              <a:gd name="connsiteY126" fmla="*/ 2262165 h 2381967"/>
              <a:gd name="connsiteX127" fmla="*/ 1055614 w 3419856"/>
              <a:gd name="connsiteY127" fmla="*/ 2252820 h 2381967"/>
              <a:gd name="connsiteX128" fmla="*/ 1029692 w 3419856"/>
              <a:gd name="connsiteY128" fmla="*/ 2239321 h 2381967"/>
              <a:gd name="connsiteX129" fmla="*/ 1004805 w 3419856"/>
              <a:gd name="connsiteY129" fmla="*/ 2221667 h 2381967"/>
              <a:gd name="connsiteX130" fmla="*/ 983029 w 3419856"/>
              <a:gd name="connsiteY130" fmla="*/ 2200899 h 2381967"/>
              <a:gd name="connsiteX131" fmla="*/ 961251 w 3419856"/>
              <a:gd name="connsiteY131" fmla="*/ 2177015 h 2381967"/>
              <a:gd name="connsiteX132" fmla="*/ 941550 w 3419856"/>
              <a:gd name="connsiteY132" fmla="*/ 2152094 h 2381967"/>
              <a:gd name="connsiteX133" fmla="*/ 921848 w 3419856"/>
              <a:gd name="connsiteY133" fmla="*/ 2126133 h 2381967"/>
              <a:gd name="connsiteX134" fmla="*/ 902148 w 3419856"/>
              <a:gd name="connsiteY134" fmla="*/ 2100173 h 2381967"/>
              <a:gd name="connsiteX135" fmla="*/ 882446 w 3419856"/>
              <a:gd name="connsiteY135" fmla="*/ 2075251 h 2381967"/>
              <a:gd name="connsiteX136" fmla="*/ 861703 w 3419856"/>
              <a:gd name="connsiteY136" fmla="*/ 2051367 h 2381967"/>
              <a:gd name="connsiteX137" fmla="*/ 837855 w 3419856"/>
              <a:gd name="connsiteY137" fmla="*/ 2030599 h 2381967"/>
              <a:gd name="connsiteX138" fmla="*/ 815042 w 3419856"/>
              <a:gd name="connsiteY138" fmla="*/ 2011910 h 2381967"/>
              <a:gd name="connsiteX139" fmla="*/ 789121 w 3419856"/>
              <a:gd name="connsiteY139" fmla="*/ 1997373 h 2381967"/>
              <a:gd name="connsiteX140" fmla="*/ 761121 w 3419856"/>
              <a:gd name="connsiteY140" fmla="*/ 1984911 h 2381967"/>
              <a:gd name="connsiteX141" fmla="*/ 731051 w 3419856"/>
              <a:gd name="connsiteY141" fmla="*/ 1974526 h 2381967"/>
              <a:gd name="connsiteX142" fmla="*/ 699942 w 3419856"/>
              <a:gd name="connsiteY142" fmla="*/ 1965182 h 2381967"/>
              <a:gd name="connsiteX143" fmla="*/ 668832 w 3419856"/>
              <a:gd name="connsiteY143" fmla="*/ 1956875 h 2381967"/>
              <a:gd name="connsiteX144" fmla="*/ 636688 w 3419856"/>
              <a:gd name="connsiteY144" fmla="*/ 1948566 h 2381967"/>
              <a:gd name="connsiteX145" fmla="*/ 606616 w 3419856"/>
              <a:gd name="connsiteY145" fmla="*/ 1939222 h 2381967"/>
              <a:gd name="connsiteX146" fmla="*/ 576545 w 3419856"/>
              <a:gd name="connsiteY146" fmla="*/ 1928836 h 2381967"/>
              <a:gd name="connsiteX147" fmla="*/ 548549 w 3419856"/>
              <a:gd name="connsiteY147" fmla="*/ 1916375 h 2381967"/>
              <a:gd name="connsiteX148" fmla="*/ 523661 w 3419856"/>
              <a:gd name="connsiteY148" fmla="*/ 1900800 h 2381967"/>
              <a:gd name="connsiteX149" fmla="*/ 500847 w 3419856"/>
              <a:gd name="connsiteY149" fmla="*/ 1882108 h 2381967"/>
              <a:gd name="connsiteX150" fmla="*/ 482184 w 3419856"/>
              <a:gd name="connsiteY150" fmla="*/ 1859265 h 2381967"/>
              <a:gd name="connsiteX151" fmla="*/ 466628 w 3419856"/>
              <a:gd name="connsiteY151" fmla="*/ 1834342 h 2381967"/>
              <a:gd name="connsiteX152" fmla="*/ 454185 w 3419856"/>
              <a:gd name="connsiteY152" fmla="*/ 1806304 h 2381967"/>
              <a:gd name="connsiteX153" fmla="*/ 443817 w 3419856"/>
              <a:gd name="connsiteY153" fmla="*/ 1776191 h 2381967"/>
              <a:gd name="connsiteX154" fmla="*/ 434483 w 3419856"/>
              <a:gd name="connsiteY154" fmla="*/ 1746078 h 2381967"/>
              <a:gd name="connsiteX155" fmla="*/ 426188 w 3419856"/>
              <a:gd name="connsiteY155" fmla="*/ 1713887 h 2381967"/>
              <a:gd name="connsiteX156" fmla="*/ 417893 w 3419856"/>
              <a:gd name="connsiteY156" fmla="*/ 1682734 h 2381967"/>
              <a:gd name="connsiteX157" fmla="*/ 408561 w 3419856"/>
              <a:gd name="connsiteY157" fmla="*/ 1651582 h 2381967"/>
              <a:gd name="connsiteX158" fmla="*/ 398191 w 3419856"/>
              <a:gd name="connsiteY158" fmla="*/ 1621468 h 2381967"/>
              <a:gd name="connsiteX159" fmla="*/ 385747 w 3419856"/>
              <a:gd name="connsiteY159" fmla="*/ 1593431 h 2381967"/>
              <a:gd name="connsiteX160" fmla="*/ 371229 w 3419856"/>
              <a:gd name="connsiteY160" fmla="*/ 1567472 h 2381967"/>
              <a:gd name="connsiteX161" fmla="*/ 352563 w 3419856"/>
              <a:gd name="connsiteY161" fmla="*/ 1544627 h 2381967"/>
              <a:gd name="connsiteX162" fmla="*/ 331825 w 3419856"/>
              <a:gd name="connsiteY162" fmla="*/ 1520742 h 2381967"/>
              <a:gd name="connsiteX163" fmla="*/ 307976 w 3419856"/>
              <a:gd name="connsiteY163" fmla="*/ 1499975 h 2381967"/>
              <a:gd name="connsiteX164" fmla="*/ 283086 w 3419856"/>
              <a:gd name="connsiteY164" fmla="*/ 1480245 h 2381967"/>
              <a:gd name="connsiteX165" fmla="*/ 256126 w 3419856"/>
              <a:gd name="connsiteY165" fmla="*/ 1460515 h 2381967"/>
              <a:gd name="connsiteX166" fmla="*/ 230205 w 3419856"/>
              <a:gd name="connsiteY166" fmla="*/ 1440785 h 2381967"/>
              <a:gd name="connsiteX167" fmla="*/ 205317 w 3419856"/>
              <a:gd name="connsiteY167" fmla="*/ 1421055 h 2381967"/>
              <a:gd name="connsiteX168" fmla="*/ 181469 w 3419856"/>
              <a:gd name="connsiteY168" fmla="*/ 1399250 h 2381967"/>
              <a:gd name="connsiteX169" fmla="*/ 160728 w 3419856"/>
              <a:gd name="connsiteY169" fmla="*/ 1377443 h 2381967"/>
              <a:gd name="connsiteX170" fmla="*/ 143101 w 3419856"/>
              <a:gd name="connsiteY170" fmla="*/ 1352522 h 2381967"/>
              <a:gd name="connsiteX171" fmla="*/ 129621 w 3419856"/>
              <a:gd name="connsiteY171" fmla="*/ 1326561 h 2381967"/>
              <a:gd name="connsiteX172" fmla="*/ 120288 w 3419856"/>
              <a:gd name="connsiteY172" fmla="*/ 1295411 h 2381967"/>
              <a:gd name="connsiteX173" fmla="*/ 116141 w 3419856"/>
              <a:gd name="connsiteY173" fmla="*/ 1263220 h 2381967"/>
              <a:gd name="connsiteX174" fmla="*/ 115102 w 3419856"/>
              <a:gd name="connsiteY174" fmla="*/ 1229990 h 2381967"/>
              <a:gd name="connsiteX175" fmla="*/ 118215 w 3419856"/>
              <a:gd name="connsiteY175" fmla="*/ 1194686 h 2381967"/>
              <a:gd name="connsiteX176" fmla="*/ 122362 w 3419856"/>
              <a:gd name="connsiteY176" fmla="*/ 1159378 h 2381967"/>
              <a:gd name="connsiteX177" fmla="*/ 127547 w 3419856"/>
              <a:gd name="connsiteY177" fmla="*/ 1124072 h 2381967"/>
              <a:gd name="connsiteX178" fmla="*/ 131695 w 3419856"/>
              <a:gd name="connsiteY178" fmla="*/ 1088765 h 2381967"/>
              <a:gd name="connsiteX179" fmla="*/ 133767 w 3419856"/>
              <a:gd name="connsiteY179" fmla="*/ 1053460 h 2381967"/>
              <a:gd name="connsiteX180" fmla="*/ 133767 w 3419856"/>
              <a:gd name="connsiteY180" fmla="*/ 1019193 h 2381967"/>
              <a:gd name="connsiteX181" fmla="*/ 129621 w 3419856"/>
              <a:gd name="connsiteY181" fmla="*/ 987004 h 2381967"/>
              <a:gd name="connsiteX182" fmla="*/ 121324 w 3419856"/>
              <a:gd name="connsiteY182" fmla="*/ 954811 h 2381967"/>
              <a:gd name="connsiteX183" fmla="*/ 108883 w 3419856"/>
              <a:gd name="connsiteY183" fmla="*/ 924698 h 2381967"/>
              <a:gd name="connsiteX184" fmla="*/ 92290 w 3419856"/>
              <a:gd name="connsiteY184" fmla="*/ 893546 h 2381967"/>
              <a:gd name="connsiteX185" fmla="*/ 75700 w 3419856"/>
              <a:gd name="connsiteY185" fmla="*/ 862396 h 2381967"/>
              <a:gd name="connsiteX186" fmla="*/ 57035 w 3419856"/>
              <a:gd name="connsiteY186" fmla="*/ 831242 h 2381967"/>
              <a:gd name="connsiteX187" fmla="*/ 39405 w 3419856"/>
              <a:gd name="connsiteY187" fmla="*/ 801127 h 2381967"/>
              <a:gd name="connsiteX188" fmla="*/ 23851 w 3419856"/>
              <a:gd name="connsiteY188" fmla="*/ 768938 h 2381967"/>
              <a:gd name="connsiteX189" fmla="*/ 11407 w 3419856"/>
              <a:gd name="connsiteY189" fmla="*/ 737784 h 2381967"/>
              <a:gd name="connsiteX190" fmla="*/ 3112 w 3419856"/>
              <a:gd name="connsiteY190" fmla="*/ 705593 h 2381967"/>
              <a:gd name="connsiteX191" fmla="*/ 0 w 3419856"/>
              <a:gd name="connsiteY191" fmla="*/ 672365 h 2381967"/>
              <a:gd name="connsiteX192" fmla="*/ 3112 w 3419856"/>
              <a:gd name="connsiteY192" fmla="*/ 639136 h 2381967"/>
              <a:gd name="connsiteX193" fmla="*/ 11407 w 3419856"/>
              <a:gd name="connsiteY193" fmla="*/ 606946 h 2381967"/>
              <a:gd name="connsiteX194" fmla="*/ 23851 w 3419856"/>
              <a:gd name="connsiteY194" fmla="*/ 575795 h 2381967"/>
              <a:gd name="connsiteX195" fmla="*/ 39405 w 3419856"/>
              <a:gd name="connsiteY195" fmla="*/ 543604 h 2381967"/>
              <a:gd name="connsiteX196" fmla="*/ 57035 w 3419856"/>
              <a:gd name="connsiteY196" fmla="*/ 513490 h 2381967"/>
              <a:gd name="connsiteX197" fmla="*/ 75700 w 3419856"/>
              <a:gd name="connsiteY197" fmla="*/ 482338 h 2381967"/>
              <a:gd name="connsiteX198" fmla="*/ 92290 w 3419856"/>
              <a:gd name="connsiteY198" fmla="*/ 451184 h 2381967"/>
              <a:gd name="connsiteX199" fmla="*/ 108883 w 3419856"/>
              <a:gd name="connsiteY199" fmla="*/ 420032 h 2381967"/>
              <a:gd name="connsiteX200" fmla="*/ 121324 w 3419856"/>
              <a:gd name="connsiteY200" fmla="*/ 389919 h 2381967"/>
              <a:gd name="connsiteX201" fmla="*/ 129621 w 3419856"/>
              <a:gd name="connsiteY201" fmla="*/ 357729 h 2381967"/>
              <a:gd name="connsiteX202" fmla="*/ 133767 w 3419856"/>
              <a:gd name="connsiteY202" fmla="*/ 325538 h 2381967"/>
              <a:gd name="connsiteX203" fmla="*/ 133767 w 3419856"/>
              <a:gd name="connsiteY203" fmla="*/ 291271 h 2381967"/>
              <a:gd name="connsiteX204" fmla="*/ 131695 w 3419856"/>
              <a:gd name="connsiteY204" fmla="*/ 255964 h 2381967"/>
              <a:gd name="connsiteX205" fmla="*/ 127547 w 3419856"/>
              <a:gd name="connsiteY205" fmla="*/ 220661 h 2381967"/>
              <a:gd name="connsiteX206" fmla="*/ 122362 w 3419856"/>
              <a:gd name="connsiteY206" fmla="*/ 185353 h 2381967"/>
              <a:gd name="connsiteX207" fmla="*/ 118215 w 3419856"/>
              <a:gd name="connsiteY207" fmla="*/ 150047 h 2381967"/>
              <a:gd name="connsiteX208" fmla="*/ 115102 w 3419856"/>
              <a:gd name="connsiteY208" fmla="*/ 114742 h 2381967"/>
              <a:gd name="connsiteX209" fmla="*/ 116141 w 3419856"/>
              <a:gd name="connsiteY209" fmla="*/ 81512 h 2381967"/>
              <a:gd name="connsiteX210" fmla="*/ 120288 w 3419856"/>
              <a:gd name="connsiteY210" fmla="*/ 49321 h 2381967"/>
              <a:gd name="connsiteX211" fmla="*/ 129621 w 3419856"/>
              <a:gd name="connsiteY211" fmla="*/ 18169 h 2381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</a:cxnLst>
            <a:rect l="l" t="t" r="r" b="b"/>
            <a:pathLst>
              <a:path w="3419856" h="2381967">
                <a:moveTo>
                  <a:pt x="139056" y="0"/>
                </a:moveTo>
                <a:lnTo>
                  <a:pt x="3280802" y="0"/>
                </a:lnTo>
                <a:lnTo>
                  <a:pt x="3290236" y="18169"/>
                </a:lnTo>
                <a:lnTo>
                  <a:pt x="3299570" y="49321"/>
                </a:lnTo>
                <a:lnTo>
                  <a:pt x="3303718" y="81512"/>
                </a:lnTo>
                <a:lnTo>
                  <a:pt x="3304755" y="114742"/>
                </a:lnTo>
                <a:lnTo>
                  <a:pt x="3301642" y="150047"/>
                </a:lnTo>
                <a:lnTo>
                  <a:pt x="3297498" y="185353"/>
                </a:lnTo>
                <a:lnTo>
                  <a:pt x="3292312" y="220661"/>
                </a:lnTo>
                <a:lnTo>
                  <a:pt x="3288164" y="255964"/>
                </a:lnTo>
                <a:lnTo>
                  <a:pt x="3286089" y="291271"/>
                </a:lnTo>
                <a:lnTo>
                  <a:pt x="3286089" y="325538"/>
                </a:lnTo>
                <a:lnTo>
                  <a:pt x="3290236" y="357729"/>
                </a:lnTo>
                <a:lnTo>
                  <a:pt x="3298533" y="389919"/>
                </a:lnTo>
                <a:lnTo>
                  <a:pt x="3310976" y="420032"/>
                </a:lnTo>
                <a:lnTo>
                  <a:pt x="3326531" y="451184"/>
                </a:lnTo>
                <a:lnTo>
                  <a:pt x="3344160" y="482338"/>
                </a:lnTo>
                <a:lnTo>
                  <a:pt x="3362823" y="513490"/>
                </a:lnTo>
                <a:lnTo>
                  <a:pt x="3380451" y="543604"/>
                </a:lnTo>
                <a:lnTo>
                  <a:pt x="3396007" y="575795"/>
                </a:lnTo>
                <a:lnTo>
                  <a:pt x="3408449" y="606946"/>
                </a:lnTo>
                <a:lnTo>
                  <a:pt x="3416747" y="639136"/>
                </a:lnTo>
                <a:lnTo>
                  <a:pt x="3419856" y="672365"/>
                </a:lnTo>
                <a:lnTo>
                  <a:pt x="3416747" y="705593"/>
                </a:lnTo>
                <a:lnTo>
                  <a:pt x="3408449" y="737784"/>
                </a:lnTo>
                <a:lnTo>
                  <a:pt x="3396007" y="768938"/>
                </a:lnTo>
                <a:lnTo>
                  <a:pt x="3380451" y="801127"/>
                </a:lnTo>
                <a:lnTo>
                  <a:pt x="3362823" y="831242"/>
                </a:lnTo>
                <a:lnTo>
                  <a:pt x="3344160" y="862396"/>
                </a:lnTo>
                <a:lnTo>
                  <a:pt x="3326531" y="893546"/>
                </a:lnTo>
                <a:lnTo>
                  <a:pt x="3310976" y="924698"/>
                </a:lnTo>
                <a:lnTo>
                  <a:pt x="3298533" y="954811"/>
                </a:lnTo>
                <a:lnTo>
                  <a:pt x="3290236" y="987004"/>
                </a:lnTo>
                <a:lnTo>
                  <a:pt x="3286089" y="1019193"/>
                </a:lnTo>
                <a:lnTo>
                  <a:pt x="3286089" y="1053460"/>
                </a:lnTo>
                <a:lnTo>
                  <a:pt x="3288164" y="1088765"/>
                </a:lnTo>
                <a:lnTo>
                  <a:pt x="3292312" y="1124072"/>
                </a:lnTo>
                <a:lnTo>
                  <a:pt x="3297498" y="1159378"/>
                </a:lnTo>
                <a:lnTo>
                  <a:pt x="3301642" y="1194686"/>
                </a:lnTo>
                <a:lnTo>
                  <a:pt x="3304755" y="1229990"/>
                </a:lnTo>
                <a:lnTo>
                  <a:pt x="3303718" y="1263220"/>
                </a:lnTo>
                <a:lnTo>
                  <a:pt x="3299570" y="1295411"/>
                </a:lnTo>
                <a:lnTo>
                  <a:pt x="3290236" y="1326561"/>
                </a:lnTo>
                <a:lnTo>
                  <a:pt x="3276757" y="1352522"/>
                </a:lnTo>
                <a:lnTo>
                  <a:pt x="3259131" y="1377443"/>
                </a:lnTo>
                <a:lnTo>
                  <a:pt x="3238390" y="1399250"/>
                </a:lnTo>
                <a:lnTo>
                  <a:pt x="3214539" y="1421055"/>
                </a:lnTo>
                <a:lnTo>
                  <a:pt x="3189654" y="1440785"/>
                </a:lnTo>
                <a:lnTo>
                  <a:pt x="3163731" y="1460515"/>
                </a:lnTo>
                <a:lnTo>
                  <a:pt x="3137807" y="1480245"/>
                </a:lnTo>
                <a:lnTo>
                  <a:pt x="3111883" y="1499975"/>
                </a:lnTo>
                <a:lnTo>
                  <a:pt x="3088033" y="1520742"/>
                </a:lnTo>
                <a:lnTo>
                  <a:pt x="3067293" y="1544627"/>
                </a:lnTo>
                <a:lnTo>
                  <a:pt x="3048628" y="1567472"/>
                </a:lnTo>
                <a:lnTo>
                  <a:pt x="3034111" y="1593431"/>
                </a:lnTo>
                <a:lnTo>
                  <a:pt x="3021667" y="1621468"/>
                </a:lnTo>
                <a:lnTo>
                  <a:pt x="3011299" y="1651582"/>
                </a:lnTo>
                <a:lnTo>
                  <a:pt x="3001966" y="1682734"/>
                </a:lnTo>
                <a:lnTo>
                  <a:pt x="2993671" y="1713887"/>
                </a:lnTo>
                <a:lnTo>
                  <a:pt x="2985375" y="1746078"/>
                </a:lnTo>
                <a:lnTo>
                  <a:pt x="2976043" y="1776191"/>
                </a:lnTo>
                <a:lnTo>
                  <a:pt x="2965673" y="1806304"/>
                </a:lnTo>
                <a:lnTo>
                  <a:pt x="2953230" y="1834342"/>
                </a:lnTo>
                <a:lnTo>
                  <a:pt x="2937675" y="1859265"/>
                </a:lnTo>
                <a:lnTo>
                  <a:pt x="2919011" y="1882108"/>
                </a:lnTo>
                <a:lnTo>
                  <a:pt x="2896195" y="1900800"/>
                </a:lnTo>
                <a:lnTo>
                  <a:pt x="2871309" y="1916375"/>
                </a:lnTo>
                <a:lnTo>
                  <a:pt x="2843314" y="1928836"/>
                </a:lnTo>
                <a:lnTo>
                  <a:pt x="2813241" y="1939222"/>
                </a:lnTo>
                <a:lnTo>
                  <a:pt x="2783169" y="1948566"/>
                </a:lnTo>
                <a:lnTo>
                  <a:pt x="2751023" y="1956875"/>
                </a:lnTo>
                <a:lnTo>
                  <a:pt x="2719917" y="1965182"/>
                </a:lnTo>
                <a:lnTo>
                  <a:pt x="2688807" y="1974526"/>
                </a:lnTo>
                <a:lnTo>
                  <a:pt x="2658737" y="1984911"/>
                </a:lnTo>
                <a:lnTo>
                  <a:pt x="2630739" y="1997373"/>
                </a:lnTo>
                <a:lnTo>
                  <a:pt x="2604814" y="2011910"/>
                </a:lnTo>
                <a:lnTo>
                  <a:pt x="2582001" y="2030599"/>
                </a:lnTo>
                <a:lnTo>
                  <a:pt x="2558153" y="2051367"/>
                </a:lnTo>
                <a:lnTo>
                  <a:pt x="2537413" y="2075251"/>
                </a:lnTo>
                <a:lnTo>
                  <a:pt x="2517711" y="2100173"/>
                </a:lnTo>
                <a:lnTo>
                  <a:pt x="2498009" y="2126133"/>
                </a:lnTo>
                <a:lnTo>
                  <a:pt x="2478308" y="2152094"/>
                </a:lnTo>
                <a:lnTo>
                  <a:pt x="2458607" y="2177015"/>
                </a:lnTo>
                <a:lnTo>
                  <a:pt x="2436829" y="2200899"/>
                </a:lnTo>
                <a:lnTo>
                  <a:pt x="2415053" y="2221667"/>
                </a:lnTo>
                <a:lnTo>
                  <a:pt x="2390167" y="2239321"/>
                </a:lnTo>
                <a:lnTo>
                  <a:pt x="2364243" y="2252820"/>
                </a:lnTo>
                <a:lnTo>
                  <a:pt x="2333135" y="2262165"/>
                </a:lnTo>
                <a:lnTo>
                  <a:pt x="2300989" y="2266320"/>
                </a:lnTo>
                <a:lnTo>
                  <a:pt x="2267807" y="2267357"/>
                </a:lnTo>
                <a:lnTo>
                  <a:pt x="2232551" y="2264241"/>
                </a:lnTo>
                <a:lnTo>
                  <a:pt x="2197294" y="2260090"/>
                </a:lnTo>
                <a:lnTo>
                  <a:pt x="2162036" y="2254895"/>
                </a:lnTo>
                <a:lnTo>
                  <a:pt x="2126782" y="2250744"/>
                </a:lnTo>
                <a:lnTo>
                  <a:pt x="2091526" y="2248666"/>
                </a:lnTo>
                <a:lnTo>
                  <a:pt x="2057307" y="2248666"/>
                </a:lnTo>
                <a:lnTo>
                  <a:pt x="2025161" y="2252820"/>
                </a:lnTo>
                <a:lnTo>
                  <a:pt x="1993014" y="2261127"/>
                </a:lnTo>
                <a:lnTo>
                  <a:pt x="1961906" y="2273588"/>
                </a:lnTo>
                <a:lnTo>
                  <a:pt x="1930799" y="2290201"/>
                </a:lnTo>
                <a:lnTo>
                  <a:pt x="1899689" y="2306817"/>
                </a:lnTo>
                <a:lnTo>
                  <a:pt x="1868581" y="2325506"/>
                </a:lnTo>
                <a:lnTo>
                  <a:pt x="1838509" y="2343160"/>
                </a:lnTo>
                <a:lnTo>
                  <a:pt x="1806363" y="2358737"/>
                </a:lnTo>
                <a:lnTo>
                  <a:pt x="1775255" y="2371199"/>
                </a:lnTo>
                <a:lnTo>
                  <a:pt x="1743111" y="2379506"/>
                </a:lnTo>
                <a:lnTo>
                  <a:pt x="1716882" y="2381967"/>
                </a:lnTo>
                <a:lnTo>
                  <a:pt x="1702975" y="2381967"/>
                </a:lnTo>
                <a:lnTo>
                  <a:pt x="1676745" y="2379506"/>
                </a:lnTo>
                <a:lnTo>
                  <a:pt x="1644602" y="2371199"/>
                </a:lnTo>
                <a:lnTo>
                  <a:pt x="1613493" y="2358737"/>
                </a:lnTo>
                <a:lnTo>
                  <a:pt x="1581347" y="2343160"/>
                </a:lnTo>
                <a:lnTo>
                  <a:pt x="1551276" y="2325506"/>
                </a:lnTo>
                <a:lnTo>
                  <a:pt x="1520167" y="2306817"/>
                </a:lnTo>
                <a:lnTo>
                  <a:pt x="1489060" y="2290201"/>
                </a:lnTo>
                <a:lnTo>
                  <a:pt x="1457952" y="2273588"/>
                </a:lnTo>
                <a:lnTo>
                  <a:pt x="1427878" y="2261127"/>
                </a:lnTo>
                <a:lnTo>
                  <a:pt x="1394696" y="2252820"/>
                </a:lnTo>
                <a:lnTo>
                  <a:pt x="1362553" y="2248666"/>
                </a:lnTo>
                <a:lnTo>
                  <a:pt x="1328331" y="2248666"/>
                </a:lnTo>
                <a:lnTo>
                  <a:pt x="1293075" y="2250744"/>
                </a:lnTo>
                <a:lnTo>
                  <a:pt x="1257820" y="2254895"/>
                </a:lnTo>
                <a:lnTo>
                  <a:pt x="1222563" y="2260090"/>
                </a:lnTo>
                <a:lnTo>
                  <a:pt x="1187307" y="2264241"/>
                </a:lnTo>
                <a:lnTo>
                  <a:pt x="1152051" y="2267357"/>
                </a:lnTo>
                <a:lnTo>
                  <a:pt x="1118869" y="2266320"/>
                </a:lnTo>
                <a:lnTo>
                  <a:pt x="1086724" y="2262165"/>
                </a:lnTo>
                <a:lnTo>
                  <a:pt x="1055614" y="2252820"/>
                </a:lnTo>
                <a:lnTo>
                  <a:pt x="1029692" y="2239321"/>
                </a:lnTo>
                <a:lnTo>
                  <a:pt x="1004805" y="2221667"/>
                </a:lnTo>
                <a:lnTo>
                  <a:pt x="983029" y="2200899"/>
                </a:lnTo>
                <a:lnTo>
                  <a:pt x="961251" y="2177015"/>
                </a:lnTo>
                <a:lnTo>
                  <a:pt x="941550" y="2152094"/>
                </a:lnTo>
                <a:lnTo>
                  <a:pt x="921848" y="2126133"/>
                </a:lnTo>
                <a:lnTo>
                  <a:pt x="902148" y="2100173"/>
                </a:lnTo>
                <a:lnTo>
                  <a:pt x="882446" y="2075251"/>
                </a:lnTo>
                <a:lnTo>
                  <a:pt x="861703" y="2051367"/>
                </a:lnTo>
                <a:lnTo>
                  <a:pt x="837855" y="2030599"/>
                </a:lnTo>
                <a:lnTo>
                  <a:pt x="815042" y="2011910"/>
                </a:lnTo>
                <a:lnTo>
                  <a:pt x="789121" y="1997373"/>
                </a:lnTo>
                <a:lnTo>
                  <a:pt x="761121" y="1984911"/>
                </a:lnTo>
                <a:lnTo>
                  <a:pt x="731051" y="1974526"/>
                </a:lnTo>
                <a:lnTo>
                  <a:pt x="699942" y="1965182"/>
                </a:lnTo>
                <a:lnTo>
                  <a:pt x="668832" y="1956875"/>
                </a:lnTo>
                <a:lnTo>
                  <a:pt x="636688" y="1948566"/>
                </a:lnTo>
                <a:lnTo>
                  <a:pt x="606616" y="1939222"/>
                </a:lnTo>
                <a:lnTo>
                  <a:pt x="576545" y="1928836"/>
                </a:lnTo>
                <a:lnTo>
                  <a:pt x="548549" y="1916375"/>
                </a:lnTo>
                <a:lnTo>
                  <a:pt x="523661" y="1900800"/>
                </a:lnTo>
                <a:lnTo>
                  <a:pt x="500847" y="1882108"/>
                </a:lnTo>
                <a:lnTo>
                  <a:pt x="482184" y="1859265"/>
                </a:lnTo>
                <a:lnTo>
                  <a:pt x="466628" y="1834342"/>
                </a:lnTo>
                <a:lnTo>
                  <a:pt x="454185" y="1806304"/>
                </a:lnTo>
                <a:lnTo>
                  <a:pt x="443817" y="1776191"/>
                </a:lnTo>
                <a:lnTo>
                  <a:pt x="434483" y="1746078"/>
                </a:lnTo>
                <a:lnTo>
                  <a:pt x="426188" y="1713887"/>
                </a:lnTo>
                <a:lnTo>
                  <a:pt x="417893" y="1682734"/>
                </a:lnTo>
                <a:lnTo>
                  <a:pt x="408561" y="1651582"/>
                </a:lnTo>
                <a:lnTo>
                  <a:pt x="398191" y="1621468"/>
                </a:lnTo>
                <a:lnTo>
                  <a:pt x="385747" y="1593431"/>
                </a:lnTo>
                <a:lnTo>
                  <a:pt x="371229" y="1567472"/>
                </a:lnTo>
                <a:lnTo>
                  <a:pt x="352563" y="1544627"/>
                </a:lnTo>
                <a:lnTo>
                  <a:pt x="331825" y="1520742"/>
                </a:lnTo>
                <a:lnTo>
                  <a:pt x="307976" y="1499975"/>
                </a:lnTo>
                <a:lnTo>
                  <a:pt x="283086" y="1480245"/>
                </a:lnTo>
                <a:lnTo>
                  <a:pt x="256126" y="1460515"/>
                </a:lnTo>
                <a:lnTo>
                  <a:pt x="230205" y="1440785"/>
                </a:lnTo>
                <a:lnTo>
                  <a:pt x="205317" y="1421055"/>
                </a:lnTo>
                <a:lnTo>
                  <a:pt x="181469" y="1399250"/>
                </a:lnTo>
                <a:lnTo>
                  <a:pt x="160728" y="1377443"/>
                </a:lnTo>
                <a:lnTo>
                  <a:pt x="143101" y="1352522"/>
                </a:lnTo>
                <a:lnTo>
                  <a:pt x="129621" y="1326561"/>
                </a:lnTo>
                <a:lnTo>
                  <a:pt x="120288" y="1295411"/>
                </a:lnTo>
                <a:lnTo>
                  <a:pt x="116141" y="1263220"/>
                </a:lnTo>
                <a:lnTo>
                  <a:pt x="115102" y="1229990"/>
                </a:lnTo>
                <a:lnTo>
                  <a:pt x="118215" y="1194686"/>
                </a:lnTo>
                <a:lnTo>
                  <a:pt x="122362" y="1159378"/>
                </a:lnTo>
                <a:lnTo>
                  <a:pt x="127547" y="1124072"/>
                </a:lnTo>
                <a:lnTo>
                  <a:pt x="131695" y="1088765"/>
                </a:lnTo>
                <a:lnTo>
                  <a:pt x="133767" y="1053460"/>
                </a:lnTo>
                <a:lnTo>
                  <a:pt x="133767" y="1019193"/>
                </a:lnTo>
                <a:lnTo>
                  <a:pt x="129621" y="987004"/>
                </a:lnTo>
                <a:lnTo>
                  <a:pt x="121324" y="954811"/>
                </a:lnTo>
                <a:lnTo>
                  <a:pt x="108883" y="924698"/>
                </a:lnTo>
                <a:lnTo>
                  <a:pt x="92290" y="893546"/>
                </a:lnTo>
                <a:lnTo>
                  <a:pt x="75700" y="862396"/>
                </a:lnTo>
                <a:lnTo>
                  <a:pt x="57035" y="831242"/>
                </a:lnTo>
                <a:lnTo>
                  <a:pt x="39405" y="801127"/>
                </a:lnTo>
                <a:lnTo>
                  <a:pt x="23851" y="768938"/>
                </a:lnTo>
                <a:lnTo>
                  <a:pt x="11407" y="737784"/>
                </a:lnTo>
                <a:lnTo>
                  <a:pt x="3112" y="705593"/>
                </a:lnTo>
                <a:lnTo>
                  <a:pt x="0" y="672365"/>
                </a:lnTo>
                <a:lnTo>
                  <a:pt x="3112" y="639136"/>
                </a:lnTo>
                <a:lnTo>
                  <a:pt x="11407" y="606946"/>
                </a:lnTo>
                <a:lnTo>
                  <a:pt x="23851" y="575795"/>
                </a:lnTo>
                <a:lnTo>
                  <a:pt x="39405" y="543604"/>
                </a:lnTo>
                <a:lnTo>
                  <a:pt x="57035" y="513490"/>
                </a:lnTo>
                <a:lnTo>
                  <a:pt x="75700" y="482338"/>
                </a:lnTo>
                <a:lnTo>
                  <a:pt x="92290" y="451184"/>
                </a:lnTo>
                <a:lnTo>
                  <a:pt x="108883" y="420032"/>
                </a:lnTo>
                <a:lnTo>
                  <a:pt x="121324" y="389919"/>
                </a:lnTo>
                <a:lnTo>
                  <a:pt x="129621" y="357729"/>
                </a:lnTo>
                <a:lnTo>
                  <a:pt x="133767" y="325538"/>
                </a:lnTo>
                <a:lnTo>
                  <a:pt x="133767" y="291271"/>
                </a:lnTo>
                <a:lnTo>
                  <a:pt x="131695" y="255964"/>
                </a:lnTo>
                <a:lnTo>
                  <a:pt x="127547" y="220661"/>
                </a:lnTo>
                <a:lnTo>
                  <a:pt x="122362" y="185353"/>
                </a:lnTo>
                <a:lnTo>
                  <a:pt x="118215" y="150047"/>
                </a:lnTo>
                <a:lnTo>
                  <a:pt x="115102" y="114742"/>
                </a:lnTo>
                <a:lnTo>
                  <a:pt x="116141" y="81512"/>
                </a:lnTo>
                <a:lnTo>
                  <a:pt x="120288" y="49321"/>
                </a:lnTo>
                <a:lnTo>
                  <a:pt x="129621" y="181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468FAC2E-B16B-42F2-BE37-9A3B2F567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9150" y="-1692"/>
            <a:ext cx="1595741" cy="205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FEAF7716-6CAC-4879-B1D5-7239A9331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4044" y="2427725"/>
            <a:ext cx="4377957" cy="4450315"/>
          </a:xfrm>
          <a:custGeom>
            <a:avLst/>
            <a:gdLst>
              <a:gd name="connsiteX0" fmla="*/ 2852930 w 4377957"/>
              <a:gd name="connsiteY0" fmla="*/ 0 h 4450315"/>
              <a:gd name="connsiteX1" fmla="*/ 2908292 w 4377957"/>
              <a:gd name="connsiteY1" fmla="*/ 5196 h 4450315"/>
              <a:gd name="connsiteX2" fmla="*/ 2961923 w 4377957"/>
              <a:gd name="connsiteY2" fmla="*/ 19057 h 4450315"/>
              <a:gd name="connsiteX3" fmla="*/ 3013826 w 4377957"/>
              <a:gd name="connsiteY3" fmla="*/ 39849 h 4450315"/>
              <a:gd name="connsiteX4" fmla="*/ 3067459 w 4377957"/>
              <a:gd name="connsiteY4" fmla="*/ 65835 h 4450315"/>
              <a:gd name="connsiteX5" fmla="*/ 3117633 w 4377957"/>
              <a:gd name="connsiteY5" fmla="*/ 95289 h 4450315"/>
              <a:gd name="connsiteX6" fmla="*/ 3169535 w 4377957"/>
              <a:gd name="connsiteY6" fmla="*/ 126477 h 4450315"/>
              <a:gd name="connsiteX7" fmla="*/ 3221440 w 4377957"/>
              <a:gd name="connsiteY7" fmla="*/ 154193 h 4450315"/>
              <a:gd name="connsiteX8" fmla="*/ 3273340 w 4377957"/>
              <a:gd name="connsiteY8" fmla="*/ 181912 h 4450315"/>
              <a:gd name="connsiteX9" fmla="*/ 3325243 w 4377957"/>
              <a:gd name="connsiteY9" fmla="*/ 202703 h 4450315"/>
              <a:gd name="connsiteX10" fmla="*/ 3378878 w 4377957"/>
              <a:gd name="connsiteY10" fmla="*/ 216564 h 4450315"/>
              <a:gd name="connsiteX11" fmla="*/ 3432511 w 4377957"/>
              <a:gd name="connsiteY11" fmla="*/ 223495 h 4450315"/>
              <a:gd name="connsiteX12" fmla="*/ 3489604 w 4377957"/>
              <a:gd name="connsiteY12" fmla="*/ 223495 h 4450315"/>
              <a:gd name="connsiteX13" fmla="*/ 3548428 w 4377957"/>
              <a:gd name="connsiteY13" fmla="*/ 220033 h 4450315"/>
              <a:gd name="connsiteX14" fmla="*/ 3607247 w 4377957"/>
              <a:gd name="connsiteY14" fmla="*/ 213100 h 4450315"/>
              <a:gd name="connsiteX15" fmla="*/ 3666073 w 4377957"/>
              <a:gd name="connsiteY15" fmla="*/ 204438 h 4450315"/>
              <a:gd name="connsiteX16" fmla="*/ 3724899 w 4377957"/>
              <a:gd name="connsiteY16" fmla="*/ 197507 h 4450315"/>
              <a:gd name="connsiteX17" fmla="*/ 3783720 w 4377957"/>
              <a:gd name="connsiteY17" fmla="*/ 192307 h 4450315"/>
              <a:gd name="connsiteX18" fmla="*/ 3839084 w 4377957"/>
              <a:gd name="connsiteY18" fmla="*/ 194041 h 4450315"/>
              <a:gd name="connsiteX19" fmla="*/ 3892717 w 4377957"/>
              <a:gd name="connsiteY19" fmla="*/ 200973 h 4450315"/>
              <a:gd name="connsiteX20" fmla="*/ 3944620 w 4377957"/>
              <a:gd name="connsiteY20" fmla="*/ 216564 h 4450315"/>
              <a:gd name="connsiteX21" fmla="*/ 3987873 w 4377957"/>
              <a:gd name="connsiteY21" fmla="*/ 239088 h 4450315"/>
              <a:gd name="connsiteX22" fmla="*/ 4029393 w 4377957"/>
              <a:gd name="connsiteY22" fmla="*/ 268542 h 4450315"/>
              <a:gd name="connsiteX23" fmla="*/ 4065726 w 4377957"/>
              <a:gd name="connsiteY23" fmla="*/ 303191 h 4450315"/>
              <a:gd name="connsiteX24" fmla="*/ 4102060 w 4377957"/>
              <a:gd name="connsiteY24" fmla="*/ 343038 h 4450315"/>
              <a:gd name="connsiteX25" fmla="*/ 4134931 w 4377957"/>
              <a:gd name="connsiteY25" fmla="*/ 384619 h 4450315"/>
              <a:gd name="connsiteX26" fmla="*/ 4167801 w 4377957"/>
              <a:gd name="connsiteY26" fmla="*/ 427932 h 4450315"/>
              <a:gd name="connsiteX27" fmla="*/ 4200673 w 4377957"/>
              <a:gd name="connsiteY27" fmla="*/ 471246 h 4450315"/>
              <a:gd name="connsiteX28" fmla="*/ 4233545 w 4377957"/>
              <a:gd name="connsiteY28" fmla="*/ 512829 h 4450315"/>
              <a:gd name="connsiteX29" fmla="*/ 4268148 w 4377957"/>
              <a:gd name="connsiteY29" fmla="*/ 552676 h 4450315"/>
              <a:gd name="connsiteX30" fmla="*/ 4307937 w 4377957"/>
              <a:gd name="connsiteY30" fmla="*/ 587327 h 4450315"/>
              <a:gd name="connsiteX31" fmla="*/ 4346000 w 4377957"/>
              <a:gd name="connsiteY31" fmla="*/ 618515 h 4450315"/>
              <a:gd name="connsiteX32" fmla="*/ 4377957 w 4377957"/>
              <a:gd name="connsiteY32" fmla="*/ 636433 h 4450315"/>
              <a:gd name="connsiteX33" fmla="*/ 4377957 w 4377957"/>
              <a:gd name="connsiteY33" fmla="*/ 4450315 h 4450315"/>
              <a:gd name="connsiteX34" fmla="*/ 668945 w 4377957"/>
              <a:gd name="connsiteY34" fmla="*/ 4450315 h 4450315"/>
              <a:gd name="connsiteX35" fmla="*/ 664361 w 4377957"/>
              <a:gd name="connsiteY35" fmla="*/ 4437001 h 4450315"/>
              <a:gd name="connsiteX36" fmla="*/ 643600 w 4377957"/>
              <a:gd name="connsiteY36" fmla="*/ 4390224 h 4450315"/>
              <a:gd name="connsiteX37" fmla="*/ 619377 w 4377957"/>
              <a:gd name="connsiteY37" fmla="*/ 4346912 h 4450315"/>
              <a:gd name="connsiteX38" fmla="*/ 588233 w 4377957"/>
              <a:gd name="connsiteY38" fmla="*/ 4308796 h 4450315"/>
              <a:gd name="connsiteX39" fmla="*/ 553633 w 4377957"/>
              <a:gd name="connsiteY39" fmla="*/ 4268947 h 4450315"/>
              <a:gd name="connsiteX40" fmla="*/ 513841 w 4377957"/>
              <a:gd name="connsiteY40" fmla="*/ 4234297 h 4450315"/>
              <a:gd name="connsiteX41" fmla="*/ 472315 w 4377957"/>
              <a:gd name="connsiteY41" fmla="*/ 4201379 h 4450315"/>
              <a:gd name="connsiteX42" fmla="*/ 427334 w 4377957"/>
              <a:gd name="connsiteY42" fmla="*/ 4168460 h 4450315"/>
              <a:gd name="connsiteX43" fmla="*/ 384085 w 4377957"/>
              <a:gd name="connsiteY43" fmla="*/ 4135541 h 4450315"/>
              <a:gd name="connsiteX44" fmla="*/ 342561 w 4377957"/>
              <a:gd name="connsiteY44" fmla="*/ 4102623 h 4450315"/>
              <a:gd name="connsiteX45" fmla="*/ 302772 w 4377957"/>
              <a:gd name="connsiteY45" fmla="*/ 4066242 h 4450315"/>
              <a:gd name="connsiteX46" fmla="*/ 268167 w 4377957"/>
              <a:gd name="connsiteY46" fmla="*/ 4029859 h 4450315"/>
              <a:gd name="connsiteX47" fmla="*/ 238756 w 4377957"/>
              <a:gd name="connsiteY47" fmla="*/ 3988279 h 4450315"/>
              <a:gd name="connsiteX48" fmla="*/ 216266 w 4377957"/>
              <a:gd name="connsiteY48" fmla="*/ 3944965 h 4450315"/>
              <a:gd name="connsiteX49" fmla="*/ 200693 w 4377957"/>
              <a:gd name="connsiteY49" fmla="*/ 3892992 h 4450315"/>
              <a:gd name="connsiteX50" fmla="*/ 193775 w 4377957"/>
              <a:gd name="connsiteY50" fmla="*/ 3839283 h 4450315"/>
              <a:gd name="connsiteX51" fmla="*/ 192042 w 4377957"/>
              <a:gd name="connsiteY51" fmla="*/ 3783841 h 4450315"/>
              <a:gd name="connsiteX52" fmla="*/ 197236 w 4377957"/>
              <a:gd name="connsiteY52" fmla="*/ 3724937 h 4450315"/>
              <a:gd name="connsiteX53" fmla="*/ 204155 w 4377957"/>
              <a:gd name="connsiteY53" fmla="*/ 3666029 h 4450315"/>
              <a:gd name="connsiteX54" fmla="*/ 212805 w 4377957"/>
              <a:gd name="connsiteY54" fmla="*/ 3607122 h 4450315"/>
              <a:gd name="connsiteX55" fmla="*/ 219726 w 4377957"/>
              <a:gd name="connsiteY55" fmla="*/ 3548214 h 4450315"/>
              <a:gd name="connsiteX56" fmla="*/ 223183 w 4377957"/>
              <a:gd name="connsiteY56" fmla="*/ 3489310 h 4450315"/>
              <a:gd name="connsiteX57" fmla="*/ 223183 w 4377957"/>
              <a:gd name="connsiteY57" fmla="*/ 3432137 h 4450315"/>
              <a:gd name="connsiteX58" fmla="*/ 216266 w 4377957"/>
              <a:gd name="connsiteY58" fmla="*/ 3378430 h 4450315"/>
              <a:gd name="connsiteX59" fmla="*/ 202422 w 4377957"/>
              <a:gd name="connsiteY59" fmla="*/ 3324719 h 4450315"/>
              <a:gd name="connsiteX60" fmla="*/ 181665 w 4377957"/>
              <a:gd name="connsiteY60" fmla="*/ 3274477 h 4450315"/>
              <a:gd name="connsiteX61" fmla="*/ 153981 w 4377957"/>
              <a:gd name="connsiteY61" fmla="*/ 3222502 h 4450315"/>
              <a:gd name="connsiteX62" fmla="*/ 126301 w 4377957"/>
              <a:gd name="connsiteY62" fmla="*/ 3170528 h 4450315"/>
              <a:gd name="connsiteX63" fmla="*/ 95160 w 4377957"/>
              <a:gd name="connsiteY63" fmla="*/ 3118551 h 4450315"/>
              <a:gd name="connsiteX64" fmla="*/ 65745 w 4377957"/>
              <a:gd name="connsiteY64" fmla="*/ 3068304 h 4450315"/>
              <a:gd name="connsiteX65" fmla="*/ 39794 w 4377957"/>
              <a:gd name="connsiteY65" fmla="*/ 3014600 h 4450315"/>
              <a:gd name="connsiteX66" fmla="*/ 19033 w 4377957"/>
              <a:gd name="connsiteY66" fmla="*/ 2962620 h 4450315"/>
              <a:gd name="connsiteX67" fmla="*/ 5193 w 4377957"/>
              <a:gd name="connsiteY67" fmla="*/ 2908911 h 4450315"/>
              <a:gd name="connsiteX68" fmla="*/ 0 w 4377957"/>
              <a:gd name="connsiteY68" fmla="*/ 2853472 h 4450315"/>
              <a:gd name="connsiteX69" fmla="*/ 5193 w 4377957"/>
              <a:gd name="connsiteY69" fmla="*/ 2798032 h 4450315"/>
              <a:gd name="connsiteX70" fmla="*/ 19033 w 4377957"/>
              <a:gd name="connsiteY70" fmla="*/ 2744323 h 4450315"/>
              <a:gd name="connsiteX71" fmla="*/ 39794 w 4377957"/>
              <a:gd name="connsiteY71" fmla="*/ 2692350 h 4450315"/>
              <a:gd name="connsiteX72" fmla="*/ 65745 w 4377957"/>
              <a:gd name="connsiteY72" fmla="*/ 2638641 h 4450315"/>
              <a:gd name="connsiteX73" fmla="*/ 95160 w 4377957"/>
              <a:gd name="connsiteY73" fmla="*/ 2588397 h 4450315"/>
              <a:gd name="connsiteX74" fmla="*/ 126301 w 4377957"/>
              <a:gd name="connsiteY74" fmla="*/ 2536421 h 4450315"/>
              <a:gd name="connsiteX75" fmla="*/ 153981 w 4377957"/>
              <a:gd name="connsiteY75" fmla="*/ 2484443 h 4450315"/>
              <a:gd name="connsiteX76" fmla="*/ 181665 w 4377957"/>
              <a:gd name="connsiteY76" fmla="*/ 2432468 h 4450315"/>
              <a:gd name="connsiteX77" fmla="*/ 202422 w 4377957"/>
              <a:gd name="connsiteY77" fmla="*/ 2382226 h 4450315"/>
              <a:gd name="connsiteX78" fmla="*/ 216266 w 4377957"/>
              <a:gd name="connsiteY78" fmla="*/ 2328517 h 4450315"/>
              <a:gd name="connsiteX79" fmla="*/ 223183 w 4377957"/>
              <a:gd name="connsiteY79" fmla="*/ 2274808 h 4450315"/>
              <a:gd name="connsiteX80" fmla="*/ 223183 w 4377957"/>
              <a:gd name="connsiteY80" fmla="*/ 2217635 h 4450315"/>
              <a:gd name="connsiteX81" fmla="*/ 219726 w 4377957"/>
              <a:gd name="connsiteY81" fmla="*/ 2158729 h 4450315"/>
              <a:gd name="connsiteX82" fmla="*/ 212805 w 4377957"/>
              <a:gd name="connsiteY82" fmla="*/ 2099827 h 4450315"/>
              <a:gd name="connsiteX83" fmla="*/ 204155 w 4377957"/>
              <a:gd name="connsiteY83" fmla="*/ 2040916 h 4450315"/>
              <a:gd name="connsiteX84" fmla="*/ 197236 w 4377957"/>
              <a:gd name="connsiteY84" fmla="*/ 1982010 h 4450315"/>
              <a:gd name="connsiteX85" fmla="*/ 192042 w 4377957"/>
              <a:gd name="connsiteY85" fmla="*/ 1923106 h 4450315"/>
              <a:gd name="connsiteX86" fmla="*/ 193775 w 4377957"/>
              <a:gd name="connsiteY86" fmla="*/ 1867664 h 4450315"/>
              <a:gd name="connsiteX87" fmla="*/ 200693 w 4377957"/>
              <a:gd name="connsiteY87" fmla="*/ 1813955 h 4450315"/>
              <a:gd name="connsiteX88" fmla="*/ 216266 w 4377957"/>
              <a:gd name="connsiteY88" fmla="*/ 1761980 h 4450315"/>
              <a:gd name="connsiteX89" fmla="*/ 238756 w 4377957"/>
              <a:gd name="connsiteY89" fmla="*/ 1718666 h 4450315"/>
              <a:gd name="connsiteX90" fmla="*/ 268167 w 4377957"/>
              <a:gd name="connsiteY90" fmla="*/ 1677088 h 4450315"/>
              <a:gd name="connsiteX91" fmla="*/ 302772 w 4377957"/>
              <a:gd name="connsiteY91" fmla="*/ 1640703 h 4450315"/>
              <a:gd name="connsiteX92" fmla="*/ 342561 w 4377957"/>
              <a:gd name="connsiteY92" fmla="*/ 1604320 h 4450315"/>
              <a:gd name="connsiteX93" fmla="*/ 384085 w 4377957"/>
              <a:gd name="connsiteY93" fmla="*/ 1571402 h 4450315"/>
              <a:gd name="connsiteX94" fmla="*/ 427334 w 4377957"/>
              <a:gd name="connsiteY94" fmla="*/ 1538485 h 4450315"/>
              <a:gd name="connsiteX95" fmla="*/ 472315 w 4377957"/>
              <a:gd name="connsiteY95" fmla="*/ 1505567 h 4450315"/>
              <a:gd name="connsiteX96" fmla="*/ 513841 w 4377957"/>
              <a:gd name="connsiteY96" fmla="*/ 1472646 h 4450315"/>
              <a:gd name="connsiteX97" fmla="*/ 553633 w 4377957"/>
              <a:gd name="connsiteY97" fmla="*/ 1437999 h 4450315"/>
              <a:gd name="connsiteX98" fmla="*/ 588233 w 4377957"/>
              <a:gd name="connsiteY98" fmla="*/ 1398152 h 4450315"/>
              <a:gd name="connsiteX99" fmla="*/ 619377 w 4377957"/>
              <a:gd name="connsiteY99" fmla="*/ 1360033 h 4450315"/>
              <a:gd name="connsiteX100" fmla="*/ 643600 w 4377957"/>
              <a:gd name="connsiteY100" fmla="*/ 1316720 h 4450315"/>
              <a:gd name="connsiteX101" fmla="*/ 664361 w 4377957"/>
              <a:gd name="connsiteY101" fmla="*/ 1269944 h 4450315"/>
              <a:gd name="connsiteX102" fmla="*/ 681662 w 4377957"/>
              <a:gd name="connsiteY102" fmla="*/ 1219697 h 4450315"/>
              <a:gd name="connsiteX103" fmla="*/ 697233 w 4377957"/>
              <a:gd name="connsiteY103" fmla="*/ 1167722 h 4450315"/>
              <a:gd name="connsiteX104" fmla="*/ 711073 w 4377957"/>
              <a:gd name="connsiteY104" fmla="*/ 1115749 h 4450315"/>
              <a:gd name="connsiteX105" fmla="*/ 724913 w 4377957"/>
              <a:gd name="connsiteY105" fmla="*/ 1062038 h 4450315"/>
              <a:gd name="connsiteX106" fmla="*/ 740486 w 4377957"/>
              <a:gd name="connsiteY106" fmla="*/ 1011797 h 4450315"/>
              <a:gd name="connsiteX107" fmla="*/ 757785 w 4377957"/>
              <a:gd name="connsiteY107" fmla="*/ 961551 h 4450315"/>
              <a:gd name="connsiteX108" fmla="*/ 778544 w 4377957"/>
              <a:gd name="connsiteY108" fmla="*/ 914773 h 4450315"/>
              <a:gd name="connsiteX109" fmla="*/ 804499 w 4377957"/>
              <a:gd name="connsiteY109" fmla="*/ 873193 h 4450315"/>
              <a:gd name="connsiteX110" fmla="*/ 835637 w 4377957"/>
              <a:gd name="connsiteY110" fmla="*/ 835077 h 4450315"/>
              <a:gd name="connsiteX111" fmla="*/ 873701 w 4377957"/>
              <a:gd name="connsiteY111" fmla="*/ 803891 h 4450315"/>
              <a:gd name="connsiteX112" fmla="*/ 915225 w 4377957"/>
              <a:gd name="connsiteY112" fmla="*/ 777906 h 4450315"/>
              <a:gd name="connsiteX113" fmla="*/ 961936 w 4377957"/>
              <a:gd name="connsiteY113" fmla="*/ 757113 h 4450315"/>
              <a:gd name="connsiteX114" fmla="*/ 1012107 w 4377957"/>
              <a:gd name="connsiteY114" fmla="*/ 739788 h 4450315"/>
              <a:gd name="connsiteX115" fmla="*/ 1062281 w 4377957"/>
              <a:gd name="connsiteY115" fmla="*/ 724195 h 4450315"/>
              <a:gd name="connsiteX116" fmla="*/ 1115912 w 4377957"/>
              <a:gd name="connsiteY116" fmla="*/ 710336 h 4450315"/>
              <a:gd name="connsiteX117" fmla="*/ 1167817 w 4377957"/>
              <a:gd name="connsiteY117" fmla="*/ 696474 h 4450315"/>
              <a:gd name="connsiteX118" fmla="*/ 1219721 w 4377957"/>
              <a:gd name="connsiteY118" fmla="*/ 680881 h 4450315"/>
              <a:gd name="connsiteX119" fmla="*/ 1269891 w 4377957"/>
              <a:gd name="connsiteY119" fmla="*/ 663560 h 4450315"/>
              <a:gd name="connsiteX120" fmla="*/ 1316608 w 4377957"/>
              <a:gd name="connsiteY120" fmla="*/ 642767 h 4450315"/>
              <a:gd name="connsiteX121" fmla="*/ 1359856 w 4377957"/>
              <a:gd name="connsiteY121" fmla="*/ 618515 h 4450315"/>
              <a:gd name="connsiteX122" fmla="*/ 1397919 w 4377957"/>
              <a:gd name="connsiteY122" fmla="*/ 587327 h 4450315"/>
              <a:gd name="connsiteX123" fmla="*/ 1437708 w 4377957"/>
              <a:gd name="connsiteY123" fmla="*/ 552676 h 4450315"/>
              <a:gd name="connsiteX124" fmla="*/ 1472315 w 4377957"/>
              <a:gd name="connsiteY124" fmla="*/ 512829 h 4450315"/>
              <a:gd name="connsiteX125" fmla="*/ 1505187 w 4377957"/>
              <a:gd name="connsiteY125" fmla="*/ 471246 h 4450315"/>
              <a:gd name="connsiteX126" fmla="*/ 1538055 w 4377957"/>
              <a:gd name="connsiteY126" fmla="*/ 427932 h 4450315"/>
              <a:gd name="connsiteX127" fmla="*/ 1570928 w 4377957"/>
              <a:gd name="connsiteY127" fmla="*/ 384619 h 4450315"/>
              <a:gd name="connsiteX128" fmla="*/ 1603798 w 4377957"/>
              <a:gd name="connsiteY128" fmla="*/ 343038 h 4450315"/>
              <a:gd name="connsiteX129" fmla="*/ 1640134 w 4377957"/>
              <a:gd name="connsiteY129" fmla="*/ 303191 h 4450315"/>
              <a:gd name="connsiteX130" fmla="*/ 1676466 w 4377957"/>
              <a:gd name="connsiteY130" fmla="*/ 268542 h 4450315"/>
              <a:gd name="connsiteX131" fmla="*/ 1717988 w 4377957"/>
              <a:gd name="connsiteY131" fmla="*/ 239088 h 4450315"/>
              <a:gd name="connsiteX132" fmla="*/ 1761238 w 4377957"/>
              <a:gd name="connsiteY132" fmla="*/ 216564 h 4450315"/>
              <a:gd name="connsiteX133" fmla="*/ 1813143 w 4377957"/>
              <a:gd name="connsiteY133" fmla="*/ 200973 h 4450315"/>
              <a:gd name="connsiteX134" fmla="*/ 1866776 w 4377957"/>
              <a:gd name="connsiteY134" fmla="*/ 194041 h 4450315"/>
              <a:gd name="connsiteX135" fmla="*/ 1922138 w 4377957"/>
              <a:gd name="connsiteY135" fmla="*/ 192307 h 4450315"/>
              <a:gd name="connsiteX136" fmla="*/ 1980962 w 4377957"/>
              <a:gd name="connsiteY136" fmla="*/ 197507 h 4450315"/>
              <a:gd name="connsiteX137" fmla="*/ 2039783 w 4377957"/>
              <a:gd name="connsiteY137" fmla="*/ 204438 h 4450315"/>
              <a:gd name="connsiteX138" fmla="*/ 2098609 w 4377957"/>
              <a:gd name="connsiteY138" fmla="*/ 213100 h 4450315"/>
              <a:gd name="connsiteX139" fmla="*/ 2157430 w 4377957"/>
              <a:gd name="connsiteY139" fmla="*/ 220033 h 4450315"/>
              <a:gd name="connsiteX140" fmla="*/ 2216252 w 4377957"/>
              <a:gd name="connsiteY140" fmla="*/ 223495 h 4450315"/>
              <a:gd name="connsiteX141" fmla="*/ 2273351 w 4377957"/>
              <a:gd name="connsiteY141" fmla="*/ 223495 h 4450315"/>
              <a:gd name="connsiteX142" fmla="*/ 2326980 w 4377957"/>
              <a:gd name="connsiteY142" fmla="*/ 216564 h 4450315"/>
              <a:gd name="connsiteX143" fmla="*/ 2382342 w 4377957"/>
              <a:gd name="connsiteY143" fmla="*/ 202703 h 4450315"/>
              <a:gd name="connsiteX144" fmla="*/ 2432518 w 4377957"/>
              <a:gd name="connsiteY144" fmla="*/ 181912 h 4450315"/>
              <a:gd name="connsiteX145" fmla="*/ 2484420 w 4377957"/>
              <a:gd name="connsiteY145" fmla="*/ 154193 h 4450315"/>
              <a:gd name="connsiteX146" fmla="*/ 2536321 w 4377957"/>
              <a:gd name="connsiteY146" fmla="*/ 126477 h 4450315"/>
              <a:gd name="connsiteX147" fmla="*/ 2588225 w 4377957"/>
              <a:gd name="connsiteY147" fmla="*/ 95289 h 4450315"/>
              <a:gd name="connsiteX148" fmla="*/ 2638397 w 4377957"/>
              <a:gd name="connsiteY148" fmla="*/ 65835 h 4450315"/>
              <a:gd name="connsiteX149" fmla="*/ 2692030 w 4377957"/>
              <a:gd name="connsiteY149" fmla="*/ 39849 h 4450315"/>
              <a:gd name="connsiteX150" fmla="*/ 2743935 w 4377957"/>
              <a:gd name="connsiteY150" fmla="*/ 19057 h 4450315"/>
              <a:gd name="connsiteX151" fmla="*/ 2797564 w 4377957"/>
              <a:gd name="connsiteY151" fmla="*/ 5196 h 4450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4377957" h="4450315">
                <a:moveTo>
                  <a:pt x="2852930" y="0"/>
                </a:moveTo>
                <a:lnTo>
                  <a:pt x="2908292" y="5196"/>
                </a:lnTo>
                <a:lnTo>
                  <a:pt x="2961923" y="19057"/>
                </a:lnTo>
                <a:lnTo>
                  <a:pt x="3013826" y="39849"/>
                </a:lnTo>
                <a:lnTo>
                  <a:pt x="3067459" y="65835"/>
                </a:lnTo>
                <a:lnTo>
                  <a:pt x="3117633" y="95289"/>
                </a:lnTo>
                <a:lnTo>
                  <a:pt x="3169535" y="126477"/>
                </a:lnTo>
                <a:lnTo>
                  <a:pt x="3221440" y="154193"/>
                </a:lnTo>
                <a:lnTo>
                  <a:pt x="3273340" y="181912"/>
                </a:lnTo>
                <a:lnTo>
                  <a:pt x="3325243" y="202703"/>
                </a:lnTo>
                <a:lnTo>
                  <a:pt x="3378878" y="216564"/>
                </a:lnTo>
                <a:lnTo>
                  <a:pt x="3432511" y="223495"/>
                </a:lnTo>
                <a:lnTo>
                  <a:pt x="3489604" y="223495"/>
                </a:lnTo>
                <a:lnTo>
                  <a:pt x="3548428" y="220033"/>
                </a:lnTo>
                <a:lnTo>
                  <a:pt x="3607247" y="213100"/>
                </a:lnTo>
                <a:lnTo>
                  <a:pt x="3666073" y="204438"/>
                </a:lnTo>
                <a:lnTo>
                  <a:pt x="3724899" y="197507"/>
                </a:lnTo>
                <a:lnTo>
                  <a:pt x="3783720" y="192307"/>
                </a:lnTo>
                <a:lnTo>
                  <a:pt x="3839084" y="194041"/>
                </a:lnTo>
                <a:lnTo>
                  <a:pt x="3892717" y="200973"/>
                </a:lnTo>
                <a:lnTo>
                  <a:pt x="3944620" y="216564"/>
                </a:lnTo>
                <a:lnTo>
                  <a:pt x="3987873" y="239088"/>
                </a:lnTo>
                <a:lnTo>
                  <a:pt x="4029393" y="268542"/>
                </a:lnTo>
                <a:lnTo>
                  <a:pt x="4065726" y="303191"/>
                </a:lnTo>
                <a:lnTo>
                  <a:pt x="4102060" y="343038"/>
                </a:lnTo>
                <a:lnTo>
                  <a:pt x="4134931" y="384619"/>
                </a:lnTo>
                <a:lnTo>
                  <a:pt x="4167801" y="427932"/>
                </a:lnTo>
                <a:lnTo>
                  <a:pt x="4200673" y="471246"/>
                </a:lnTo>
                <a:lnTo>
                  <a:pt x="4233545" y="512829"/>
                </a:lnTo>
                <a:lnTo>
                  <a:pt x="4268148" y="552676"/>
                </a:lnTo>
                <a:lnTo>
                  <a:pt x="4307937" y="587327"/>
                </a:lnTo>
                <a:lnTo>
                  <a:pt x="4346000" y="618515"/>
                </a:lnTo>
                <a:lnTo>
                  <a:pt x="4377957" y="636433"/>
                </a:lnTo>
                <a:lnTo>
                  <a:pt x="4377957" y="4450315"/>
                </a:lnTo>
                <a:lnTo>
                  <a:pt x="668945" y="4450315"/>
                </a:lnTo>
                <a:lnTo>
                  <a:pt x="664361" y="4437001"/>
                </a:lnTo>
                <a:lnTo>
                  <a:pt x="643600" y="4390224"/>
                </a:lnTo>
                <a:lnTo>
                  <a:pt x="619377" y="4346912"/>
                </a:lnTo>
                <a:lnTo>
                  <a:pt x="588233" y="4308796"/>
                </a:lnTo>
                <a:lnTo>
                  <a:pt x="553633" y="4268947"/>
                </a:lnTo>
                <a:lnTo>
                  <a:pt x="513841" y="4234297"/>
                </a:lnTo>
                <a:lnTo>
                  <a:pt x="472315" y="4201379"/>
                </a:lnTo>
                <a:lnTo>
                  <a:pt x="427334" y="4168460"/>
                </a:lnTo>
                <a:lnTo>
                  <a:pt x="384085" y="4135541"/>
                </a:lnTo>
                <a:lnTo>
                  <a:pt x="342561" y="4102623"/>
                </a:lnTo>
                <a:lnTo>
                  <a:pt x="302772" y="4066242"/>
                </a:lnTo>
                <a:lnTo>
                  <a:pt x="268167" y="4029859"/>
                </a:lnTo>
                <a:lnTo>
                  <a:pt x="238756" y="3988279"/>
                </a:lnTo>
                <a:lnTo>
                  <a:pt x="216266" y="3944965"/>
                </a:lnTo>
                <a:lnTo>
                  <a:pt x="200693" y="3892992"/>
                </a:lnTo>
                <a:lnTo>
                  <a:pt x="193775" y="3839283"/>
                </a:lnTo>
                <a:lnTo>
                  <a:pt x="192042" y="3783841"/>
                </a:lnTo>
                <a:lnTo>
                  <a:pt x="197236" y="3724937"/>
                </a:lnTo>
                <a:lnTo>
                  <a:pt x="204155" y="3666029"/>
                </a:lnTo>
                <a:lnTo>
                  <a:pt x="212805" y="3607122"/>
                </a:lnTo>
                <a:lnTo>
                  <a:pt x="219726" y="3548214"/>
                </a:lnTo>
                <a:lnTo>
                  <a:pt x="223183" y="3489310"/>
                </a:lnTo>
                <a:lnTo>
                  <a:pt x="223183" y="3432137"/>
                </a:lnTo>
                <a:lnTo>
                  <a:pt x="216266" y="3378430"/>
                </a:lnTo>
                <a:lnTo>
                  <a:pt x="202422" y="3324719"/>
                </a:lnTo>
                <a:lnTo>
                  <a:pt x="181665" y="3274477"/>
                </a:lnTo>
                <a:lnTo>
                  <a:pt x="153981" y="3222502"/>
                </a:lnTo>
                <a:lnTo>
                  <a:pt x="126301" y="3170528"/>
                </a:lnTo>
                <a:lnTo>
                  <a:pt x="95160" y="3118551"/>
                </a:lnTo>
                <a:lnTo>
                  <a:pt x="65745" y="3068304"/>
                </a:lnTo>
                <a:lnTo>
                  <a:pt x="39794" y="3014600"/>
                </a:lnTo>
                <a:lnTo>
                  <a:pt x="19033" y="2962620"/>
                </a:lnTo>
                <a:lnTo>
                  <a:pt x="5193" y="2908911"/>
                </a:lnTo>
                <a:lnTo>
                  <a:pt x="0" y="2853472"/>
                </a:lnTo>
                <a:lnTo>
                  <a:pt x="5193" y="2798032"/>
                </a:lnTo>
                <a:lnTo>
                  <a:pt x="19033" y="2744323"/>
                </a:lnTo>
                <a:lnTo>
                  <a:pt x="39794" y="2692350"/>
                </a:lnTo>
                <a:lnTo>
                  <a:pt x="65745" y="2638641"/>
                </a:lnTo>
                <a:lnTo>
                  <a:pt x="95160" y="2588397"/>
                </a:lnTo>
                <a:lnTo>
                  <a:pt x="126301" y="2536421"/>
                </a:lnTo>
                <a:lnTo>
                  <a:pt x="153981" y="2484443"/>
                </a:lnTo>
                <a:lnTo>
                  <a:pt x="181665" y="2432468"/>
                </a:lnTo>
                <a:lnTo>
                  <a:pt x="202422" y="2382226"/>
                </a:lnTo>
                <a:lnTo>
                  <a:pt x="216266" y="2328517"/>
                </a:lnTo>
                <a:lnTo>
                  <a:pt x="223183" y="2274808"/>
                </a:lnTo>
                <a:lnTo>
                  <a:pt x="223183" y="2217635"/>
                </a:lnTo>
                <a:lnTo>
                  <a:pt x="219726" y="2158729"/>
                </a:lnTo>
                <a:lnTo>
                  <a:pt x="212805" y="2099827"/>
                </a:lnTo>
                <a:lnTo>
                  <a:pt x="204155" y="2040916"/>
                </a:lnTo>
                <a:lnTo>
                  <a:pt x="197236" y="1982010"/>
                </a:lnTo>
                <a:lnTo>
                  <a:pt x="192042" y="1923106"/>
                </a:lnTo>
                <a:lnTo>
                  <a:pt x="193775" y="1867664"/>
                </a:lnTo>
                <a:lnTo>
                  <a:pt x="200693" y="1813955"/>
                </a:lnTo>
                <a:lnTo>
                  <a:pt x="216266" y="1761980"/>
                </a:lnTo>
                <a:lnTo>
                  <a:pt x="238756" y="1718666"/>
                </a:lnTo>
                <a:lnTo>
                  <a:pt x="268167" y="1677088"/>
                </a:lnTo>
                <a:lnTo>
                  <a:pt x="302772" y="1640703"/>
                </a:lnTo>
                <a:lnTo>
                  <a:pt x="342561" y="1604320"/>
                </a:lnTo>
                <a:lnTo>
                  <a:pt x="384085" y="1571402"/>
                </a:lnTo>
                <a:lnTo>
                  <a:pt x="427334" y="1538485"/>
                </a:lnTo>
                <a:lnTo>
                  <a:pt x="472315" y="1505567"/>
                </a:lnTo>
                <a:lnTo>
                  <a:pt x="513841" y="1472646"/>
                </a:lnTo>
                <a:lnTo>
                  <a:pt x="553633" y="1437999"/>
                </a:lnTo>
                <a:lnTo>
                  <a:pt x="588233" y="1398152"/>
                </a:lnTo>
                <a:lnTo>
                  <a:pt x="619377" y="1360033"/>
                </a:lnTo>
                <a:lnTo>
                  <a:pt x="643600" y="1316720"/>
                </a:lnTo>
                <a:lnTo>
                  <a:pt x="664361" y="1269944"/>
                </a:lnTo>
                <a:lnTo>
                  <a:pt x="681662" y="1219697"/>
                </a:lnTo>
                <a:lnTo>
                  <a:pt x="697233" y="1167722"/>
                </a:lnTo>
                <a:lnTo>
                  <a:pt x="711073" y="1115749"/>
                </a:lnTo>
                <a:lnTo>
                  <a:pt x="724913" y="1062038"/>
                </a:lnTo>
                <a:lnTo>
                  <a:pt x="740486" y="1011797"/>
                </a:lnTo>
                <a:lnTo>
                  <a:pt x="757785" y="961551"/>
                </a:lnTo>
                <a:lnTo>
                  <a:pt x="778544" y="914773"/>
                </a:lnTo>
                <a:lnTo>
                  <a:pt x="804499" y="873193"/>
                </a:lnTo>
                <a:lnTo>
                  <a:pt x="835637" y="835077"/>
                </a:lnTo>
                <a:lnTo>
                  <a:pt x="873701" y="803891"/>
                </a:lnTo>
                <a:lnTo>
                  <a:pt x="915225" y="777906"/>
                </a:lnTo>
                <a:lnTo>
                  <a:pt x="961936" y="757113"/>
                </a:lnTo>
                <a:lnTo>
                  <a:pt x="1012107" y="739788"/>
                </a:lnTo>
                <a:lnTo>
                  <a:pt x="1062281" y="724195"/>
                </a:lnTo>
                <a:lnTo>
                  <a:pt x="1115912" y="710336"/>
                </a:lnTo>
                <a:lnTo>
                  <a:pt x="1167817" y="696474"/>
                </a:lnTo>
                <a:lnTo>
                  <a:pt x="1219721" y="680881"/>
                </a:lnTo>
                <a:lnTo>
                  <a:pt x="1269891" y="663560"/>
                </a:lnTo>
                <a:lnTo>
                  <a:pt x="1316608" y="642767"/>
                </a:lnTo>
                <a:lnTo>
                  <a:pt x="1359856" y="618515"/>
                </a:lnTo>
                <a:lnTo>
                  <a:pt x="1397919" y="587327"/>
                </a:lnTo>
                <a:lnTo>
                  <a:pt x="1437708" y="552676"/>
                </a:lnTo>
                <a:lnTo>
                  <a:pt x="1472315" y="512829"/>
                </a:lnTo>
                <a:lnTo>
                  <a:pt x="1505187" y="471246"/>
                </a:lnTo>
                <a:lnTo>
                  <a:pt x="1538055" y="427932"/>
                </a:lnTo>
                <a:lnTo>
                  <a:pt x="1570928" y="384619"/>
                </a:lnTo>
                <a:lnTo>
                  <a:pt x="1603798" y="343038"/>
                </a:lnTo>
                <a:lnTo>
                  <a:pt x="1640134" y="303191"/>
                </a:lnTo>
                <a:lnTo>
                  <a:pt x="1676466" y="268542"/>
                </a:lnTo>
                <a:lnTo>
                  <a:pt x="1717988" y="239088"/>
                </a:lnTo>
                <a:lnTo>
                  <a:pt x="1761238" y="216564"/>
                </a:lnTo>
                <a:lnTo>
                  <a:pt x="1813143" y="200973"/>
                </a:lnTo>
                <a:lnTo>
                  <a:pt x="1866776" y="194041"/>
                </a:lnTo>
                <a:lnTo>
                  <a:pt x="1922138" y="192307"/>
                </a:lnTo>
                <a:lnTo>
                  <a:pt x="1980962" y="197507"/>
                </a:lnTo>
                <a:lnTo>
                  <a:pt x="2039783" y="204438"/>
                </a:lnTo>
                <a:lnTo>
                  <a:pt x="2098609" y="213100"/>
                </a:lnTo>
                <a:lnTo>
                  <a:pt x="2157430" y="220033"/>
                </a:lnTo>
                <a:lnTo>
                  <a:pt x="2216252" y="223495"/>
                </a:lnTo>
                <a:lnTo>
                  <a:pt x="2273351" y="223495"/>
                </a:lnTo>
                <a:lnTo>
                  <a:pt x="2326980" y="216564"/>
                </a:lnTo>
                <a:lnTo>
                  <a:pt x="2382342" y="202703"/>
                </a:lnTo>
                <a:lnTo>
                  <a:pt x="2432518" y="181912"/>
                </a:lnTo>
                <a:lnTo>
                  <a:pt x="2484420" y="154193"/>
                </a:lnTo>
                <a:lnTo>
                  <a:pt x="2536321" y="126477"/>
                </a:lnTo>
                <a:lnTo>
                  <a:pt x="2588225" y="95289"/>
                </a:lnTo>
                <a:lnTo>
                  <a:pt x="2638397" y="65835"/>
                </a:lnTo>
                <a:lnTo>
                  <a:pt x="2692030" y="39849"/>
                </a:lnTo>
                <a:lnTo>
                  <a:pt x="2743935" y="19057"/>
                </a:lnTo>
                <a:lnTo>
                  <a:pt x="2797564" y="519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6F8D5F03-09CA-40A8-9B68-98A21F3EE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55196" y="3505200"/>
            <a:ext cx="1920759" cy="314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472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B9C959-0F27-4388-A449-0B7899546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1492132"/>
          </a:xfrm>
        </p:spPr>
        <p:txBody>
          <a:bodyPr>
            <a:normAutofit/>
          </a:bodyPr>
          <a:lstStyle/>
          <a:p>
            <a:r>
              <a:rPr lang="cs-CZ" sz="3600" b="1" i="0" u="sng">
                <a:effectLst/>
                <a:latin typeface="Calibri" panose="020F0502020204030204" pitchFamily="34" charset="0"/>
              </a:rPr>
              <a:t>Miloš Borecký (1903-1954)</a:t>
            </a:r>
            <a:r>
              <a:rPr lang="cs-CZ" sz="3600" b="0" i="0">
                <a:effectLst/>
                <a:latin typeface="Calibri" panose="020F0502020204030204" pitchFamily="34" charset="0"/>
              </a:rPr>
              <a:t>​</a:t>
            </a:r>
            <a:br>
              <a:rPr lang="cs-CZ" sz="3600" b="0" i="0">
                <a:effectLst/>
                <a:latin typeface="Arial" panose="020B0604020202020204" pitchFamily="34" charset="0"/>
              </a:rPr>
            </a:br>
            <a:endParaRPr lang="cs-CZ" sz="360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8199785F-F815-4B36-BC24-DDC159F1DB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9" r="3838" b="-1"/>
          <a:stretch/>
        </p:blipFill>
        <p:spPr bwMode="auto">
          <a:xfrm>
            <a:off x="688434" y="-9525"/>
            <a:ext cx="4129822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6">
            <a:extLst>
              <a:ext uri="{FF2B5EF4-FFF2-40B4-BE49-F238E27FC236}">
                <a16:creationId xmlns:a16="http://schemas.microsoft.com/office/drawing/2014/main" id="{5402222E-F041-43A0-81BC-1B3F2EF76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E74D6A-F443-4EAA-9F02-E2C31B850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727" y="2286001"/>
            <a:ext cx="6335338" cy="3593591"/>
          </a:xfrm>
        </p:spPr>
        <p:txBody>
          <a:bodyPr>
            <a:normAutofit/>
          </a:bodyPr>
          <a:lstStyle/>
          <a:p>
            <a:pPr rtl="0" fontAlgn="base">
              <a:lnSpc>
                <a:spcPct val="100000"/>
              </a:lnSpc>
            </a:pP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 - syn Jaromíra Boreckého</a:t>
            </a:r>
            <a:r>
              <a:rPr lang="en-US" sz="1400" b="0" i="0">
                <a:effectLst/>
                <a:latin typeface="Calibri" panose="020F0502020204030204" pitchFamily="34" charset="0"/>
              </a:rPr>
              <a:t>​</a:t>
            </a:r>
            <a:endParaRPr lang="en-US" sz="1400" b="0" i="0"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FFUK – orientální filologie. Věnoval se staroperské, </a:t>
            </a:r>
            <a:r>
              <a:rPr lang="en-US" sz="1400" b="0" i="0">
                <a:effectLst/>
                <a:latin typeface="Calibri" panose="020F0502020204030204" pitchFamily="34" charset="0"/>
              </a:rPr>
              <a:t>​</a:t>
            </a:r>
            <a:endParaRPr lang="en-US" sz="1400" b="0" i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avestské, </a:t>
            </a:r>
            <a:r>
              <a:rPr lang="cs-CZ" sz="1400" b="0" i="0" u="none" strike="noStrike" err="1">
                <a:effectLst/>
                <a:latin typeface="Calibri" panose="020F0502020204030204" pitchFamily="34" charset="0"/>
              </a:rPr>
              <a:t>pehlevské</a:t>
            </a: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 i </a:t>
            </a:r>
            <a:r>
              <a:rPr lang="cs-CZ" sz="1400" b="0" i="0" u="none" strike="noStrike" err="1">
                <a:effectLst/>
                <a:latin typeface="Calibri" panose="020F0502020204030204" pitchFamily="34" charset="0"/>
              </a:rPr>
              <a:t>novoperské</a:t>
            </a: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 lit. </a:t>
            </a:r>
            <a:r>
              <a:rPr lang="en-US" sz="1400" b="0" i="0">
                <a:effectLst/>
                <a:latin typeface="Calibri" panose="020F0502020204030204" pitchFamily="34" charset="0"/>
              </a:rPr>
              <a:t>​</a:t>
            </a:r>
            <a:endParaRPr lang="en-US" sz="1400" b="0" i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knihovník v Univerzitní knihovně </a:t>
            </a:r>
            <a:r>
              <a:rPr lang="en-US" sz="1400" b="0" i="0">
                <a:effectLst/>
                <a:latin typeface="Calibri" panose="020F0502020204030204" pitchFamily="34" charset="0"/>
              </a:rPr>
              <a:t>​</a:t>
            </a:r>
            <a:endParaRPr lang="en-US" sz="1400" b="0" i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Katalogizace indických a muslimských rukopisů, vč. perských. </a:t>
            </a:r>
            <a:r>
              <a:rPr lang="en-US" sz="1400" b="0" i="0">
                <a:effectLst/>
                <a:latin typeface="Calibri" panose="020F0502020204030204" pitchFamily="34" charset="0"/>
              </a:rPr>
              <a:t>​</a:t>
            </a:r>
            <a:endParaRPr lang="en-US" sz="1400" b="0" i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</a:pP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 - rukopisy perské: Michal </a:t>
            </a:r>
            <a:r>
              <a:rPr lang="cs-CZ" sz="1400" b="0" i="0" u="none" strike="noStrike" err="1">
                <a:effectLst/>
                <a:latin typeface="Calibri" panose="020F0502020204030204" pitchFamily="34" charset="0"/>
              </a:rPr>
              <a:t>Fárek</a:t>
            </a: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: Katalog + CD, 2000.</a:t>
            </a:r>
            <a:r>
              <a:rPr lang="en-US" sz="1400" b="0" i="0">
                <a:effectLst/>
                <a:latin typeface="Calibri" panose="020F0502020204030204" pitchFamily="34" charset="0"/>
              </a:rPr>
              <a:t>​</a:t>
            </a:r>
            <a:endParaRPr lang="en-US" sz="1400" b="0" i="0"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  - online - manuscriptorium.com. </a:t>
            </a:r>
            <a:r>
              <a:rPr lang="en-US" sz="1400" b="0" i="0">
                <a:effectLst/>
                <a:latin typeface="Calibri" panose="020F0502020204030204" pitchFamily="34" charset="0"/>
              </a:rPr>
              <a:t>​</a:t>
            </a:r>
            <a:endParaRPr lang="en-US" sz="1400" b="0" i="0"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  - </a:t>
            </a:r>
            <a:r>
              <a:rPr lang="cs-CZ" sz="1400" b="0" i="0" u="none" strike="noStrike" err="1">
                <a:effectLst/>
                <a:latin typeface="Calibri" panose="020F0502020204030204" pitchFamily="34" charset="0"/>
              </a:rPr>
              <a:t>Reza</a:t>
            </a: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 </a:t>
            </a:r>
            <a:r>
              <a:rPr lang="cs-CZ" sz="1400" b="0" i="0" u="none" strike="noStrike" err="1">
                <a:effectLst/>
                <a:latin typeface="Calibri" panose="020F0502020204030204" pitchFamily="34" charset="0"/>
              </a:rPr>
              <a:t>Mirchi</a:t>
            </a: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 – katalog per. Rukopisů u nás (v PER)</a:t>
            </a:r>
            <a:r>
              <a:rPr lang="en-US" sz="1400" b="0" i="0">
                <a:effectLst/>
                <a:latin typeface="Calibri" panose="020F0502020204030204" pitchFamily="34" charset="0"/>
              </a:rPr>
              <a:t>​</a:t>
            </a:r>
            <a:endParaRPr lang="en-US" sz="1400" b="0" i="0"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 </a:t>
            </a:r>
            <a:r>
              <a:rPr lang="en-US" sz="1400" b="0" i="0">
                <a:effectLst/>
                <a:latin typeface="Calibri" panose="020F0502020204030204" pitchFamily="34" charset="0"/>
              </a:rPr>
              <a:t>​</a:t>
            </a:r>
            <a:endParaRPr lang="en-US" sz="1400" b="0" i="0"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Překládal </a:t>
            </a:r>
            <a:r>
              <a:rPr lang="cs-CZ" sz="1400" b="0" i="0" u="none" strike="noStrike" err="1">
                <a:effectLst/>
                <a:latin typeface="Calibri" panose="020F0502020204030204" pitchFamily="34" charset="0"/>
              </a:rPr>
              <a:t>Džaládoddína</a:t>
            </a: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 </a:t>
            </a:r>
            <a:r>
              <a:rPr lang="cs-CZ" sz="1400" b="0" i="0" u="none" strike="noStrike" err="1">
                <a:effectLst/>
                <a:latin typeface="Calibri" panose="020F0502020204030204" pitchFamily="34" charset="0"/>
              </a:rPr>
              <a:t>Rúmího</a:t>
            </a: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, </a:t>
            </a:r>
            <a:r>
              <a:rPr lang="cs-CZ" sz="1400" b="0" i="0" u="none" strike="noStrike" err="1">
                <a:effectLst/>
                <a:latin typeface="Calibri" panose="020F0502020204030204" pitchFamily="34" charset="0"/>
              </a:rPr>
              <a:t>Nizámího</a:t>
            </a: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 -) překlady se ztratily</a:t>
            </a:r>
            <a:r>
              <a:rPr lang="en-US" sz="1400" b="0" i="0">
                <a:effectLst/>
                <a:latin typeface="Calibri" panose="020F0502020204030204" pitchFamily="34" charset="0"/>
              </a:rPr>
              <a:t>​</a:t>
            </a:r>
            <a:endParaRPr lang="en-US" sz="1400" b="0" i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0" i="0" u="none" strike="noStrike">
                <a:effectLst/>
                <a:latin typeface="Calibri" panose="020F0502020204030204" pitchFamily="34" charset="0"/>
              </a:rPr>
              <a:t>1948 – stipendijní pobyt v Teheránu</a:t>
            </a:r>
            <a:r>
              <a:rPr lang="en-US" sz="1400" b="0" i="0">
                <a:effectLst/>
                <a:latin typeface="Calibri" panose="020F0502020204030204" pitchFamily="34" charset="0"/>
              </a:rPr>
              <a:t>​</a:t>
            </a:r>
            <a:endParaRPr lang="en-US" sz="1400" b="0" i="0">
              <a:effectLst/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40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80D28A2-8EA4-4EF0-9056-3BDAA7290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64878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5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FDCC8BB-549B-48C9-A6E6-E4E0CB26B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484631"/>
            <a:ext cx="6329612" cy="297689"/>
          </a:xfrm>
        </p:spPr>
        <p:txBody>
          <a:bodyPr>
            <a:normAutofit/>
          </a:bodyPr>
          <a:lstStyle/>
          <a:p>
            <a:endParaRPr lang="cs-CZ" sz="12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EE51DF-C2E5-4D83-AA37-A996CF767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749" y="1137920"/>
            <a:ext cx="6329611" cy="5235447"/>
          </a:xfrm>
        </p:spPr>
        <p:txBody>
          <a:bodyPr>
            <a:normAutofit/>
          </a:bodyPr>
          <a:lstStyle/>
          <a:p>
            <a:pPr marL="0" indent="0" rtl="0" fontAlgn="base">
              <a:lnSpc>
                <a:spcPct val="100000"/>
              </a:lnSpc>
              <a:buNone/>
            </a:pPr>
            <a:r>
              <a:rPr lang="cs-CZ" sz="11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Felix Tauer (1893-1981)</a:t>
            </a:r>
            <a:r>
              <a:rPr lang="cs-CZ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sz="11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studoval u </a:t>
            </a:r>
            <a:r>
              <a:rPr lang="cs-CZ" sz="11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Grünerta</a:t>
            </a: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i Dvořáka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1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perská historiografie,  Írán a </a:t>
            </a:r>
            <a:r>
              <a:rPr lang="cs-CZ" sz="11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Stř</a:t>
            </a: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Asie za </a:t>
            </a:r>
            <a:r>
              <a:rPr lang="cs-CZ" sz="11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Timurlenka</a:t>
            </a:r>
            <a:r>
              <a:rPr lang="cs-CZ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sz="11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1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Cinq</a:t>
            </a:r>
            <a:r>
              <a:rPr lang="cs-CZ" sz="11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1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opuscules</a:t>
            </a:r>
            <a:r>
              <a:rPr lang="cs-CZ" sz="11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de </a:t>
            </a:r>
            <a:r>
              <a:rPr lang="cs-CZ" sz="11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Hāfiz</a:t>
            </a:r>
            <a:r>
              <a:rPr lang="cs-CZ" sz="11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-i </a:t>
            </a:r>
            <a:r>
              <a:rPr lang="cs-CZ" sz="11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Abrū</a:t>
            </a:r>
            <a:r>
              <a:rPr lang="cs-CZ" sz="11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1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concernanat</a:t>
            </a:r>
            <a:r>
              <a:rPr lang="cs-CZ" sz="11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1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l'historie</a:t>
            </a:r>
            <a:r>
              <a:rPr lang="cs-CZ" sz="11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de </a:t>
            </a:r>
            <a:r>
              <a:rPr lang="cs-CZ" sz="11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l'Iran</a:t>
            </a:r>
            <a:r>
              <a:rPr lang="cs-CZ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sz="11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</a:pPr>
            <a:r>
              <a:rPr lang="cs-CZ" sz="11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au </a:t>
            </a:r>
            <a:r>
              <a:rPr lang="cs-CZ" sz="11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temps</a:t>
            </a:r>
            <a:r>
              <a:rPr lang="cs-CZ" sz="11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de </a:t>
            </a:r>
            <a:r>
              <a:rPr lang="cs-CZ" sz="11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Tamerlan</a:t>
            </a: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Praha </a:t>
            </a:r>
            <a:r>
              <a:rPr lang="cs-CZ" sz="1100" b="0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2"/>
              </a:rPr>
              <a:t>1959</a:t>
            </a:r>
            <a:r>
              <a:rPr lang="cs-CZ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sz="1100" b="0" i="0" dirty="0">
              <a:solidFill>
                <a:srgbClr val="000000"/>
              </a:solidFill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překladatel Pohádek </a:t>
            </a:r>
            <a:r>
              <a:rPr lang="cs-CZ" sz="11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tísíce</a:t>
            </a: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 jedné noci (z </a:t>
            </a:r>
            <a:r>
              <a:rPr lang="cs-CZ" sz="11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arab</a:t>
            </a: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.)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1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autor </a:t>
            </a:r>
            <a:r>
              <a:rPr lang="cs-CZ" sz="11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kpt</a:t>
            </a: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v Dějinách Per. Lit: </a:t>
            </a:r>
            <a:r>
              <a:rPr lang="cs-CZ" sz="11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Novoperská</a:t>
            </a: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učená literatura od 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1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</a:pP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začátků až po </a:t>
            </a:r>
            <a:r>
              <a:rPr lang="cs-CZ" sz="11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kon</a:t>
            </a: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18. stol (historiografie, </a:t>
            </a:r>
            <a:r>
              <a:rPr lang="cs-CZ" sz="11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zeměpisectví</a:t>
            </a: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jazykověda, 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100" b="0" i="0" dirty="0">
              <a:solidFill>
                <a:srgbClr val="000000"/>
              </a:solidFill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bohosloví, vědy…)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100" b="0" i="0" dirty="0">
              <a:solidFill>
                <a:srgbClr val="000000"/>
              </a:solidFill>
              <a:effectLst/>
            </a:endParaRPr>
          </a:p>
          <a:p>
            <a:pPr marL="0" indent="0" rtl="0" fontAlgn="base">
              <a:lnSpc>
                <a:spcPct val="100000"/>
              </a:lnSpc>
              <a:buNone/>
            </a:pPr>
            <a:endParaRPr lang="cs-CZ" sz="1100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rtl="0" fontAlgn="base">
              <a:lnSpc>
                <a:spcPct val="100000"/>
              </a:lnSpc>
              <a:buNone/>
            </a:pPr>
            <a:r>
              <a:rPr lang="cs-CZ" sz="11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Alois Musil  (1868-1944)</a:t>
            </a: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1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 podnět Masaryka vydává knižní řadu „Dnešní Orient“ - Írán a Afghánistán: 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1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1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Země </a:t>
            </a:r>
            <a:r>
              <a:rPr lang="cs-CZ" sz="11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Arijců</a:t>
            </a:r>
            <a:r>
              <a:rPr lang="cs-CZ" sz="11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Nový </a:t>
            </a:r>
            <a:r>
              <a:rPr lang="cs-CZ" sz="11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Iran</a:t>
            </a:r>
            <a:r>
              <a:rPr lang="cs-CZ" sz="11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Nový Afganistan</a:t>
            </a: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Praha, 1936. 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1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</a:pPr>
            <a:endParaRPr lang="cs-CZ" sz="1100" b="0" i="0" dirty="0">
              <a:solidFill>
                <a:srgbClr val="000000"/>
              </a:solidFill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Online: http://kramerius4.nkp.cz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100" b="0" i="0" dirty="0">
              <a:solidFill>
                <a:srgbClr val="000000"/>
              </a:solidFill>
              <a:effectLst/>
            </a:endParaRPr>
          </a:p>
          <a:p>
            <a:pPr>
              <a:lnSpc>
                <a:spcPct val="100000"/>
              </a:lnSpc>
            </a:pPr>
            <a:endParaRPr lang="cs-CZ" sz="1100" dirty="0">
              <a:solidFill>
                <a:srgbClr val="000000"/>
              </a:solidFill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B5748D2E-ED4F-4B17-B170-1180BAAEE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5674" y="482321"/>
            <a:ext cx="2055898" cy="278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C9D8ACE1-0E84-4481-B22C-823A7005A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25526" y="3429000"/>
            <a:ext cx="2096195" cy="294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360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4013E5-3231-4E4F-989C-7EDDBAAB3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645105"/>
            <a:ext cx="4357499" cy="1320855"/>
          </a:xfrm>
        </p:spPr>
        <p:txBody>
          <a:bodyPr>
            <a:normAutofit/>
          </a:bodyPr>
          <a:lstStyle/>
          <a:p>
            <a:r>
              <a:rPr lang="cs-CZ" sz="4100" b="0" i="0" u="none" strike="noStrike">
                <a:effectLst/>
                <a:latin typeface="Calibri Light" panose="020F0302020204030204" pitchFamily="34" charset="0"/>
              </a:rPr>
              <a:t>Otakar Klíma  </a:t>
            </a:r>
            <a:r>
              <a:rPr lang="cs-CZ" sz="4100" b="1" i="0" u="sng">
                <a:effectLst/>
                <a:latin typeface="Calibri Light" panose="020F0302020204030204" pitchFamily="34" charset="0"/>
              </a:rPr>
              <a:t>(1908-88)</a:t>
            </a:r>
            <a:endParaRPr lang="cs-CZ" sz="41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67DD18-6293-4464-B6F8-E83DAA47C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4363595" cy="3593591"/>
          </a:xfrm>
        </p:spPr>
        <p:txBody>
          <a:bodyPr>
            <a:normAutofit/>
          </a:bodyPr>
          <a:lstStyle/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1" i="1" u="none" strike="noStrike" dirty="0" err="1">
                <a:effectLst/>
                <a:latin typeface="Calibri" panose="020F0502020204030204" pitchFamily="34" charset="0"/>
              </a:rPr>
              <a:t>Mazdak</a:t>
            </a:r>
            <a:r>
              <a:rPr lang="cs-CZ" sz="1400" b="1" i="0" u="none" strike="noStrike" dirty="0">
                <a:effectLst/>
                <a:latin typeface="Calibri" panose="020F0502020204030204" pitchFamily="34" charset="0"/>
              </a:rPr>
              <a:t>. </a:t>
            </a:r>
            <a:r>
              <a:rPr lang="cs-CZ" sz="1400" b="1" i="1" u="none" strike="noStrike" dirty="0" err="1">
                <a:effectLst/>
                <a:latin typeface="Calibri" panose="020F0502020204030204" pitchFamily="34" charset="0"/>
              </a:rPr>
              <a:t>Geschichte</a:t>
            </a:r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cs-CZ" sz="1400" b="1" i="1" u="none" strike="noStrike" dirty="0" err="1">
                <a:effectLst/>
                <a:latin typeface="Calibri" panose="020F0502020204030204" pitchFamily="34" charset="0"/>
              </a:rPr>
              <a:t>einer</a:t>
            </a:r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cs-CZ" sz="1400" b="1" i="1" u="none" strike="noStrike" dirty="0" err="1">
                <a:effectLst/>
                <a:latin typeface="Calibri" panose="020F0502020204030204" pitchFamily="34" charset="0"/>
              </a:rPr>
              <a:t>socialen</a:t>
            </a:r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cs-CZ" sz="1400" b="1" i="1" u="none" strike="noStrike" dirty="0" err="1">
                <a:effectLst/>
                <a:latin typeface="Calibri" panose="020F0502020204030204" pitchFamily="34" charset="0"/>
              </a:rPr>
              <a:t>Bewegung</a:t>
            </a:r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cs-CZ" sz="1400" b="1" i="1" u="none" strike="noStrike" dirty="0" err="1">
                <a:effectLst/>
                <a:latin typeface="Calibri" panose="020F0502020204030204" pitchFamily="34" charset="0"/>
              </a:rPr>
              <a:t>im</a:t>
            </a:r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cs-CZ" sz="1400" b="1" i="1" u="none" strike="noStrike" dirty="0" err="1">
                <a:effectLst/>
                <a:latin typeface="Calibri" panose="020F0502020204030204" pitchFamily="34" charset="0"/>
              </a:rPr>
              <a:t>sassanidischen</a:t>
            </a:r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cs-CZ" sz="1400" b="1" i="1" u="none" strike="noStrike" dirty="0" err="1">
                <a:effectLst/>
                <a:latin typeface="Calibri" panose="020F0502020204030204" pitchFamily="34" charset="0"/>
              </a:rPr>
              <a:t>Persien</a:t>
            </a:r>
            <a:r>
              <a:rPr lang="cs-CZ" sz="1400" b="0" i="0" u="none" strike="noStrike" dirty="0">
                <a:effectLst/>
                <a:latin typeface="Calibri" panose="020F0502020204030204" pitchFamily="34" charset="0"/>
              </a:rPr>
              <a:t>, Praha 1957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1" i="0" u="none" strike="noStrike" dirty="0">
                <a:effectLst/>
                <a:latin typeface="Calibri" panose="020F0502020204030204" pitchFamily="34" charset="0"/>
              </a:rPr>
              <a:t> Dějiny avestské, staroperské a </a:t>
            </a:r>
            <a:r>
              <a:rPr lang="cs-CZ" sz="1400" b="1" i="0" u="none" strike="noStrike" dirty="0" err="1">
                <a:effectLst/>
                <a:latin typeface="Calibri" panose="020F0502020204030204" pitchFamily="34" charset="0"/>
              </a:rPr>
              <a:t>středoperské</a:t>
            </a:r>
            <a:r>
              <a:rPr lang="cs-CZ" sz="1400" b="1" i="0" u="none" strike="noStrike" dirty="0">
                <a:effectLst/>
                <a:latin typeface="Calibri" panose="020F0502020204030204" pitchFamily="34" charset="0"/>
              </a:rPr>
              <a:t> literatury</a:t>
            </a:r>
            <a:r>
              <a:rPr lang="cs-CZ" sz="1400" b="0" i="0" u="none" strike="noStrike" dirty="0">
                <a:effectLst/>
                <a:latin typeface="Calibri" panose="020F0502020204030204" pitchFamily="34" charset="0"/>
              </a:rPr>
              <a:t>, in: Jan </a:t>
            </a:r>
            <a:r>
              <a:rPr lang="cs-CZ" sz="1400" b="0" i="0" u="none" strike="noStrike" dirty="0" err="1">
                <a:effectLst/>
                <a:latin typeface="Calibri" panose="020F0502020204030204" pitchFamily="34" charset="0"/>
              </a:rPr>
              <a:t>Rypka</a:t>
            </a:r>
            <a:r>
              <a:rPr lang="cs-CZ" sz="1400" b="0" i="0" u="none" strike="noStrike" dirty="0">
                <a:effectLst/>
                <a:latin typeface="Calibri" panose="020F0502020204030204" pitchFamily="34" charset="0"/>
              </a:rPr>
              <a:t>, </a:t>
            </a:r>
            <a:r>
              <a:rPr lang="cs-CZ" sz="1400" b="0" i="1" u="none" strike="noStrike" dirty="0">
                <a:effectLst/>
                <a:latin typeface="Calibri" panose="020F0502020204030204" pitchFamily="34" charset="0"/>
              </a:rPr>
              <a:t>Dějiny perské a tádžické literatury</a:t>
            </a:r>
            <a:r>
              <a:rPr lang="cs-CZ" sz="1400" b="0" i="0" u="none" strike="noStrike" dirty="0">
                <a:effectLst/>
                <a:latin typeface="Calibri" panose="020F0502020204030204" pitchFamily="34" charset="0"/>
              </a:rPr>
              <a:t>, Praha 1956 (2. čes. vyd., Praha 1963) 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1" i="1" u="none" strike="noStrike" dirty="0" err="1">
                <a:effectLst/>
                <a:latin typeface="Calibri" panose="020F0502020204030204" pitchFamily="34" charset="0"/>
              </a:rPr>
              <a:t>Mani's</a:t>
            </a:r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cs-CZ" sz="1400" b="1" i="1" u="none" strike="noStrike" dirty="0" err="1">
                <a:effectLst/>
                <a:latin typeface="Calibri" panose="020F0502020204030204" pitchFamily="34" charset="0"/>
              </a:rPr>
              <a:t>Zeit</a:t>
            </a:r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cs-CZ" sz="1400" b="1" i="1" u="none" strike="noStrike" dirty="0" err="1">
                <a:effectLst/>
                <a:latin typeface="Calibri" panose="020F0502020204030204" pitchFamily="34" charset="0"/>
              </a:rPr>
              <a:t>und</a:t>
            </a:r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cs-CZ" sz="1400" b="1" i="1" u="none" strike="noStrike" dirty="0" err="1">
                <a:effectLst/>
                <a:latin typeface="Calibri" panose="020F0502020204030204" pitchFamily="34" charset="0"/>
              </a:rPr>
              <a:t>Leben</a:t>
            </a:r>
            <a:r>
              <a:rPr lang="cs-CZ" sz="1400" b="0" i="0" u="none" strike="noStrike" dirty="0">
                <a:effectLst/>
                <a:latin typeface="Calibri" panose="020F0502020204030204" pitchFamily="34" charset="0"/>
              </a:rPr>
              <a:t>, Praha 1962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Sláva a pád starého Íránu</a:t>
            </a:r>
            <a:r>
              <a:rPr lang="cs-CZ" sz="1400" b="1" i="0" u="none" strike="noStrike" dirty="0">
                <a:effectLst/>
                <a:latin typeface="Calibri" panose="020F0502020204030204" pitchFamily="34" charset="0"/>
              </a:rPr>
              <a:t>,</a:t>
            </a:r>
            <a:r>
              <a:rPr lang="cs-CZ" sz="1400" b="0" i="0" u="none" strike="noStrike" dirty="0">
                <a:effectLst/>
                <a:latin typeface="Calibri" panose="020F0502020204030204" pitchFamily="34" charset="0"/>
              </a:rPr>
              <a:t> Praha 1977 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1" i="1" u="none" strike="noStrike" dirty="0" err="1">
                <a:effectLst/>
                <a:latin typeface="Calibri" panose="020F0502020204030204" pitchFamily="34" charset="0"/>
              </a:rPr>
              <a:t>Zarathuštra</a:t>
            </a:r>
            <a:r>
              <a:rPr lang="cs-CZ" sz="1400" b="0" i="0" u="none" strike="noStrike" dirty="0">
                <a:effectLst/>
                <a:latin typeface="Calibri" panose="020F0502020204030204" pitchFamily="34" charset="0"/>
              </a:rPr>
              <a:t>, Praha 1964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Oběti ohňům</a:t>
            </a:r>
            <a:r>
              <a:rPr lang="cs-CZ" sz="1400" b="1" i="0" u="none" strike="noStrike" dirty="0">
                <a:effectLst/>
                <a:latin typeface="Calibri" panose="020F0502020204030204" pitchFamily="34" charset="0"/>
              </a:rPr>
              <a:t>. </a:t>
            </a:r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Výběr z památek </a:t>
            </a:r>
            <a:r>
              <a:rPr lang="cs-CZ" sz="1400" b="1" i="1" u="none" strike="noStrike" dirty="0" err="1">
                <a:effectLst/>
                <a:latin typeface="Calibri" panose="020F0502020204030204" pitchFamily="34" charset="0"/>
              </a:rPr>
              <a:t>staroíránské</a:t>
            </a:r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 a </a:t>
            </a:r>
            <a:r>
              <a:rPr lang="cs-CZ" sz="1400" b="1" i="1" u="none" strike="noStrike" dirty="0" err="1">
                <a:effectLst/>
                <a:latin typeface="Calibri" panose="020F0502020204030204" pitchFamily="34" charset="0"/>
              </a:rPr>
              <a:t>středoíránské</a:t>
            </a:r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 literatury</a:t>
            </a:r>
            <a:r>
              <a:rPr lang="cs-CZ" sz="1400" b="0" i="0" u="none" strike="noStrike" dirty="0">
                <a:effectLst/>
                <a:latin typeface="Calibri" panose="020F0502020204030204" pitchFamily="34" charset="0"/>
              </a:rPr>
              <a:t>, Praha 1985, 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​</a:t>
            </a:r>
            <a:endParaRPr lang="en-US" sz="14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0" i="0" u="none" strike="noStrike" dirty="0">
                <a:effectLst/>
                <a:latin typeface="Calibri" panose="020F0502020204030204" pitchFamily="34" charset="0"/>
              </a:rPr>
              <a:t>Heslo </a:t>
            </a:r>
            <a:r>
              <a:rPr lang="cs-CZ" sz="1400" b="1" i="0" u="none" strike="noStrike" dirty="0">
                <a:effectLst/>
                <a:latin typeface="Calibri" panose="020F0502020204030204" pitchFamily="34" charset="0"/>
              </a:rPr>
              <a:t>Írán</a:t>
            </a:r>
            <a:r>
              <a:rPr lang="cs-CZ" sz="1400" b="0" i="0" u="none" strike="noStrike" dirty="0">
                <a:effectLst/>
                <a:latin typeface="Calibri" panose="020F0502020204030204" pitchFamily="34" charset="0"/>
              </a:rPr>
              <a:t> in: </a:t>
            </a:r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Prameny života</a:t>
            </a:r>
            <a:r>
              <a:rPr lang="cs-CZ" sz="1400" b="1" i="0" u="none" strike="noStrike" dirty="0">
                <a:effectLst/>
                <a:latin typeface="Calibri" panose="020F0502020204030204" pitchFamily="34" charset="0"/>
              </a:rPr>
              <a:t>. </a:t>
            </a:r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Obraz člověka a světa ve starých kulturách</a:t>
            </a:r>
            <a:r>
              <a:rPr lang="cs-CZ" sz="1400" b="0" i="0" dirty="0">
                <a:effectLst/>
                <a:latin typeface="Calibri" panose="020F0502020204030204" pitchFamily="34" charset="0"/>
              </a:rPr>
              <a:t>​</a:t>
            </a:r>
            <a:endParaRPr lang="cs-CZ" sz="1400" b="0" i="0" dirty="0">
              <a:effectLst/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400" dirty="0"/>
          </a:p>
        </p:txBody>
      </p:sp>
      <p:pic>
        <p:nvPicPr>
          <p:cNvPr id="8" name="Picture 4" descr="Klíma, Otakar, 1908-1988 - Bibliography of the History of the Czech Lands">
            <a:extLst>
              <a:ext uri="{FF2B5EF4-FFF2-40B4-BE49-F238E27FC236}">
                <a16:creationId xmlns:a16="http://schemas.microsoft.com/office/drawing/2014/main" id="{3FDC73E4-17CA-4BD8-914E-E157214AE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24439" y="645105"/>
            <a:ext cx="1924251" cy="271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6A80DB7A-9DBF-4D22-A157-AE82DFE64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71818" y="3522563"/>
            <a:ext cx="4829493" cy="271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007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E627C431-83AE-4C12-991B-270FAE50EB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7" r="4629"/>
          <a:stretch/>
        </p:blipFill>
        <p:spPr bwMode="auto">
          <a:xfrm>
            <a:off x="7338646" y="10"/>
            <a:ext cx="485335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10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EE1DAD9-BB13-48E9-8D73-3C4937524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1492132"/>
          </a:xfrm>
        </p:spPr>
        <p:txBody>
          <a:bodyPr>
            <a:normAutofit/>
          </a:bodyPr>
          <a:lstStyle/>
          <a:p>
            <a:r>
              <a:rPr lang="cs-CZ" b="1" i="0" u="sng">
                <a:effectLst/>
                <a:latin typeface="Calibri" panose="020F0502020204030204" pitchFamily="34" charset="0"/>
              </a:rPr>
              <a:t>Jan </a:t>
            </a:r>
            <a:r>
              <a:rPr lang="cs-CZ" b="1" i="0" u="sng" err="1">
                <a:effectLst/>
                <a:latin typeface="Calibri" panose="020F0502020204030204" pitchFamily="34" charset="0"/>
              </a:rPr>
              <a:t>Rypka</a:t>
            </a:r>
            <a:r>
              <a:rPr lang="cs-CZ" b="1" i="0" u="sng">
                <a:effectLst/>
                <a:latin typeface="Calibri" panose="020F0502020204030204" pitchFamily="34" charset="0"/>
              </a:rPr>
              <a:t>  (1886-1968) </a:t>
            </a:r>
            <a:endParaRPr lang="cs-CZ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99110A-CAEF-4DC2-8998-1B2BD8B22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286001"/>
            <a:ext cx="6015897" cy="3593591"/>
          </a:xfrm>
        </p:spPr>
        <p:txBody>
          <a:bodyPr>
            <a:normAutofit/>
          </a:bodyPr>
          <a:lstStyle/>
          <a:p>
            <a:pPr rtl="0" fontAlgn="auto">
              <a:lnSpc>
                <a:spcPct val="100000"/>
              </a:lnSpc>
            </a:pPr>
            <a:r>
              <a:rPr lang="cs-CZ" sz="1100" b="1" i="0" u="sng">
                <a:effectLst/>
                <a:latin typeface="Calibri" panose="020F0502020204030204" pitchFamily="34" charset="0"/>
              </a:rPr>
              <a:t> 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 </a:t>
            </a:r>
            <a:r>
              <a:rPr lang="cs-CZ" sz="1100" b="1" i="0" u="none" strike="noStrike">
                <a:effectLst/>
                <a:latin typeface="Calibri" panose="020F0502020204030204" pitchFamily="34" charset="0"/>
              </a:rPr>
              <a:t>český íránista a turkolog, </a:t>
            </a:r>
            <a:r>
              <a:rPr lang="cs-CZ" sz="1100" b="1" i="0" u="sng">
                <a:effectLst/>
                <a:latin typeface="Calibri" panose="020F0502020204030204" pitchFamily="34" charset="0"/>
              </a:rPr>
              <a:t>​</a:t>
            </a:r>
          </a:p>
          <a:p>
            <a:pPr rtl="0" fontAlgn="base">
              <a:lnSpc>
                <a:spcPct val="100000"/>
              </a:lnSpc>
            </a:pPr>
            <a:r>
              <a:rPr lang="cs-CZ" sz="1100" b="0" i="1" u="none" strike="noStrike" err="1">
                <a:effectLst/>
                <a:latin typeface="Calibri" panose="020F0502020204030204" pitchFamily="34" charset="0"/>
              </a:rPr>
              <a:t>Nezámíparast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 </a:t>
            </a:r>
            <a:r>
              <a:rPr lang="en-US" sz="1100" b="0" i="0">
                <a:effectLst/>
                <a:latin typeface="Calibri" panose="020F0502020204030204" pitchFamily="34" charset="0"/>
              </a:rPr>
              <a:t>​</a:t>
            </a:r>
            <a:endParaRPr lang="en-US" sz="1100" b="0" i="0"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- studoval ve Vídni,  Disertace: starý turecký překlad </a:t>
            </a:r>
            <a:r>
              <a:rPr lang="cs-CZ" sz="1100" b="0" i="0" u="none" strike="noStrike" err="1">
                <a:effectLst/>
                <a:latin typeface="Calibri" panose="020F0502020204030204" pitchFamily="34" charset="0"/>
              </a:rPr>
              <a:t>Sa'dího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 </a:t>
            </a:r>
            <a:r>
              <a:rPr lang="cs-CZ" sz="1100" b="0" i="1" u="none" strike="noStrike" err="1">
                <a:effectLst/>
                <a:latin typeface="Calibri" panose="020F0502020204030204" pitchFamily="34" charset="0"/>
              </a:rPr>
              <a:t>Golestánu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. </a:t>
            </a:r>
            <a:r>
              <a:rPr lang="en-US" sz="1100" b="0" i="0">
                <a:effectLst/>
                <a:latin typeface="Calibri" panose="020F0502020204030204" pitchFamily="34" charset="0"/>
              </a:rPr>
              <a:t>​</a:t>
            </a:r>
            <a:endParaRPr lang="en-US" sz="1100" b="0" i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</a:pPr>
            <a:r>
              <a:rPr lang="cs-CZ" sz="1100" b="1" i="0" u="sng">
                <a:effectLst/>
                <a:latin typeface="Calibri" panose="020F0502020204030204" pitchFamily="34" charset="0"/>
              </a:rPr>
              <a:t>   r. 1925  -  osamostatnění filologického oboru perština na Univerzitě Karlově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 </a:t>
            </a:r>
            <a:r>
              <a:rPr lang="en-US" sz="1100" b="0" i="0">
                <a:effectLst/>
                <a:latin typeface="Calibri" panose="020F0502020204030204" pitchFamily="34" charset="0"/>
              </a:rPr>
              <a:t>​</a:t>
            </a:r>
            <a:endParaRPr lang="en-US" sz="1100" b="0" i="0"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- stal se též jedním ze zakladatelů </a:t>
            </a:r>
            <a:r>
              <a:rPr lang="cs-CZ" sz="1100" b="1" i="0" u="none" strike="noStrike">
                <a:effectLst/>
                <a:latin typeface="Calibri" panose="020F0502020204030204" pitchFamily="34" charset="0"/>
              </a:rPr>
              <a:t>Orientálního ústavu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 (jenž vznikl na přímý popud prezidenta Masaryka v roce </a:t>
            </a:r>
            <a:r>
              <a:rPr lang="cs-CZ" sz="1100" b="1" i="0" u="none" strike="noStrike">
                <a:effectLst/>
                <a:latin typeface="Calibri" panose="020F0502020204030204" pitchFamily="34" charset="0"/>
              </a:rPr>
              <a:t>1922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).</a:t>
            </a:r>
            <a:r>
              <a:rPr lang="en-US" sz="1100" b="0" i="0">
                <a:effectLst/>
                <a:latin typeface="Calibri" panose="020F0502020204030204" pitchFamily="34" charset="0"/>
              </a:rPr>
              <a:t>​</a:t>
            </a:r>
            <a:endParaRPr lang="en-US" sz="1100" b="0" i="0"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 1934-35 strávil studijní rok v Íránu</a:t>
            </a:r>
            <a:r>
              <a:rPr lang="en-US" sz="1100" b="0" i="0">
                <a:effectLst/>
                <a:latin typeface="Calibri" panose="020F0502020204030204" pitchFamily="34" charset="0"/>
              </a:rPr>
              <a:t>​</a:t>
            </a:r>
            <a:endParaRPr lang="en-US" sz="1100" b="0" i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100" b="0" i="1" u="none" strike="noStrike">
                <a:effectLst/>
                <a:latin typeface="Calibri" panose="020F0502020204030204" pitchFamily="34" charset="0"/>
              </a:rPr>
              <a:t>Dějiny perské a tádžické literatury 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(1956, 1963). </a:t>
            </a:r>
            <a:r>
              <a:rPr lang="cs-CZ" sz="1100" b="0" i="0" u="none" strike="noStrike" err="1">
                <a:effectLst/>
                <a:latin typeface="Calibri" panose="020F0502020204030204" pitchFamily="34" charset="0"/>
              </a:rPr>
              <a:t>Anj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, </a:t>
            </a:r>
            <a:r>
              <a:rPr lang="cs-CZ" sz="1100" b="0" i="0" u="none" strike="noStrike" err="1">
                <a:effectLst/>
                <a:latin typeface="Calibri" panose="020F0502020204030204" pitchFamily="34" charset="0"/>
              </a:rPr>
              <a:t>Nem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, </a:t>
            </a:r>
            <a:r>
              <a:rPr lang="cs-CZ" sz="1100" b="0" i="0" u="none" strike="noStrike" err="1">
                <a:effectLst/>
                <a:latin typeface="Calibri" panose="020F0502020204030204" pitchFamily="34" charset="0"/>
              </a:rPr>
              <a:t>Ru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, Per, </a:t>
            </a:r>
            <a:r>
              <a:rPr lang="cs-CZ" sz="1100" b="0" i="0" u="none" strike="noStrike" err="1">
                <a:effectLst/>
                <a:latin typeface="Calibri" panose="020F0502020204030204" pitchFamily="34" charset="0"/>
              </a:rPr>
              <a:t>Pol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, </a:t>
            </a:r>
            <a:r>
              <a:rPr lang="cs-CZ" sz="1100" b="0" i="0" u="none" strike="noStrike" err="1">
                <a:effectLst/>
                <a:latin typeface="Calibri" panose="020F0502020204030204" pitchFamily="34" charset="0"/>
              </a:rPr>
              <a:t>urdu</a:t>
            </a:r>
            <a:r>
              <a:rPr lang="cs-CZ" sz="1100" b="0" i="0">
                <a:effectLst/>
                <a:latin typeface="Calibri" panose="020F0502020204030204" pitchFamily="34" charset="0"/>
              </a:rPr>
              <a:t>​</a:t>
            </a:r>
            <a:endParaRPr lang="cs-CZ" sz="1100" b="0" i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čestný doktorát varšavské, pařížské univerzity, teheránské </a:t>
            </a:r>
            <a:r>
              <a:rPr lang="cs-CZ" sz="1100" b="0" i="0" u="none" strike="noStrike" err="1">
                <a:effectLst/>
                <a:latin typeface="Calibri" panose="020F0502020204030204" pitchFamily="34" charset="0"/>
              </a:rPr>
              <a:t>uni</a:t>
            </a:r>
            <a:r>
              <a:rPr lang="cs-CZ" sz="1100" b="0" i="0">
                <a:effectLst/>
                <a:latin typeface="Calibri" panose="020F0502020204030204" pitchFamily="34" charset="0"/>
              </a:rPr>
              <a:t>​</a:t>
            </a:r>
            <a:endParaRPr lang="cs-CZ" sz="1100" b="0" i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1956 - řád republiky.</a:t>
            </a:r>
            <a:r>
              <a:rPr lang="en-US" sz="1100" b="0" i="0">
                <a:effectLst/>
                <a:latin typeface="Calibri" panose="020F0502020204030204" pitchFamily="34" charset="0"/>
              </a:rPr>
              <a:t>​</a:t>
            </a:r>
            <a:endParaRPr lang="en-US" sz="1100" b="0" i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 </a:t>
            </a:r>
            <a:r>
              <a:rPr lang="en-US" sz="1100" b="0" i="0">
                <a:effectLst/>
                <a:latin typeface="Calibri" panose="020F0502020204030204" pitchFamily="34" charset="0"/>
              </a:rPr>
              <a:t>​</a:t>
            </a:r>
            <a:endParaRPr lang="en-US" sz="1100" b="0" i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Překlady: </a:t>
            </a:r>
            <a:r>
              <a:rPr lang="cs-CZ" sz="1100" b="0" i="0" u="none" strike="noStrike" err="1">
                <a:effectLst/>
                <a:latin typeface="Calibri" panose="020F0502020204030204" pitchFamily="34" charset="0"/>
              </a:rPr>
              <a:t>Nizámí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 </a:t>
            </a:r>
            <a:r>
              <a:rPr lang="cs-CZ" sz="1100" b="0" i="0" u="none" strike="noStrike" err="1">
                <a:effectLst/>
                <a:latin typeface="Calibri" panose="020F0502020204030204" pitchFamily="34" charset="0"/>
              </a:rPr>
              <a:t>Gandžaví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 – </a:t>
            </a:r>
            <a:r>
              <a:rPr lang="cs-CZ" sz="1100" b="0" i="0" u="none" strike="noStrike" err="1">
                <a:effectLst/>
                <a:latin typeface="Calibri" panose="020F0502020204030204" pitchFamily="34" charset="0"/>
              </a:rPr>
              <a:t>Haft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 </a:t>
            </a:r>
            <a:r>
              <a:rPr lang="cs-CZ" sz="1100" b="0" i="0" u="none" strike="noStrike" err="1">
                <a:effectLst/>
                <a:latin typeface="Calibri" panose="020F0502020204030204" pitchFamily="34" charset="0"/>
              </a:rPr>
              <a:t>Pejkar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 (s Nezvalem)</a:t>
            </a:r>
            <a:r>
              <a:rPr lang="en-US" sz="1100" b="0" i="0">
                <a:effectLst/>
                <a:latin typeface="Calibri" panose="020F0502020204030204" pitchFamily="34" charset="0"/>
              </a:rPr>
              <a:t>​</a:t>
            </a:r>
            <a:endParaRPr lang="en-US" sz="1100" b="0" i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Chvály (s Eisnerem) </a:t>
            </a:r>
            <a:r>
              <a:rPr lang="en-US" sz="1100" b="0" i="0">
                <a:effectLst/>
                <a:latin typeface="Calibri" panose="020F0502020204030204" pitchFamily="34" charset="0"/>
              </a:rPr>
              <a:t>​</a:t>
            </a:r>
            <a:endParaRPr lang="en-US" sz="1100" b="0" i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Omar </a:t>
            </a:r>
            <a:r>
              <a:rPr lang="cs-CZ" sz="1100" b="0" i="0" u="none" strike="noStrike" err="1">
                <a:effectLst/>
                <a:latin typeface="Calibri" panose="020F0502020204030204" pitchFamily="34" charset="0"/>
              </a:rPr>
              <a:t>Chajjám</a:t>
            </a:r>
            <a:r>
              <a:rPr lang="cs-CZ" sz="1100" b="0" i="0" u="none" strike="noStrike">
                <a:effectLst/>
                <a:latin typeface="Calibri" panose="020F0502020204030204" pitchFamily="34" charset="0"/>
              </a:rPr>
              <a:t> (se Závadou)</a:t>
            </a:r>
            <a:r>
              <a:rPr lang="en-US" sz="1100" b="0" i="0">
                <a:effectLst/>
                <a:latin typeface="Calibri" panose="020F0502020204030204" pitchFamily="34" charset="0"/>
              </a:rPr>
              <a:t>​</a:t>
            </a:r>
            <a:endParaRPr lang="en-US" sz="1100" b="0" i="0">
              <a:effectLst/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100"/>
          </a:p>
        </p:txBody>
      </p:sp>
    </p:spTree>
    <p:extLst>
      <p:ext uri="{BB962C8B-B14F-4D97-AF65-F5344CB8AC3E}">
        <p14:creationId xmlns:p14="http://schemas.microsoft.com/office/powerpoint/2010/main" val="1703411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213442-233A-4003-9EE8-6FE95864A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9" y="645107"/>
            <a:ext cx="3384329" cy="1640894"/>
          </a:xfrm>
        </p:spPr>
        <p:txBody>
          <a:bodyPr anchor="t">
            <a:normAutofit/>
          </a:bodyPr>
          <a:lstStyle/>
          <a:p>
            <a:r>
              <a:rPr lang="cs-CZ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 Íránu na oslavách 1000 let </a:t>
            </a:r>
            <a:r>
              <a:rPr lang="cs-CZ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Ferdousího</a:t>
            </a:r>
            <a:b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sz="2200" dirty="0"/>
          </a:p>
        </p:txBody>
      </p:sp>
      <p:sp>
        <p:nvSpPr>
          <p:cNvPr id="12294" name="Content Placeholder 12293">
            <a:extLst>
              <a:ext uri="{FF2B5EF4-FFF2-40B4-BE49-F238E27FC236}">
                <a16:creationId xmlns:a16="http://schemas.microsoft.com/office/drawing/2014/main" id="{973DAD50-7E2B-4B12-B44F-0B0539E2A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9" y="2286001"/>
            <a:ext cx="2263681" cy="9143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12290" name="Picture 2" descr="Obsah obrázku fotka, budova, exteriér, osoba&#10;&#10;Popis byl vytvořen automaticky">
            <a:extLst>
              <a:ext uri="{FF2B5EF4-FFF2-40B4-BE49-F238E27FC236}">
                <a16:creationId xmlns:a16="http://schemas.microsoft.com/office/drawing/2014/main" id="{E74ED726-D035-43DA-B57A-F11F0E0CA0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" r="20751" b="2"/>
          <a:stretch/>
        </p:blipFill>
        <p:spPr bwMode="auto">
          <a:xfrm>
            <a:off x="5279472" y="645107"/>
            <a:ext cx="5995465" cy="559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519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67D52A-10CF-461D-9F41-FB013CBE4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1492132"/>
          </a:xfrm>
        </p:spPr>
        <p:txBody>
          <a:bodyPr>
            <a:normAutofit/>
          </a:bodyPr>
          <a:lstStyle/>
          <a:p>
            <a:r>
              <a:rPr lang="cs-CZ" dirty="0"/>
              <a:t>Přednáška vás…</a:t>
            </a: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A8054B92-2E3C-4A24-B0A4-BD5F5A512A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21" r="5903" b="1"/>
          <a:stretch/>
        </p:blipFill>
        <p:spPr>
          <a:xfrm>
            <a:off x="688434" y="-9525"/>
            <a:ext cx="4129822" cy="6867525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5FFE1C-45C4-41DC-A940-C96996212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727" y="2286001"/>
            <a:ext cx="6335338" cy="3593591"/>
          </a:xfrm>
        </p:spPr>
        <p:txBody>
          <a:bodyPr>
            <a:normAutofit/>
          </a:bodyPr>
          <a:lstStyle/>
          <a:p>
            <a:r>
              <a:rPr lang="cs-CZ" dirty="0"/>
              <a:t>Seznámí se slavnými (nejen) českými íránisty</a:t>
            </a:r>
          </a:p>
          <a:p>
            <a:r>
              <a:rPr lang="cs-CZ" dirty="0"/>
              <a:t>S vývojem české orientalistiky obecně</a:t>
            </a:r>
          </a:p>
          <a:p>
            <a:r>
              <a:rPr lang="cs-CZ" dirty="0"/>
              <a:t>S vývojem překladů z orientálních jazyků</a:t>
            </a:r>
          </a:p>
          <a:p>
            <a:r>
              <a:rPr lang="cs-CZ" dirty="0"/>
              <a:t>Nastíní badatelské možnosti – zpracování v BP nebo MP (nezpracované životopisy, spisy a překlady vědců, čekající na „objevení“)</a:t>
            </a:r>
          </a:p>
        </p:txBody>
      </p:sp>
    </p:spTree>
    <p:extLst>
      <p:ext uri="{BB962C8B-B14F-4D97-AF65-F5344CB8AC3E}">
        <p14:creationId xmlns:p14="http://schemas.microsoft.com/office/powerpoint/2010/main" val="2679416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8CA86-2F9B-4902-9398-802A21B32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1492132"/>
          </a:xfrm>
        </p:spPr>
        <p:txBody>
          <a:bodyPr>
            <a:normAutofit/>
          </a:bodyPr>
          <a:lstStyle/>
          <a:p>
            <a:r>
              <a:rPr lang="cs-CZ" sz="2800" b="0" i="0" u="none" strike="noStrike" dirty="0" err="1">
                <a:effectLst/>
                <a:latin typeface="Calibri" panose="020F0502020204030204" pitchFamily="34" charset="0"/>
              </a:rPr>
              <a:t>Rypkovi</a:t>
            </a:r>
            <a:r>
              <a:rPr lang="cs-CZ" sz="2800" b="0" i="0" u="none" strike="noStrike" dirty="0">
                <a:effectLst/>
                <a:latin typeface="Calibri" panose="020F0502020204030204" pitchFamily="34" charset="0"/>
              </a:rPr>
              <a:t> žáci: </a:t>
            </a:r>
            <a:r>
              <a:rPr lang="en-US" sz="2800" b="0" i="0" dirty="0">
                <a:effectLst/>
                <a:latin typeface="Calibri" panose="020F0502020204030204" pitchFamily="34" charset="0"/>
              </a:rPr>
              <a:t>​</a:t>
            </a:r>
            <a:br>
              <a:rPr lang="en-US" sz="2800" b="0" i="0" dirty="0">
                <a:effectLst/>
                <a:latin typeface="Arial" panose="020B0604020202020204" pitchFamily="34" charset="0"/>
              </a:rPr>
            </a:br>
            <a:r>
              <a:rPr lang="cs-CZ" sz="2800" b="0" i="0" dirty="0">
                <a:effectLst/>
                <a:latin typeface="Arial" panose="020B0604020202020204" pitchFamily="34" charset="0"/>
              </a:rPr>
              <a:t>Jiří Osvald, Věra Kubíčková</a:t>
            </a:r>
            <a:endParaRPr lang="cs-CZ" sz="2800" dirty="0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48266DD0-94B9-4C96-B952-DA8EE01B28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23" r="2587" b="1"/>
          <a:stretch/>
        </p:blipFill>
        <p:spPr>
          <a:xfrm>
            <a:off x="688434" y="-9525"/>
            <a:ext cx="4129822" cy="6867525"/>
          </a:xfrm>
          <a:prstGeom prst="rect">
            <a:avLst/>
          </a:prstGeom>
        </p:spPr>
      </p:pic>
      <p:sp>
        <p:nvSpPr>
          <p:cNvPr id="10" name="Freeform 6">
            <a:extLst>
              <a:ext uri="{FF2B5EF4-FFF2-40B4-BE49-F238E27FC236}">
                <a16:creationId xmlns:a16="http://schemas.microsoft.com/office/drawing/2014/main" id="{5402222E-F041-43A0-81BC-1B3F2EF76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F9FC66-DE01-4A22-AD8B-BFA4E225C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2377" y="1514475"/>
            <a:ext cx="6335338" cy="4765167"/>
          </a:xfrm>
        </p:spPr>
        <p:txBody>
          <a:bodyPr>
            <a:normAutofit fontScale="40000" lnSpcReduction="20000"/>
          </a:bodyPr>
          <a:lstStyle/>
          <a:p>
            <a:pPr rtl="0" fontAlgn="base">
              <a:lnSpc>
                <a:spcPct val="100000"/>
              </a:lnSpc>
            </a:pPr>
            <a:r>
              <a:rPr lang="cs-CZ" sz="2300" b="1" i="0" u="sng" dirty="0">
                <a:effectLst/>
                <a:latin typeface="Calibri" panose="020F0502020204030204" pitchFamily="34" charset="0"/>
              </a:rPr>
              <a:t>Jiří Osvald (1942-2001)</a:t>
            </a:r>
            <a:r>
              <a:rPr lang="cs-CZ" sz="2300" b="0" i="0" dirty="0">
                <a:effectLst/>
                <a:latin typeface="Calibri" panose="020F0502020204030204" pitchFamily="34" charset="0"/>
              </a:rPr>
              <a:t>​</a:t>
            </a:r>
            <a:endParaRPr lang="cs-CZ" sz="2300" b="0" i="0" dirty="0"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2300" b="0" i="0" u="none" strike="noStrike" dirty="0">
                <a:effectLst/>
                <a:latin typeface="Calibri" panose="020F0502020204030204" pitchFamily="34" charset="0"/>
              </a:rPr>
              <a:t> Studoval v Praze i Teheránu, pak přednášel u nás</a:t>
            </a:r>
            <a:r>
              <a:rPr lang="en-US" sz="2300" b="0" i="0" dirty="0">
                <a:effectLst/>
                <a:latin typeface="Calibri" panose="020F0502020204030204" pitchFamily="34" charset="0"/>
              </a:rPr>
              <a:t>​</a:t>
            </a:r>
            <a:endParaRPr lang="en-US" sz="2300" b="0" i="0" dirty="0"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300" b="0" i="0" u="none" strike="noStrike" dirty="0">
                <a:effectLst/>
                <a:latin typeface="Calibri" panose="020F0502020204030204" pitchFamily="34" charset="0"/>
              </a:rPr>
              <a:t>Normalizace – 1973 nucen opustit fakultu, živil se pak jako tlumočník z </a:t>
            </a:r>
            <a:r>
              <a:rPr lang="cs-CZ" sz="2300" b="0" i="0" u="none" strike="noStrike" dirty="0" err="1">
                <a:effectLst/>
                <a:latin typeface="Calibri" panose="020F0502020204030204" pitchFamily="34" charset="0"/>
              </a:rPr>
              <a:t>arab</a:t>
            </a:r>
            <a:r>
              <a:rPr lang="cs-CZ" sz="2300" b="0" i="0" u="none" strike="noStrike" dirty="0">
                <a:effectLst/>
                <a:latin typeface="Calibri" panose="020F0502020204030204" pitchFamily="34" charset="0"/>
              </a:rPr>
              <a:t>. A per.</a:t>
            </a:r>
            <a:r>
              <a:rPr lang="en-US" sz="2300" b="0" i="0" dirty="0">
                <a:effectLst/>
                <a:latin typeface="Calibri" panose="020F0502020204030204" pitchFamily="34" charset="0"/>
              </a:rPr>
              <a:t>​</a:t>
            </a:r>
            <a:endParaRPr lang="en-US" sz="23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300" b="0" i="0" u="none" strike="noStrike" dirty="0">
                <a:effectLst/>
                <a:latin typeface="Calibri" panose="020F0502020204030204" pitchFamily="34" charset="0"/>
              </a:rPr>
              <a:t>Po revoluci – na fakultu, pak ale velvyslanec v Alžírsku, Íránu (1991-4)</a:t>
            </a:r>
            <a:r>
              <a:rPr lang="en-US" sz="2300" b="0" i="0" dirty="0">
                <a:effectLst/>
                <a:latin typeface="Calibri" panose="020F0502020204030204" pitchFamily="34" charset="0"/>
              </a:rPr>
              <a:t>​</a:t>
            </a:r>
            <a:endParaRPr lang="en-US" sz="23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300" b="0" i="0" u="none" strike="noStrike" dirty="0">
                <a:effectLst/>
                <a:latin typeface="Calibri" panose="020F0502020204030204" pitchFamily="34" charset="0"/>
              </a:rPr>
              <a:t> Teheránská hovorová perština (1972 s </a:t>
            </a:r>
            <a:r>
              <a:rPr lang="cs-CZ" sz="2300" b="0" i="0" u="none" strike="noStrike" dirty="0" err="1">
                <a:effectLst/>
                <a:latin typeface="Calibri" panose="020F0502020204030204" pitchFamily="34" charset="0"/>
              </a:rPr>
              <a:t>Hosejnem</a:t>
            </a:r>
            <a:r>
              <a:rPr lang="cs-CZ" sz="2300" b="0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cs-CZ" sz="2300" b="0" i="0" u="none" strike="noStrike" dirty="0" err="1">
                <a:effectLst/>
                <a:latin typeface="Calibri" panose="020F0502020204030204" pitchFamily="34" charset="0"/>
              </a:rPr>
              <a:t>Bahrámím</a:t>
            </a:r>
            <a:r>
              <a:rPr lang="cs-CZ" sz="2300" b="0" i="0" u="none" strike="noStrike" dirty="0">
                <a:effectLst/>
                <a:latin typeface="Calibri" panose="020F0502020204030204" pitchFamily="34" charset="0"/>
              </a:rPr>
              <a:t>)</a:t>
            </a:r>
            <a:r>
              <a:rPr lang="en-US" sz="2300" b="0" i="0" dirty="0">
                <a:effectLst/>
                <a:latin typeface="Calibri" panose="020F0502020204030204" pitchFamily="34" charset="0"/>
              </a:rPr>
              <a:t>​</a:t>
            </a:r>
            <a:endParaRPr lang="en-US" sz="23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300" b="0" i="0" u="none" strike="noStrike" dirty="0" err="1">
                <a:effectLst/>
                <a:latin typeface="Calibri" panose="020F0502020204030204" pitchFamily="34" charset="0"/>
              </a:rPr>
              <a:t>Sádeq</a:t>
            </a:r>
            <a:r>
              <a:rPr lang="cs-CZ" sz="2300" b="0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cs-CZ" sz="2300" b="0" i="0" u="none" strike="noStrike" dirty="0" err="1">
                <a:effectLst/>
                <a:latin typeface="Calibri" panose="020F0502020204030204" pitchFamily="34" charset="0"/>
              </a:rPr>
              <a:t>Čúbak</a:t>
            </a:r>
            <a:r>
              <a:rPr lang="cs-CZ" sz="2300" b="0" i="0" u="none" strike="noStrike" dirty="0">
                <a:effectLst/>
                <a:latin typeface="Calibri" panose="020F0502020204030204" pitchFamily="34" charset="0"/>
              </a:rPr>
              <a:t> – Spravedlnost </a:t>
            </a:r>
            <a:r>
              <a:rPr lang="en-US" sz="2300" b="0" i="0" dirty="0">
                <a:effectLst/>
                <a:latin typeface="Calibri" panose="020F0502020204030204" pitchFamily="34" charset="0"/>
              </a:rPr>
              <a:t>​</a:t>
            </a:r>
            <a:endParaRPr lang="en-US" sz="2300" b="0" i="0" dirty="0">
              <a:effectLst/>
              <a:latin typeface="Arial" panose="020B0604020202020204" pitchFamily="34" charset="0"/>
            </a:endParaRPr>
          </a:p>
          <a:p>
            <a:pPr marL="0" indent="0" rtl="0" fontAlgn="base">
              <a:lnSpc>
                <a:spcPct val="100000"/>
              </a:lnSpc>
              <a:buNone/>
            </a:pPr>
            <a:endParaRPr lang="cs-CZ" sz="2300" b="0" i="0" dirty="0">
              <a:effectLst/>
              <a:latin typeface="Calibri" panose="020F050202020403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3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300" b="1" i="0" u="none" strike="noStrike" dirty="0">
                <a:effectLst/>
                <a:latin typeface="Calibri" panose="020F0502020204030204" pitchFamily="34" charset="0"/>
              </a:rPr>
              <a:t>Věra </a:t>
            </a:r>
            <a:r>
              <a:rPr lang="cs-CZ" sz="2300" b="1" i="0" u="none" strike="noStrike" dirty="0" err="1">
                <a:effectLst/>
                <a:latin typeface="Calibri" panose="020F0502020204030204" pitchFamily="34" charset="0"/>
              </a:rPr>
              <a:t>Kubíčková-Stivínová</a:t>
            </a:r>
            <a:r>
              <a:rPr lang="cs-CZ" sz="2300" b="1" i="0" u="none" strike="noStrike" dirty="0">
                <a:effectLst/>
                <a:latin typeface="Calibri" panose="020F0502020204030204" pitchFamily="34" charset="0"/>
              </a:rPr>
              <a:t> (1918- 2009)</a:t>
            </a:r>
            <a:r>
              <a:rPr lang="en-US" sz="2300" b="0" i="0" dirty="0">
                <a:effectLst/>
                <a:latin typeface="Calibri" panose="020F0502020204030204" pitchFamily="34" charset="0"/>
              </a:rPr>
              <a:t>​</a:t>
            </a:r>
            <a:endParaRPr lang="en-US" sz="23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300" b="0" i="0" u="none" strike="noStrike" dirty="0">
                <a:effectLst/>
                <a:latin typeface="Calibri" panose="020F0502020204030204" pitchFamily="34" charset="0"/>
              </a:rPr>
              <a:t>- od r. 1960: externí pedagožka perské literatury na FFUK </a:t>
            </a:r>
            <a:r>
              <a:rPr lang="en-US" sz="2300" b="0" i="0" dirty="0">
                <a:effectLst/>
                <a:latin typeface="Calibri" panose="020F0502020204030204" pitchFamily="34" charset="0"/>
              </a:rPr>
              <a:t>​</a:t>
            </a:r>
            <a:endParaRPr lang="en-US" sz="23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300" b="0" i="0" u="none" strike="noStrike" dirty="0">
                <a:effectLst/>
                <a:latin typeface="Calibri" panose="020F0502020204030204" pitchFamily="34" charset="0"/>
              </a:rPr>
              <a:t>- 1952-1972: vědecká pracovnice v Orientálním ústavu</a:t>
            </a:r>
            <a:r>
              <a:rPr lang="en-US" sz="2300" b="0" i="0" dirty="0">
                <a:effectLst/>
                <a:latin typeface="Calibri" panose="020F0502020204030204" pitchFamily="34" charset="0"/>
              </a:rPr>
              <a:t>​</a:t>
            </a:r>
            <a:endParaRPr lang="en-US" sz="23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300" b="0" i="0" u="none" strike="noStrike" dirty="0">
                <a:effectLst/>
                <a:latin typeface="Calibri" panose="020F0502020204030204" pitchFamily="34" charset="0"/>
              </a:rPr>
              <a:t>- později spolupráce s Náprstkovým muzeem, s orientálním oddělením Národní galerie</a:t>
            </a:r>
            <a:r>
              <a:rPr lang="en-US" sz="2300" b="0" i="0" dirty="0">
                <a:effectLst/>
                <a:latin typeface="Calibri" panose="020F0502020204030204" pitchFamily="34" charset="0"/>
              </a:rPr>
              <a:t>​</a:t>
            </a:r>
            <a:endParaRPr lang="en-US" sz="2300" b="0" i="0" dirty="0">
              <a:effectLst/>
              <a:latin typeface="Arial" panose="020B0604020202020204" pitchFamily="34" charset="0"/>
            </a:endParaRPr>
          </a:p>
          <a:p>
            <a:r>
              <a:rPr lang="cs-CZ" sz="2300" b="0" i="0" dirty="0">
                <a:effectLst/>
                <a:latin typeface="Calibri" panose="020F0502020204030204" pitchFamily="34" charset="0"/>
              </a:rPr>
              <a:t>​</a:t>
            </a:r>
            <a:r>
              <a:rPr lang="cs-CZ" sz="2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Rypka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a kol.: </a:t>
            </a:r>
            <a:r>
              <a:rPr lang="cs-CZ" sz="2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Dějiny perské a tádžické literatury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[kap. </a:t>
            </a:r>
            <a:r>
              <a:rPr lang="cs-CZ" sz="23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Novoperská</a:t>
            </a:r>
            <a:r>
              <a:rPr lang="cs-CZ" sz="2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literatura XX. století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], Praha 1956: </a:t>
            </a:r>
            <a:endParaRPr lang="cs-CZ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 </a:t>
            </a:r>
            <a:r>
              <a:rPr lang="cs-CZ" sz="2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Rypkou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cs-CZ" sz="23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 cestách Alláhových</a:t>
            </a:r>
            <a:r>
              <a:rPr lang="cs-CZ" sz="2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cs-CZ" sz="23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Perské legendy a paraboly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Praha 1948</a:t>
            </a:r>
            <a:endParaRPr lang="cs-CZ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23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Rubá'iját</a:t>
            </a:r>
            <a:r>
              <a:rPr lang="cs-CZ" sz="2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cs-CZ" sz="23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Výbor ze starých perských mystiků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Praha 1948, 68s.; </a:t>
            </a:r>
            <a:endParaRPr lang="cs-CZ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(s Karlem Petráčkem), Abú Alí </a:t>
            </a:r>
            <a:r>
              <a:rPr lang="cs-CZ" sz="2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Síná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cs-CZ" sz="2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Z díla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Praha 1954, 216 s.</a:t>
            </a:r>
            <a:endParaRPr lang="cs-CZ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2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Sa'dí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cs-CZ" sz="2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Růžová zahrada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cs-CZ" sz="2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Výbor z </a:t>
            </a:r>
            <a:r>
              <a:rPr lang="cs-CZ" sz="23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Bústánu</a:t>
            </a:r>
            <a:r>
              <a:rPr lang="cs-CZ" sz="2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cs-CZ" sz="23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Gulistánu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Praha 1954</a:t>
            </a:r>
            <a:endParaRPr lang="cs-CZ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2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Firdausí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cs-CZ" sz="23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Zál</a:t>
            </a:r>
            <a:r>
              <a:rPr lang="cs-CZ" sz="2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cs-CZ" sz="23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Rúdábe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Praha 1958</a:t>
            </a:r>
            <a:endParaRPr lang="cs-CZ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S. </a:t>
            </a:r>
            <a:r>
              <a:rPr lang="cs-CZ" sz="2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Hedájat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cs-CZ" sz="2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Tři kapky krve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Praha 1964</a:t>
            </a:r>
            <a:endParaRPr lang="cs-CZ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F. </a:t>
            </a:r>
            <a:r>
              <a:rPr lang="cs-CZ" sz="2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Esfandiary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cs-CZ" sz="2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Občanský průkaz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Praha 1972, 212 s.;</a:t>
            </a:r>
            <a:endParaRPr lang="cs-CZ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(s Jiřím Osvaldem), Sádek </a:t>
            </a:r>
            <a:r>
              <a:rPr lang="cs-CZ" sz="2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Čúbak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cs-CZ" sz="2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Spravedlnost</a:t>
            </a:r>
            <a:r>
              <a:rPr lang="cs-CZ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Praha 1975</a:t>
            </a:r>
            <a:endParaRPr lang="cs-CZ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0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0D28A2-8EA4-4EF0-9056-3BDAA7290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75468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0">
            <a:extLst>
              <a:ext uri="{FF2B5EF4-FFF2-40B4-BE49-F238E27FC236}">
                <a16:creationId xmlns:a16="http://schemas.microsoft.com/office/drawing/2014/main" id="{7C615D28-8D37-47CB-9D5B-9ACFDA308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CF8CF0C-F767-4261-8A39-F410DBBB3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799" y="857551"/>
            <a:ext cx="5651500" cy="1681709"/>
          </a:xfrm>
        </p:spPr>
        <p:txBody>
          <a:bodyPr>
            <a:normAutofit/>
          </a:bodyPr>
          <a:lstStyle/>
          <a:p>
            <a:r>
              <a:rPr lang="cs-CZ" sz="3600">
                <a:highlight>
                  <a:srgbClr val="00FFFF"/>
                </a:highlight>
                <a:latin typeface="Algerian" panose="04020705040A02060702" pitchFamily="82" charset="0"/>
              </a:rPr>
              <a:t>Počátky íránistiky, první překlady z perštiny</a:t>
            </a:r>
          </a:p>
        </p:txBody>
      </p:sp>
      <p:sp>
        <p:nvSpPr>
          <p:cNvPr id="25" name="Freeform: Shape 12">
            <a:extLst>
              <a:ext uri="{FF2B5EF4-FFF2-40B4-BE49-F238E27FC236}">
                <a16:creationId xmlns:a16="http://schemas.microsoft.com/office/drawing/2014/main" id="{A972F721-1C6F-4EF9-A56F-75227F89A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72465" cy="6858000"/>
          </a:xfrm>
          <a:custGeom>
            <a:avLst/>
            <a:gdLst>
              <a:gd name="connsiteX0" fmla="*/ 0 w 672465"/>
              <a:gd name="connsiteY0" fmla="*/ 0 h 6858000"/>
              <a:gd name="connsiteX1" fmla="*/ 496253 w 672465"/>
              <a:gd name="connsiteY1" fmla="*/ 0 h 6858000"/>
              <a:gd name="connsiteX2" fmla="*/ 497840 w 672465"/>
              <a:gd name="connsiteY2" fmla="*/ 68263 h 6858000"/>
              <a:gd name="connsiteX3" fmla="*/ 505778 w 672465"/>
              <a:gd name="connsiteY3" fmla="*/ 128588 h 6858000"/>
              <a:gd name="connsiteX4" fmla="*/ 516890 w 672465"/>
              <a:gd name="connsiteY4" fmla="*/ 180975 h 6858000"/>
              <a:gd name="connsiteX5" fmla="*/ 531178 w 672465"/>
              <a:gd name="connsiteY5" fmla="*/ 227013 h 6858000"/>
              <a:gd name="connsiteX6" fmla="*/ 547053 w 672465"/>
              <a:gd name="connsiteY6" fmla="*/ 268288 h 6858000"/>
              <a:gd name="connsiteX7" fmla="*/ 566103 w 672465"/>
              <a:gd name="connsiteY7" fmla="*/ 304800 h 6858000"/>
              <a:gd name="connsiteX8" fmla="*/ 585153 w 672465"/>
              <a:gd name="connsiteY8" fmla="*/ 342900 h 6858000"/>
              <a:gd name="connsiteX9" fmla="*/ 604203 w 672465"/>
              <a:gd name="connsiteY9" fmla="*/ 381000 h 6858000"/>
              <a:gd name="connsiteX10" fmla="*/ 620078 w 672465"/>
              <a:gd name="connsiteY10" fmla="*/ 417513 h 6858000"/>
              <a:gd name="connsiteX11" fmla="*/ 635953 w 672465"/>
              <a:gd name="connsiteY11" fmla="*/ 458788 h 6858000"/>
              <a:gd name="connsiteX12" fmla="*/ 651828 w 672465"/>
              <a:gd name="connsiteY12" fmla="*/ 504825 h 6858000"/>
              <a:gd name="connsiteX13" fmla="*/ 662940 w 672465"/>
              <a:gd name="connsiteY13" fmla="*/ 557213 h 6858000"/>
              <a:gd name="connsiteX14" fmla="*/ 669290 w 672465"/>
              <a:gd name="connsiteY14" fmla="*/ 617538 h 6858000"/>
              <a:gd name="connsiteX15" fmla="*/ 672465 w 672465"/>
              <a:gd name="connsiteY15" fmla="*/ 685800 h 6858000"/>
              <a:gd name="connsiteX16" fmla="*/ 669290 w 672465"/>
              <a:gd name="connsiteY16" fmla="*/ 754063 h 6858000"/>
              <a:gd name="connsiteX17" fmla="*/ 662940 w 672465"/>
              <a:gd name="connsiteY17" fmla="*/ 814388 h 6858000"/>
              <a:gd name="connsiteX18" fmla="*/ 651828 w 672465"/>
              <a:gd name="connsiteY18" fmla="*/ 866775 h 6858000"/>
              <a:gd name="connsiteX19" fmla="*/ 635953 w 672465"/>
              <a:gd name="connsiteY19" fmla="*/ 912813 h 6858000"/>
              <a:gd name="connsiteX20" fmla="*/ 620078 w 672465"/>
              <a:gd name="connsiteY20" fmla="*/ 954088 h 6858000"/>
              <a:gd name="connsiteX21" fmla="*/ 604203 w 672465"/>
              <a:gd name="connsiteY21" fmla="*/ 990600 h 6858000"/>
              <a:gd name="connsiteX22" fmla="*/ 585153 w 672465"/>
              <a:gd name="connsiteY22" fmla="*/ 1028700 h 6858000"/>
              <a:gd name="connsiteX23" fmla="*/ 566103 w 672465"/>
              <a:gd name="connsiteY23" fmla="*/ 1066800 h 6858000"/>
              <a:gd name="connsiteX24" fmla="*/ 547053 w 672465"/>
              <a:gd name="connsiteY24" fmla="*/ 1103313 h 6858000"/>
              <a:gd name="connsiteX25" fmla="*/ 531178 w 672465"/>
              <a:gd name="connsiteY25" fmla="*/ 1144588 h 6858000"/>
              <a:gd name="connsiteX26" fmla="*/ 516890 w 672465"/>
              <a:gd name="connsiteY26" fmla="*/ 1190625 h 6858000"/>
              <a:gd name="connsiteX27" fmla="*/ 505778 w 672465"/>
              <a:gd name="connsiteY27" fmla="*/ 1243013 h 6858000"/>
              <a:gd name="connsiteX28" fmla="*/ 497840 w 672465"/>
              <a:gd name="connsiteY28" fmla="*/ 1303338 h 6858000"/>
              <a:gd name="connsiteX29" fmla="*/ 496253 w 672465"/>
              <a:gd name="connsiteY29" fmla="*/ 1371600 h 6858000"/>
              <a:gd name="connsiteX30" fmla="*/ 497840 w 672465"/>
              <a:gd name="connsiteY30" fmla="*/ 1439863 h 6858000"/>
              <a:gd name="connsiteX31" fmla="*/ 505778 w 672465"/>
              <a:gd name="connsiteY31" fmla="*/ 1500188 h 6858000"/>
              <a:gd name="connsiteX32" fmla="*/ 516890 w 672465"/>
              <a:gd name="connsiteY32" fmla="*/ 1552575 h 6858000"/>
              <a:gd name="connsiteX33" fmla="*/ 531178 w 672465"/>
              <a:gd name="connsiteY33" fmla="*/ 1598613 h 6858000"/>
              <a:gd name="connsiteX34" fmla="*/ 547053 w 672465"/>
              <a:gd name="connsiteY34" fmla="*/ 1639888 h 6858000"/>
              <a:gd name="connsiteX35" fmla="*/ 566103 w 672465"/>
              <a:gd name="connsiteY35" fmla="*/ 1676400 h 6858000"/>
              <a:gd name="connsiteX36" fmla="*/ 585153 w 672465"/>
              <a:gd name="connsiteY36" fmla="*/ 1714500 h 6858000"/>
              <a:gd name="connsiteX37" fmla="*/ 604203 w 672465"/>
              <a:gd name="connsiteY37" fmla="*/ 1752600 h 6858000"/>
              <a:gd name="connsiteX38" fmla="*/ 620078 w 672465"/>
              <a:gd name="connsiteY38" fmla="*/ 1789113 h 6858000"/>
              <a:gd name="connsiteX39" fmla="*/ 635953 w 672465"/>
              <a:gd name="connsiteY39" fmla="*/ 1830388 h 6858000"/>
              <a:gd name="connsiteX40" fmla="*/ 651828 w 672465"/>
              <a:gd name="connsiteY40" fmla="*/ 1876425 h 6858000"/>
              <a:gd name="connsiteX41" fmla="*/ 662940 w 672465"/>
              <a:gd name="connsiteY41" fmla="*/ 1928813 h 6858000"/>
              <a:gd name="connsiteX42" fmla="*/ 669290 w 672465"/>
              <a:gd name="connsiteY42" fmla="*/ 1989138 h 6858000"/>
              <a:gd name="connsiteX43" fmla="*/ 672465 w 672465"/>
              <a:gd name="connsiteY43" fmla="*/ 2057400 h 6858000"/>
              <a:gd name="connsiteX44" fmla="*/ 669290 w 672465"/>
              <a:gd name="connsiteY44" fmla="*/ 2125663 h 6858000"/>
              <a:gd name="connsiteX45" fmla="*/ 662940 w 672465"/>
              <a:gd name="connsiteY45" fmla="*/ 2185988 h 6858000"/>
              <a:gd name="connsiteX46" fmla="*/ 651828 w 672465"/>
              <a:gd name="connsiteY46" fmla="*/ 2238375 h 6858000"/>
              <a:gd name="connsiteX47" fmla="*/ 635953 w 672465"/>
              <a:gd name="connsiteY47" fmla="*/ 2284413 h 6858000"/>
              <a:gd name="connsiteX48" fmla="*/ 620078 w 672465"/>
              <a:gd name="connsiteY48" fmla="*/ 2325688 h 6858000"/>
              <a:gd name="connsiteX49" fmla="*/ 604203 w 672465"/>
              <a:gd name="connsiteY49" fmla="*/ 2362200 h 6858000"/>
              <a:gd name="connsiteX50" fmla="*/ 585153 w 672465"/>
              <a:gd name="connsiteY50" fmla="*/ 2400300 h 6858000"/>
              <a:gd name="connsiteX51" fmla="*/ 566103 w 672465"/>
              <a:gd name="connsiteY51" fmla="*/ 2438400 h 6858000"/>
              <a:gd name="connsiteX52" fmla="*/ 547053 w 672465"/>
              <a:gd name="connsiteY52" fmla="*/ 2474913 h 6858000"/>
              <a:gd name="connsiteX53" fmla="*/ 531178 w 672465"/>
              <a:gd name="connsiteY53" fmla="*/ 2516188 h 6858000"/>
              <a:gd name="connsiteX54" fmla="*/ 516890 w 672465"/>
              <a:gd name="connsiteY54" fmla="*/ 2562225 h 6858000"/>
              <a:gd name="connsiteX55" fmla="*/ 505778 w 672465"/>
              <a:gd name="connsiteY55" fmla="*/ 2614613 h 6858000"/>
              <a:gd name="connsiteX56" fmla="*/ 497840 w 672465"/>
              <a:gd name="connsiteY56" fmla="*/ 2674938 h 6858000"/>
              <a:gd name="connsiteX57" fmla="*/ 496253 w 672465"/>
              <a:gd name="connsiteY57" fmla="*/ 2743200 h 6858000"/>
              <a:gd name="connsiteX58" fmla="*/ 497840 w 672465"/>
              <a:gd name="connsiteY58" fmla="*/ 2811463 h 6858000"/>
              <a:gd name="connsiteX59" fmla="*/ 505778 w 672465"/>
              <a:gd name="connsiteY59" fmla="*/ 2871788 h 6858000"/>
              <a:gd name="connsiteX60" fmla="*/ 516890 w 672465"/>
              <a:gd name="connsiteY60" fmla="*/ 2924175 h 6858000"/>
              <a:gd name="connsiteX61" fmla="*/ 531178 w 672465"/>
              <a:gd name="connsiteY61" fmla="*/ 2970213 h 6858000"/>
              <a:gd name="connsiteX62" fmla="*/ 547053 w 672465"/>
              <a:gd name="connsiteY62" fmla="*/ 3011488 h 6858000"/>
              <a:gd name="connsiteX63" fmla="*/ 566103 w 672465"/>
              <a:gd name="connsiteY63" fmla="*/ 3048000 h 6858000"/>
              <a:gd name="connsiteX64" fmla="*/ 585153 w 672465"/>
              <a:gd name="connsiteY64" fmla="*/ 3086100 h 6858000"/>
              <a:gd name="connsiteX65" fmla="*/ 604203 w 672465"/>
              <a:gd name="connsiteY65" fmla="*/ 3124200 h 6858000"/>
              <a:gd name="connsiteX66" fmla="*/ 620078 w 672465"/>
              <a:gd name="connsiteY66" fmla="*/ 3160713 h 6858000"/>
              <a:gd name="connsiteX67" fmla="*/ 635953 w 672465"/>
              <a:gd name="connsiteY67" fmla="*/ 3201988 h 6858000"/>
              <a:gd name="connsiteX68" fmla="*/ 651828 w 672465"/>
              <a:gd name="connsiteY68" fmla="*/ 3248025 h 6858000"/>
              <a:gd name="connsiteX69" fmla="*/ 662940 w 672465"/>
              <a:gd name="connsiteY69" fmla="*/ 3300413 h 6858000"/>
              <a:gd name="connsiteX70" fmla="*/ 669290 w 672465"/>
              <a:gd name="connsiteY70" fmla="*/ 3360738 h 6858000"/>
              <a:gd name="connsiteX71" fmla="*/ 672465 w 672465"/>
              <a:gd name="connsiteY71" fmla="*/ 3427413 h 6858000"/>
              <a:gd name="connsiteX72" fmla="*/ 669290 w 672465"/>
              <a:gd name="connsiteY72" fmla="*/ 3497263 h 6858000"/>
              <a:gd name="connsiteX73" fmla="*/ 662940 w 672465"/>
              <a:gd name="connsiteY73" fmla="*/ 3557588 h 6858000"/>
              <a:gd name="connsiteX74" fmla="*/ 651828 w 672465"/>
              <a:gd name="connsiteY74" fmla="*/ 3609975 h 6858000"/>
              <a:gd name="connsiteX75" fmla="*/ 635953 w 672465"/>
              <a:gd name="connsiteY75" fmla="*/ 3656013 h 6858000"/>
              <a:gd name="connsiteX76" fmla="*/ 620078 w 672465"/>
              <a:gd name="connsiteY76" fmla="*/ 3697288 h 6858000"/>
              <a:gd name="connsiteX77" fmla="*/ 604203 w 672465"/>
              <a:gd name="connsiteY77" fmla="*/ 3733800 h 6858000"/>
              <a:gd name="connsiteX78" fmla="*/ 585153 w 672465"/>
              <a:gd name="connsiteY78" fmla="*/ 3771900 h 6858000"/>
              <a:gd name="connsiteX79" fmla="*/ 566103 w 672465"/>
              <a:gd name="connsiteY79" fmla="*/ 3810000 h 6858000"/>
              <a:gd name="connsiteX80" fmla="*/ 547053 w 672465"/>
              <a:gd name="connsiteY80" fmla="*/ 3846513 h 6858000"/>
              <a:gd name="connsiteX81" fmla="*/ 531178 w 672465"/>
              <a:gd name="connsiteY81" fmla="*/ 3887788 h 6858000"/>
              <a:gd name="connsiteX82" fmla="*/ 516890 w 672465"/>
              <a:gd name="connsiteY82" fmla="*/ 3933825 h 6858000"/>
              <a:gd name="connsiteX83" fmla="*/ 505778 w 672465"/>
              <a:gd name="connsiteY83" fmla="*/ 3986213 h 6858000"/>
              <a:gd name="connsiteX84" fmla="*/ 497840 w 672465"/>
              <a:gd name="connsiteY84" fmla="*/ 4046538 h 6858000"/>
              <a:gd name="connsiteX85" fmla="*/ 496253 w 672465"/>
              <a:gd name="connsiteY85" fmla="*/ 4114800 h 6858000"/>
              <a:gd name="connsiteX86" fmla="*/ 497840 w 672465"/>
              <a:gd name="connsiteY86" fmla="*/ 4183063 h 6858000"/>
              <a:gd name="connsiteX87" fmla="*/ 505778 w 672465"/>
              <a:gd name="connsiteY87" fmla="*/ 4243388 h 6858000"/>
              <a:gd name="connsiteX88" fmla="*/ 516890 w 672465"/>
              <a:gd name="connsiteY88" fmla="*/ 4295775 h 6858000"/>
              <a:gd name="connsiteX89" fmla="*/ 531178 w 672465"/>
              <a:gd name="connsiteY89" fmla="*/ 4341813 h 6858000"/>
              <a:gd name="connsiteX90" fmla="*/ 547053 w 672465"/>
              <a:gd name="connsiteY90" fmla="*/ 4383088 h 6858000"/>
              <a:gd name="connsiteX91" fmla="*/ 566103 w 672465"/>
              <a:gd name="connsiteY91" fmla="*/ 4419600 h 6858000"/>
              <a:gd name="connsiteX92" fmla="*/ 604203 w 672465"/>
              <a:gd name="connsiteY92" fmla="*/ 4495800 h 6858000"/>
              <a:gd name="connsiteX93" fmla="*/ 620078 w 672465"/>
              <a:gd name="connsiteY93" fmla="*/ 4532313 h 6858000"/>
              <a:gd name="connsiteX94" fmla="*/ 635953 w 672465"/>
              <a:gd name="connsiteY94" fmla="*/ 4573588 h 6858000"/>
              <a:gd name="connsiteX95" fmla="*/ 651828 w 672465"/>
              <a:gd name="connsiteY95" fmla="*/ 4619625 h 6858000"/>
              <a:gd name="connsiteX96" fmla="*/ 662940 w 672465"/>
              <a:gd name="connsiteY96" fmla="*/ 4672013 h 6858000"/>
              <a:gd name="connsiteX97" fmla="*/ 669290 w 672465"/>
              <a:gd name="connsiteY97" fmla="*/ 4732338 h 6858000"/>
              <a:gd name="connsiteX98" fmla="*/ 672465 w 672465"/>
              <a:gd name="connsiteY98" fmla="*/ 4800600 h 6858000"/>
              <a:gd name="connsiteX99" fmla="*/ 669290 w 672465"/>
              <a:gd name="connsiteY99" fmla="*/ 4868863 h 6858000"/>
              <a:gd name="connsiteX100" fmla="*/ 662940 w 672465"/>
              <a:gd name="connsiteY100" fmla="*/ 4929188 h 6858000"/>
              <a:gd name="connsiteX101" fmla="*/ 651828 w 672465"/>
              <a:gd name="connsiteY101" fmla="*/ 4981575 h 6858000"/>
              <a:gd name="connsiteX102" fmla="*/ 635953 w 672465"/>
              <a:gd name="connsiteY102" fmla="*/ 5027613 h 6858000"/>
              <a:gd name="connsiteX103" fmla="*/ 620078 w 672465"/>
              <a:gd name="connsiteY103" fmla="*/ 5068888 h 6858000"/>
              <a:gd name="connsiteX104" fmla="*/ 604203 w 672465"/>
              <a:gd name="connsiteY104" fmla="*/ 5105400 h 6858000"/>
              <a:gd name="connsiteX105" fmla="*/ 585153 w 672465"/>
              <a:gd name="connsiteY105" fmla="*/ 5143500 h 6858000"/>
              <a:gd name="connsiteX106" fmla="*/ 566103 w 672465"/>
              <a:gd name="connsiteY106" fmla="*/ 5181600 h 6858000"/>
              <a:gd name="connsiteX107" fmla="*/ 547053 w 672465"/>
              <a:gd name="connsiteY107" fmla="*/ 5218113 h 6858000"/>
              <a:gd name="connsiteX108" fmla="*/ 531178 w 672465"/>
              <a:gd name="connsiteY108" fmla="*/ 5259388 h 6858000"/>
              <a:gd name="connsiteX109" fmla="*/ 516890 w 672465"/>
              <a:gd name="connsiteY109" fmla="*/ 5305425 h 6858000"/>
              <a:gd name="connsiteX110" fmla="*/ 505778 w 672465"/>
              <a:gd name="connsiteY110" fmla="*/ 5357813 h 6858000"/>
              <a:gd name="connsiteX111" fmla="*/ 497840 w 672465"/>
              <a:gd name="connsiteY111" fmla="*/ 5418138 h 6858000"/>
              <a:gd name="connsiteX112" fmla="*/ 496253 w 672465"/>
              <a:gd name="connsiteY112" fmla="*/ 5486400 h 6858000"/>
              <a:gd name="connsiteX113" fmla="*/ 497840 w 672465"/>
              <a:gd name="connsiteY113" fmla="*/ 5554663 h 6858000"/>
              <a:gd name="connsiteX114" fmla="*/ 505778 w 672465"/>
              <a:gd name="connsiteY114" fmla="*/ 5614988 h 6858000"/>
              <a:gd name="connsiteX115" fmla="*/ 516890 w 672465"/>
              <a:gd name="connsiteY115" fmla="*/ 5667375 h 6858000"/>
              <a:gd name="connsiteX116" fmla="*/ 531178 w 672465"/>
              <a:gd name="connsiteY116" fmla="*/ 5713413 h 6858000"/>
              <a:gd name="connsiteX117" fmla="*/ 547053 w 672465"/>
              <a:gd name="connsiteY117" fmla="*/ 5754688 h 6858000"/>
              <a:gd name="connsiteX118" fmla="*/ 566103 w 672465"/>
              <a:gd name="connsiteY118" fmla="*/ 5791200 h 6858000"/>
              <a:gd name="connsiteX119" fmla="*/ 585153 w 672465"/>
              <a:gd name="connsiteY119" fmla="*/ 5829300 h 6858000"/>
              <a:gd name="connsiteX120" fmla="*/ 604203 w 672465"/>
              <a:gd name="connsiteY120" fmla="*/ 5867400 h 6858000"/>
              <a:gd name="connsiteX121" fmla="*/ 620078 w 672465"/>
              <a:gd name="connsiteY121" fmla="*/ 5903913 h 6858000"/>
              <a:gd name="connsiteX122" fmla="*/ 635953 w 672465"/>
              <a:gd name="connsiteY122" fmla="*/ 5945188 h 6858000"/>
              <a:gd name="connsiteX123" fmla="*/ 651828 w 672465"/>
              <a:gd name="connsiteY123" fmla="*/ 5991225 h 6858000"/>
              <a:gd name="connsiteX124" fmla="*/ 662940 w 672465"/>
              <a:gd name="connsiteY124" fmla="*/ 6043613 h 6858000"/>
              <a:gd name="connsiteX125" fmla="*/ 669290 w 672465"/>
              <a:gd name="connsiteY125" fmla="*/ 6103938 h 6858000"/>
              <a:gd name="connsiteX126" fmla="*/ 672465 w 672465"/>
              <a:gd name="connsiteY126" fmla="*/ 6172200 h 6858000"/>
              <a:gd name="connsiteX127" fmla="*/ 669290 w 672465"/>
              <a:gd name="connsiteY127" fmla="*/ 6240463 h 6858000"/>
              <a:gd name="connsiteX128" fmla="*/ 662940 w 672465"/>
              <a:gd name="connsiteY128" fmla="*/ 6300788 h 6858000"/>
              <a:gd name="connsiteX129" fmla="*/ 651828 w 672465"/>
              <a:gd name="connsiteY129" fmla="*/ 6353175 h 6858000"/>
              <a:gd name="connsiteX130" fmla="*/ 635953 w 672465"/>
              <a:gd name="connsiteY130" fmla="*/ 6399213 h 6858000"/>
              <a:gd name="connsiteX131" fmla="*/ 620078 w 672465"/>
              <a:gd name="connsiteY131" fmla="*/ 6440488 h 6858000"/>
              <a:gd name="connsiteX132" fmla="*/ 604203 w 672465"/>
              <a:gd name="connsiteY132" fmla="*/ 6477000 h 6858000"/>
              <a:gd name="connsiteX133" fmla="*/ 585153 w 672465"/>
              <a:gd name="connsiteY133" fmla="*/ 6515100 h 6858000"/>
              <a:gd name="connsiteX134" fmla="*/ 566103 w 672465"/>
              <a:gd name="connsiteY134" fmla="*/ 6553200 h 6858000"/>
              <a:gd name="connsiteX135" fmla="*/ 547053 w 672465"/>
              <a:gd name="connsiteY135" fmla="*/ 6589713 h 6858000"/>
              <a:gd name="connsiteX136" fmla="*/ 531178 w 672465"/>
              <a:gd name="connsiteY136" fmla="*/ 6630988 h 6858000"/>
              <a:gd name="connsiteX137" fmla="*/ 516890 w 672465"/>
              <a:gd name="connsiteY137" fmla="*/ 6677025 h 6858000"/>
              <a:gd name="connsiteX138" fmla="*/ 505778 w 672465"/>
              <a:gd name="connsiteY138" fmla="*/ 6729413 h 6858000"/>
              <a:gd name="connsiteX139" fmla="*/ 497840 w 672465"/>
              <a:gd name="connsiteY139" fmla="*/ 6789738 h 6858000"/>
              <a:gd name="connsiteX140" fmla="*/ 496253 w 672465"/>
              <a:gd name="connsiteY140" fmla="*/ 6858000 h 6858000"/>
              <a:gd name="connsiteX141" fmla="*/ 0 w 672465"/>
              <a:gd name="connsiteY1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672465" h="6858000">
                <a:moveTo>
                  <a:pt x="0" y="0"/>
                </a:moveTo>
                <a:lnTo>
                  <a:pt x="496253" y="0"/>
                </a:lnTo>
                <a:lnTo>
                  <a:pt x="497840" y="68263"/>
                </a:lnTo>
                <a:lnTo>
                  <a:pt x="505778" y="128588"/>
                </a:lnTo>
                <a:lnTo>
                  <a:pt x="516890" y="180975"/>
                </a:lnTo>
                <a:lnTo>
                  <a:pt x="531178" y="227013"/>
                </a:lnTo>
                <a:lnTo>
                  <a:pt x="547053" y="268288"/>
                </a:lnTo>
                <a:lnTo>
                  <a:pt x="566103" y="304800"/>
                </a:lnTo>
                <a:lnTo>
                  <a:pt x="585153" y="342900"/>
                </a:lnTo>
                <a:lnTo>
                  <a:pt x="604203" y="381000"/>
                </a:lnTo>
                <a:lnTo>
                  <a:pt x="620078" y="417513"/>
                </a:lnTo>
                <a:lnTo>
                  <a:pt x="635953" y="458788"/>
                </a:lnTo>
                <a:lnTo>
                  <a:pt x="651828" y="504825"/>
                </a:lnTo>
                <a:lnTo>
                  <a:pt x="662940" y="557213"/>
                </a:lnTo>
                <a:lnTo>
                  <a:pt x="669290" y="617538"/>
                </a:lnTo>
                <a:lnTo>
                  <a:pt x="672465" y="685800"/>
                </a:lnTo>
                <a:lnTo>
                  <a:pt x="669290" y="754063"/>
                </a:lnTo>
                <a:lnTo>
                  <a:pt x="662940" y="814388"/>
                </a:lnTo>
                <a:lnTo>
                  <a:pt x="651828" y="866775"/>
                </a:lnTo>
                <a:lnTo>
                  <a:pt x="635953" y="912813"/>
                </a:lnTo>
                <a:lnTo>
                  <a:pt x="620078" y="954088"/>
                </a:lnTo>
                <a:lnTo>
                  <a:pt x="604203" y="990600"/>
                </a:lnTo>
                <a:lnTo>
                  <a:pt x="585153" y="1028700"/>
                </a:lnTo>
                <a:lnTo>
                  <a:pt x="566103" y="1066800"/>
                </a:lnTo>
                <a:lnTo>
                  <a:pt x="547053" y="1103313"/>
                </a:lnTo>
                <a:lnTo>
                  <a:pt x="531178" y="1144588"/>
                </a:lnTo>
                <a:lnTo>
                  <a:pt x="516890" y="1190625"/>
                </a:lnTo>
                <a:lnTo>
                  <a:pt x="505778" y="1243013"/>
                </a:lnTo>
                <a:lnTo>
                  <a:pt x="497840" y="1303338"/>
                </a:lnTo>
                <a:lnTo>
                  <a:pt x="496253" y="1371600"/>
                </a:lnTo>
                <a:lnTo>
                  <a:pt x="497840" y="1439863"/>
                </a:lnTo>
                <a:lnTo>
                  <a:pt x="505778" y="1500188"/>
                </a:lnTo>
                <a:lnTo>
                  <a:pt x="516890" y="1552575"/>
                </a:lnTo>
                <a:lnTo>
                  <a:pt x="531178" y="1598613"/>
                </a:lnTo>
                <a:lnTo>
                  <a:pt x="547053" y="1639888"/>
                </a:lnTo>
                <a:lnTo>
                  <a:pt x="566103" y="1676400"/>
                </a:lnTo>
                <a:lnTo>
                  <a:pt x="585153" y="1714500"/>
                </a:lnTo>
                <a:lnTo>
                  <a:pt x="604203" y="1752600"/>
                </a:lnTo>
                <a:lnTo>
                  <a:pt x="620078" y="1789113"/>
                </a:lnTo>
                <a:lnTo>
                  <a:pt x="635953" y="1830388"/>
                </a:lnTo>
                <a:lnTo>
                  <a:pt x="651828" y="1876425"/>
                </a:lnTo>
                <a:lnTo>
                  <a:pt x="662940" y="1928813"/>
                </a:lnTo>
                <a:lnTo>
                  <a:pt x="669290" y="1989138"/>
                </a:lnTo>
                <a:lnTo>
                  <a:pt x="672465" y="2057400"/>
                </a:lnTo>
                <a:lnTo>
                  <a:pt x="669290" y="2125663"/>
                </a:lnTo>
                <a:lnTo>
                  <a:pt x="662940" y="2185988"/>
                </a:lnTo>
                <a:lnTo>
                  <a:pt x="651828" y="2238375"/>
                </a:lnTo>
                <a:lnTo>
                  <a:pt x="635953" y="2284413"/>
                </a:lnTo>
                <a:lnTo>
                  <a:pt x="620078" y="2325688"/>
                </a:lnTo>
                <a:lnTo>
                  <a:pt x="604203" y="2362200"/>
                </a:lnTo>
                <a:lnTo>
                  <a:pt x="585153" y="2400300"/>
                </a:lnTo>
                <a:lnTo>
                  <a:pt x="566103" y="2438400"/>
                </a:lnTo>
                <a:lnTo>
                  <a:pt x="547053" y="2474913"/>
                </a:lnTo>
                <a:lnTo>
                  <a:pt x="531178" y="2516188"/>
                </a:lnTo>
                <a:lnTo>
                  <a:pt x="516890" y="2562225"/>
                </a:lnTo>
                <a:lnTo>
                  <a:pt x="505778" y="2614613"/>
                </a:lnTo>
                <a:lnTo>
                  <a:pt x="497840" y="2674938"/>
                </a:lnTo>
                <a:lnTo>
                  <a:pt x="496253" y="2743200"/>
                </a:lnTo>
                <a:lnTo>
                  <a:pt x="497840" y="2811463"/>
                </a:lnTo>
                <a:lnTo>
                  <a:pt x="505778" y="2871788"/>
                </a:lnTo>
                <a:lnTo>
                  <a:pt x="516890" y="2924175"/>
                </a:lnTo>
                <a:lnTo>
                  <a:pt x="531178" y="2970213"/>
                </a:lnTo>
                <a:lnTo>
                  <a:pt x="547053" y="3011488"/>
                </a:lnTo>
                <a:lnTo>
                  <a:pt x="566103" y="3048000"/>
                </a:lnTo>
                <a:lnTo>
                  <a:pt x="585153" y="3086100"/>
                </a:lnTo>
                <a:lnTo>
                  <a:pt x="604203" y="3124200"/>
                </a:lnTo>
                <a:lnTo>
                  <a:pt x="620078" y="3160713"/>
                </a:lnTo>
                <a:lnTo>
                  <a:pt x="635953" y="3201988"/>
                </a:lnTo>
                <a:lnTo>
                  <a:pt x="651828" y="3248025"/>
                </a:lnTo>
                <a:lnTo>
                  <a:pt x="662940" y="3300413"/>
                </a:lnTo>
                <a:lnTo>
                  <a:pt x="669290" y="3360738"/>
                </a:lnTo>
                <a:lnTo>
                  <a:pt x="672465" y="3427413"/>
                </a:lnTo>
                <a:lnTo>
                  <a:pt x="669290" y="3497263"/>
                </a:lnTo>
                <a:lnTo>
                  <a:pt x="662940" y="3557588"/>
                </a:lnTo>
                <a:lnTo>
                  <a:pt x="651828" y="3609975"/>
                </a:lnTo>
                <a:lnTo>
                  <a:pt x="635953" y="3656013"/>
                </a:lnTo>
                <a:lnTo>
                  <a:pt x="620078" y="3697288"/>
                </a:lnTo>
                <a:lnTo>
                  <a:pt x="604203" y="3733800"/>
                </a:lnTo>
                <a:lnTo>
                  <a:pt x="585153" y="3771900"/>
                </a:lnTo>
                <a:lnTo>
                  <a:pt x="566103" y="3810000"/>
                </a:lnTo>
                <a:lnTo>
                  <a:pt x="547053" y="3846513"/>
                </a:lnTo>
                <a:lnTo>
                  <a:pt x="531178" y="3887788"/>
                </a:lnTo>
                <a:lnTo>
                  <a:pt x="516890" y="3933825"/>
                </a:lnTo>
                <a:lnTo>
                  <a:pt x="505778" y="3986213"/>
                </a:lnTo>
                <a:lnTo>
                  <a:pt x="497840" y="4046538"/>
                </a:lnTo>
                <a:lnTo>
                  <a:pt x="496253" y="4114800"/>
                </a:lnTo>
                <a:lnTo>
                  <a:pt x="497840" y="4183063"/>
                </a:lnTo>
                <a:lnTo>
                  <a:pt x="505778" y="4243388"/>
                </a:lnTo>
                <a:lnTo>
                  <a:pt x="516890" y="4295775"/>
                </a:lnTo>
                <a:lnTo>
                  <a:pt x="531178" y="4341813"/>
                </a:lnTo>
                <a:lnTo>
                  <a:pt x="547053" y="4383088"/>
                </a:lnTo>
                <a:lnTo>
                  <a:pt x="566103" y="4419600"/>
                </a:lnTo>
                <a:lnTo>
                  <a:pt x="604203" y="4495800"/>
                </a:lnTo>
                <a:lnTo>
                  <a:pt x="620078" y="4532313"/>
                </a:lnTo>
                <a:lnTo>
                  <a:pt x="635953" y="4573588"/>
                </a:lnTo>
                <a:lnTo>
                  <a:pt x="651828" y="4619625"/>
                </a:lnTo>
                <a:lnTo>
                  <a:pt x="662940" y="4672013"/>
                </a:lnTo>
                <a:lnTo>
                  <a:pt x="669290" y="4732338"/>
                </a:lnTo>
                <a:lnTo>
                  <a:pt x="672465" y="4800600"/>
                </a:lnTo>
                <a:lnTo>
                  <a:pt x="669290" y="4868863"/>
                </a:lnTo>
                <a:lnTo>
                  <a:pt x="662940" y="4929188"/>
                </a:lnTo>
                <a:lnTo>
                  <a:pt x="651828" y="4981575"/>
                </a:lnTo>
                <a:lnTo>
                  <a:pt x="635953" y="5027613"/>
                </a:lnTo>
                <a:lnTo>
                  <a:pt x="620078" y="5068888"/>
                </a:lnTo>
                <a:lnTo>
                  <a:pt x="604203" y="5105400"/>
                </a:lnTo>
                <a:lnTo>
                  <a:pt x="585153" y="5143500"/>
                </a:lnTo>
                <a:lnTo>
                  <a:pt x="566103" y="5181600"/>
                </a:lnTo>
                <a:lnTo>
                  <a:pt x="547053" y="5218113"/>
                </a:lnTo>
                <a:lnTo>
                  <a:pt x="531178" y="5259388"/>
                </a:lnTo>
                <a:lnTo>
                  <a:pt x="516890" y="5305425"/>
                </a:lnTo>
                <a:lnTo>
                  <a:pt x="505778" y="5357813"/>
                </a:lnTo>
                <a:lnTo>
                  <a:pt x="497840" y="5418138"/>
                </a:lnTo>
                <a:lnTo>
                  <a:pt x="496253" y="5486400"/>
                </a:lnTo>
                <a:lnTo>
                  <a:pt x="497840" y="5554663"/>
                </a:lnTo>
                <a:lnTo>
                  <a:pt x="505778" y="5614988"/>
                </a:lnTo>
                <a:lnTo>
                  <a:pt x="516890" y="5667375"/>
                </a:lnTo>
                <a:lnTo>
                  <a:pt x="531178" y="5713413"/>
                </a:lnTo>
                <a:lnTo>
                  <a:pt x="547053" y="5754688"/>
                </a:lnTo>
                <a:lnTo>
                  <a:pt x="566103" y="5791200"/>
                </a:lnTo>
                <a:lnTo>
                  <a:pt x="585153" y="5829300"/>
                </a:lnTo>
                <a:lnTo>
                  <a:pt x="604203" y="5867400"/>
                </a:lnTo>
                <a:lnTo>
                  <a:pt x="620078" y="5903913"/>
                </a:lnTo>
                <a:lnTo>
                  <a:pt x="635953" y="5945188"/>
                </a:lnTo>
                <a:lnTo>
                  <a:pt x="651828" y="5991225"/>
                </a:lnTo>
                <a:lnTo>
                  <a:pt x="662940" y="6043613"/>
                </a:lnTo>
                <a:lnTo>
                  <a:pt x="669290" y="6103938"/>
                </a:lnTo>
                <a:lnTo>
                  <a:pt x="672465" y="6172200"/>
                </a:lnTo>
                <a:lnTo>
                  <a:pt x="669290" y="6240463"/>
                </a:lnTo>
                <a:lnTo>
                  <a:pt x="662940" y="6300788"/>
                </a:lnTo>
                <a:lnTo>
                  <a:pt x="651828" y="6353175"/>
                </a:lnTo>
                <a:lnTo>
                  <a:pt x="635953" y="6399213"/>
                </a:lnTo>
                <a:lnTo>
                  <a:pt x="620078" y="6440488"/>
                </a:lnTo>
                <a:lnTo>
                  <a:pt x="604203" y="6477000"/>
                </a:lnTo>
                <a:lnTo>
                  <a:pt x="585153" y="6515100"/>
                </a:lnTo>
                <a:lnTo>
                  <a:pt x="566103" y="6553200"/>
                </a:lnTo>
                <a:lnTo>
                  <a:pt x="547053" y="6589713"/>
                </a:lnTo>
                <a:lnTo>
                  <a:pt x="531178" y="6630988"/>
                </a:lnTo>
                <a:lnTo>
                  <a:pt x="516890" y="6677025"/>
                </a:lnTo>
                <a:lnTo>
                  <a:pt x="505778" y="6729413"/>
                </a:lnTo>
                <a:lnTo>
                  <a:pt x="497840" y="6789738"/>
                </a:lnTo>
                <a:lnTo>
                  <a:pt x="4962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17DB84-6F2F-427F-BE27-E8054B72C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799" y="2871982"/>
            <a:ext cx="4417145" cy="3437378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Adam František  Kollár de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Keresztény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(1718–1783)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r. 1756 perský materiál v latinské učebnici turečtiny, arabštiny a perštiny.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i="0" u="none" strike="noStrike" spc="800" dirty="0" err="1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Károly</a:t>
            </a:r>
            <a:r>
              <a:rPr lang="en-US" sz="1600" b="1" i="0" u="none" strike="noStrike" spc="80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u="none" strike="noStrike" spc="800" dirty="0" err="1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Reviczky</a:t>
            </a:r>
            <a:r>
              <a:rPr lang="cs-CZ" sz="160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(1737–1793)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– 1. překlad 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Háfeze</a:t>
            </a:r>
            <a:r>
              <a:rPr lang="cs-CZ" sz="160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do latiny (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Vienna</a:t>
            </a:r>
            <a:r>
              <a:rPr lang="cs-CZ" sz="160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1771)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cs-CZ" sz="160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cs-CZ" sz="1600" b="1" dirty="0" err="1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Vincenz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Rosenzweig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von 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Schwannau</a:t>
            </a:r>
            <a:r>
              <a:rPr lang="cs-CZ" sz="160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(1791–1865)</a:t>
            </a:r>
            <a:r>
              <a:rPr lang="cs-CZ" sz="1600" spc="80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600" spc="80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- 1. překlad do němčiny </a:t>
            </a:r>
            <a:r>
              <a:rPr lang="cs-CZ" sz="1600" b="1" cap="all" spc="4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(1864)</a:t>
            </a:r>
            <a:endParaRPr lang="en-US" sz="1600" b="1" cap="all" spc="400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sz="1500" dirty="0"/>
          </a:p>
        </p:txBody>
      </p:sp>
      <p:sp>
        <p:nvSpPr>
          <p:cNvPr id="26" name="Freeform: Shape 14">
            <a:extLst>
              <a:ext uri="{FF2B5EF4-FFF2-40B4-BE49-F238E27FC236}">
                <a16:creationId xmlns:a16="http://schemas.microsoft.com/office/drawing/2014/main" id="{77C3F4C2-3657-4061-8688-BA19E8B45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10946" y="2529102"/>
            <a:ext cx="3361914" cy="3357830"/>
          </a:xfrm>
          <a:custGeom>
            <a:avLst/>
            <a:gdLst>
              <a:gd name="connsiteX0" fmla="*/ 3095991 w 6191980"/>
              <a:gd name="connsiteY0" fmla="*/ 0 h 6184462"/>
              <a:gd name="connsiteX1" fmla="*/ 3156069 w 6191980"/>
              <a:gd name="connsiteY1" fmla="*/ 5631 h 6184462"/>
              <a:gd name="connsiteX2" fmla="*/ 3214272 w 6191980"/>
              <a:gd name="connsiteY2" fmla="*/ 20652 h 6184462"/>
              <a:gd name="connsiteX3" fmla="*/ 3270598 w 6191980"/>
              <a:gd name="connsiteY3" fmla="*/ 43182 h 6184462"/>
              <a:gd name="connsiteX4" fmla="*/ 3328798 w 6191980"/>
              <a:gd name="connsiteY4" fmla="*/ 71344 h 6184462"/>
              <a:gd name="connsiteX5" fmla="*/ 3383247 w 6191980"/>
              <a:gd name="connsiteY5" fmla="*/ 103262 h 6184462"/>
              <a:gd name="connsiteX6" fmla="*/ 3439573 w 6191980"/>
              <a:gd name="connsiteY6" fmla="*/ 137057 h 6184462"/>
              <a:gd name="connsiteX7" fmla="*/ 3495897 w 6191980"/>
              <a:gd name="connsiteY7" fmla="*/ 167096 h 6184462"/>
              <a:gd name="connsiteX8" fmla="*/ 3552221 w 6191980"/>
              <a:gd name="connsiteY8" fmla="*/ 197137 h 6184462"/>
              <a:gd name="connsiteX9" fmla="*/ 3606669 w 6191980"/>
              <a:gd name="connsiteY9" fmla="*/ 219666 h 6184462"/>
              <a:gd name="connsiteX10" fmla="*/ 3666749 w 6191980"/>
              <a:gd name="connsiteY10" fmla="*/ 234686 h 6184462"/>
              <a:gd name="connsiteX11" fmla="*/ 3724950 w 6191980"/>
              <a:gd name="connsiteY11" fmla="*/ 242197 h 6184462"/>
              <a:gd name="connsiteX12" fmla="*/ 3786907 w 6191980"/>
              <a:gd name="connsiteY12" fmla="*/ 242197 h 6184462"/>
              <a:gd name="connsiteX13" fmla="*/ 3850743 w 6191980"/>
              <a:gd name="connsiteY13" fmla="*/ 238443 h 6184462"/>
              <a:gd name="connsiteX14" fmla="*/ 3914577 w 6191980"/>
              <a:gd name="connsiteY14" fmla="*/ 230932 h 6184462"/>
              <a:gd name="connsiteX15" fmla="*/ 3978413 w 6191980"/>
              <a:gd name="connsiteY15" fmla="*/ 221545 h 6184462"/>
              <a:gd name="connsiteX16" fmla="*/ 4042247 w 6191980"/>
              <a:gd name="connsiteY16" fmla="*/ 214035 h 6184462"/>
              <a:gd name="connsiteX17" fmla="*/ 4106083 w 6191980"/>
              <a:gd name="connsiteY17" fmla="*/ 208401 h 6184462"/>
              <a:gd name="connsiteX18" fmla="*/ 4166161 w 6191980"/>
              <a:gd name="connsiteY18" fmla="*/ 210279 h 6184462"/>
              <a:gd name="connsiteX19" fmla="*/ 4224364 w 6191980"/>
              <a:gd name="connsiteY19" fmla="*/ 217789 h 6184462"/>
              <a:gd name="connsiteX20" fmla="*/ 4280690 w 6191980"/>
              <a:gd name="connsiteY20" fmla="*/ 234686 h 6184462"/>
              <a:gd name="connsiteX21" fmla="*/ 4327628 w 6191980"/>
              <a:gd name="connsiteY21" fmla="*/ 259094 h 6184462"/>
              <a:gd name="connsiteX22" fmla="*/ 4372686 w 6191980"/>
              <a:gd name="connsiteY22" fmla="*/ 291012 h 6184462"/>
              <a:gd name="connsiteX23" fmla="*/ 4412114 w 6191980"/>
              <a:gd name="connsiteY23" fmla="*/ 328561 h 6184462"/>
              <a:gd name="connsiteX24" fmla="*/ 4451542 w 6191980"/>
              <a:gd name="connsiteY24" fmla="*/ 371743 h 6184462"/>
              <a:gd name="connsiteX25" fmla="*/ 4487214 w 6191980"/>
              <a:gd name="connsiteY25" fmla="*/ 416803 h 6184462"/>
              <a:gd name="connsiteX26" fmla="*/ 4522886 w 6191980"/>
              <a:gd name="connsiteY26" fmla="*/ 463741 h 6184462"/>
              <a:gd name="connsiteX27" fmla="*/ 4558559 w 6191980"/>
              <a:gd name="connsiteY27" fmla="*/ 510678 h 6184462"/>
              <a:gd name="connsiteX28" fmla="*/ 4594231 w 6191980"/>
              <a:gd name="connsiteY28" fmla="*/ 555737 h 6184462"/>
              <a:gd name="connsiteX29" fmla="*/ 4631782 w 6191980"/>
              <a:gd name="connsiteY29" fmla="*/ 598919 h 6184462"/>
              <a:gd name="connsiteX30" fmla="*/ 4674964 w 6191980"/>
              <a:gd name="connsiteY30" fmla="*/ 636471 h 6184462"/>
              <a:gd name="connsiteX31" fmla="*/ 4716270 w 6191980"/>
              <a:gd name="connsiteY31" fmla="*/ 670266 h 6184462"/>
              <a:gd name="connsiteX32" fmla="*/ 4763206 w 6191980"/>
              <a:gd name="connsiteY32" fmla="*/ 696549 h 6184462"/>
              <a:gd name="connsiteX33" fmla="*/ 4813899 w 6191980"/>
              <a:gd name="connsiteY33" fmla="*/ 719079 h 6184462"/>
              <a:gd name="connsiteX34" fmla="*/ 4868345 w 6191980"/>
              <a:gd name="connsiteY34" fmla="*/ 737854 h 6184462"/>
              <a:gd name="connsiteX35" fmla="*/ 4924669 w 6191980"/>
              <a:gd name="connsiteY35" fmla="*/ 754751 h 6184462"/>
              <a:gd name="connsiteX36" fmla="*/ 4980995 w 6191980"/>
              <a:gd name="connsiteY36" fmla="*/ 769772 h 6184462"/>
              <a:gd name="connsiteX37" fmla="*/ 5039198 w 6191980"/>
              <a:gd name="connsiteY37" fmla="*/ 784792 h 6184462"/>
              <a:gd name="connsiteX38" fmla="*/ 5093644 w 6191980"/>
              <a:gd name="connsiteY38" fmla="*/ 801690 h 6184462"/>
              <a:gd name="connsiteX39" fmla="*/ 5148091 w 6191980"/>
              <a:gd name="connsiteY39" fmla="*/ 820464 h 6184462"/>
              <a:gd name="connsiteX40" fmla="*/ 5198784 w 6191980"/>
              <a:gd name="connsiteY40" fmla="*/ 842995 h 6184462"/>
              <a:gd name="connsiteX41" fmla="*/ 5243845 w 6191980"/>
              <a:gd name="connsiteY41" fmla="*/ 871157 h 6184462"/>
              <a:gd name="connsiteX42" fmla="*/ 5285151 w 6191980"/>
              <a:gd name="connsiteY42" fmla="*/ 904952 h 6184462"/>
              <a:gd name="connsiteX43" fmla="*/ 5318944 w 6191980"/>
              <a:gd name="connsiteY43" fmla="*/ 946257 h 6184462"/>
              <a:gd name="connsiteX44" fmla="*/ 5347108 w 6191980"/>
              <a:gd name="connsiteY44" fmla="*/ 991317 h 6184462"/>
              <a:gd name="connsiteX45" fmla="*/ 5369636 w 6191980"/>
              <a:gd name="connsiteY45" fmla="*/ 1042007 h 6184462"/>
              <a:gd name="connsiteX46" fmla="*/ 5388410 w 6191980"/>
              <a:gd name="connsiteY46" fmla="*/ 1096456 h 6184462"/>
              <a:gd name="connsiteX47" fmla="*/ 5405308 w 6191980"/>
              <a:gd name="connsiteY47" fmla="*/ 1150903 h 6184462"/>
              <a:gd name="connsiteX48" fmla="*/ 5420328 w 6191980"/>
              <a:gd name="connsiteY48" fmla="*/ 1209105 h 6184462"/>
              <a:gd name="connsiteX49" fmla="*/ 5435349 w 6191980"/>
              <a:gd name="connsiteY49" fmla="*/ 1265429 h 6184462"/>
              <a:gd name="connsiteX50" fmla="*/ 5452246 w 6191980"/>
              <a:gd name="connsiteY50" fmla="*/ 1321755 h 6184462"/>
              <a:gd name="connsiteX51" fmla="*/ 5471021 w 6191980"/>
              <a:gd name="connsiteY51" fmla="*/ 1376203 h 6184462"/>
              <a:gd name="connsiteX52" fmla="*/ 5493550 w 6191980"/>
              <a:gd name="connsiteY52" fmla="*/ 1426896 h 6184462"/>
              <a:gd name="connsiteX53" fmla="*/ 5519836 w 6191980"/>
              <a:gd name="connsiteY53" fmla="*/ 1473832 h 6184462"/>
              <a:gd name="connsiteX54" fmla="*/ 5553632 w 6191980"/>
              <a:gd name="connsiteY54" fmla="*/ 1515138 h 6184462"/>
              <a:gd name="connsiteX55" fmla="*/ 5591181 w 6191980"/>
              <a:gd name="connsiteY55" fmla="*/ 1558320 h 6184462"/>
              <a:gd name="connsiteX56" fmla="*/ 5634364 w 6191980"/>
              <a:gd name="connsiteY56" fmla="*/ 1595869 h 6184462"/>
              <a:gd name="connsiteX57" fmla="*/ 5679425 w 6191980"/>
              <a:gd name="connsiteY57" fmla="*/ 1631541 h 6184462"/>
              <a:gd name="connsiteX58" fmla="*/ 5728238 w 6191980"/>
              <a:gd name="connsiteY58" fmla="*/ 1667213 h 6184462"/>
              <a:gd name="connsiteX59" fmla="*/ 5775175 w 6191980"/>
              <a:gd name="connsiteY59" fmla="*/ 1702885 h 6184462"/>
              <a:gd name="connsiteX60" fmla="*/ 5820236 w 6191980"/>
              <a:gd name="connsiteY60" fmla="*/ 1738560 h 6184462"/>
              <a:gd name="connsiteX61" fmla="*/ 5863416 w 6191980"/>
              <a:gd name="connsiteY61" fmla="*/ 1777986 h 6184462"/>
              <a:gd name="connsiteX62" fmla="*/ 5900968 w 6191980"/>
              <a:gd name="connsiteY62" fmla="*/ 1817414 h 6184462"/>
              <a:gd name="connsiteX63" fmla="*/ 5932886 w 6191980"/>
              <a:gd name="connsiteY63" fmla="*/ 1862474 h 6184462"/>
              <a:gd name="connsiteX64" fmla="*/ 5957294 w 6191980"/>
              <a:gd name="connsiteY64" fmla="*/ 1909410 h 6184462"/>
              <a:gd name="connsiteX65" fmla="*/ 5974191 w 6191980"/>
              <a:gd name="connsiteY65" fmla="*/ 1965736 h 6184462"/>
              <a:gd name="connsiteX66" fmla="*/ 5981700 w 6191980"/>
              <a:gd name="connsiteY66" fmla="*/ 2023938 h 6184462"/>
              <a:gd name="connsiteX67" fmla="*/ 5983578 w 6191980"/>
              <a:gd name="connsiteY67" fmla="*/ 2084018 h 6184462"/>
              <a:gd name="connsiteX68" fmla="*/ 5977945 w 6191980"/>
              <a:gd name="connsiteY68" fmla="*/ 2147852 h 6184462"/>
              <a:gd name="connsiteX69" fmla="*/ 5970435 w 6191980"/>
              <a:gd name="connsiteY69" fmla="*/ 2211686 h 6184462"/>
              <a:gd name="connsiteX70" fmla="*/ 5961048 w 6191980"/>
              <a:gd name="connsiteY70" fmla="*/ 2275522 h 6184462"/>
              <a:gd name="connsiteX71" fmla="*/ 5953538 w 6191980"/>
              <a:gd name="connsiteY71" fmla="*/ 2339356 h 6184462"/>
              <a:gd name="connsiteX72" fmla="*/ 5949784 w 6191980"/>
              <a:gd name="connsiteY72" fmla="*/ 2403192 h 6184462"/>
              <a:gd name="connsiteX73" fmla="*/ 5949784 w 6191980"/>
              <a:gd name="connsiteY73" fmla="*/ 2465149 h 6184462"/>
              <a:gd name="connsiteX74" fmla="*/ 5957294 w 6191980"/>
              <a:gd name="connsiteY74" fmla="*/ 2523350 h 6184462"/>
              <a:gd name="connsiteX75" fmla="*/ 5972312 w 6191980"/>
              <a:gd name="connsiteY75" fmla="*/ 2581552 h 6184462"/>
              <a:gd name="connsiteX76" fmla="*/ 5994843 w 6191980"/>
              <a:gd name="connsiteY76" fmla="*/ 2636001 h 6184462"/>
              <a:gd name="connsiteX77" fmla="*/ 6024884 w 6191980"/>
              <a:gd name="connsiteY77" fmla="*/ 2692325 h 6184462"/>
              <a:gd name="connsiteX78" fmla="*/ 6054922 w 6191980"/>
              <a:gd name="connsiteY78" fmla="*/ 2748651 h 6184462"/>
              <a:gd name="connsiteX79" fmla="*/ 6088718 w 6191980"/>
              <a:gd name="connsiteY79" fmla="*/ 2804974 h 6184462"/>
              <a:gd name="connsiteX80" fmla="*/ 6120634 w 6191980"/>
              <a:gd name="connsiteY80" fmla="*/ 2859423 h 6184462"/>
              <a:gd name="connsiteX81" fmla="*/ 6148798 w 6191980"/>
              <a:gd name="connsiteY81" fmla="*/ 2917624 h 6184462"/>
              <a:gd name="connsiteX82" fmla="*/ 6171326 w 6191980"/>
              <a:gd name="connsiteY82" fmla="*/ 2973950 h 6184462"/>
              <a:gd name="connsiteX83" fmla="*/ 6186347 w 6191980"/>
              <a:gd name="connsiteY83" fmla="*/ 3032152 h 6184462"/>
              <a:gd name="connsiteX84" fmla="*/ 6191980 w 6191980"/>
              <a:gd name="connsiteY84" fmla="*/ 3092230 h 6184462"/>
              <a:gd name="connsiteX85" fmla="*/ 6186347 w 6191980"/>
              <a:gd name="connsiteY85" fmla="*/ 3152310 h 6184462"/>
              <a:gd name="connsiteX86" fmla="*/ 6171326 w 6191980"/>
              <a:gd name="connsiteY86" fmla="*/ 3210513 h 6184462"/>
              <a:gd name="connsiteX87" fmla="*/ 6148798 w 6191980"/>
              <a:gd name="connsiteY87" fmla="*/ 3266839 h 6184462"/>
              <a:gd name="connsiteX88" fmla="*/ 6120634 w 6191980"/>
              <a:gd name="connsiteY88" fmla="*/ 3325039 h 6184462"/>
              <a:gd name="connsiteX89" fmla="*/ 6088718 w 6191980"/>
              <a:gd name="connsiteY89" fmla="*/ 3379488 h 6184462"/>
              <a:gd name="connsiteX90" fmla="*/ 6054922 w 6191980"/>
              <a:gd name="connsiteY90" fmla="*/ 3435814 h 6184462"/>
              <a:gd name="connsiteX91" fmla="*/ 6024884 w 6191980"/>
              <a:gd name="connsiteY91" fmla="*/ 3492137 h 6184462"/>
              <a:gd name="connsiteX92" fmla="*/ 5994843 w 6191980"/>
              <a:gd name="connsiteY92" fmla="*/ 3548461 h 6184462"/>
              <a:gd name="connsiteX93" fmla="*/ 5972312 w 6191980"/>
              <a:gd name="connsiteY93" fmla="*/ 3602910 h 6184462"/>
              <a:gd name="connsiteX94" fmla="*/ 5957294 w 6191980"/>
              <a:gd name="connsiteY94" fmla="*/ 3661113 h 6184462"/>
              <a:gd name="connsiteX95" fmla="*/ 5949784 w 6191980"/>
              <a:gd name="connsiteY95" fmla="*/ 3719313 h 6184462"/>
              <a:gd name="connsiteX96" fmla="*/ 5949784 w 6191980"/>
              <a:gd name="connsiteY96" fmla="*/ 3781272 h 6184462"/>
              <a:gd name="connsiteX97" fmla="*/ 5953538 w 6191980"/>
              <a:gd name="connsiteY97" fmla="*/ 3845106 h 6184462"/>
              <a:gd name="connsiteX98" fmla="*/ 5961048 w 6191980"/>
              <a:gd name="connsiteY98" fmla="*/ 3908940 h 6184462"/>
              <a:gd name="connsiteX99" fmla="*/ 5970435 w 6191980"/>
              <a:gd name="connsiteY99" fmla="*/ 3972776 h 6184462"/>
              <a:gd name="connsiteX100" fmla="*/ 5977945 w 6191980"/>
              <a:gd name="connsiteY100" fmla="*/ 4036610 h 6184462"/>
              <a:gd name="connsiteX101" fmla="*/ 5983578 w 6191980"/>
              <a:gd name="connsiteY101" fmla="*/ 4100444 h 6184462"/>
              <a:gd name="connsiteX102" fmla="*/ 5981700 w 6191980"/>
              <a:gd name="connsiteY102" fmla="*/ 4160526 h 6184462"/>
              <a:gd name="connsiteX103" fmla="*/ 5974191 w 6191980"/>
              <a:gd name="connsiteY103" fmla="*/ 4218729 h 6184462"/>
              <a:gd name="connsiteX104" fmla="*/ 5957294 w 6191980"/>
              <a:gd name="connsiteY104" fmla="*/ 4275053 h 6184462"/>
              <a:gd name="connsiteX105" fmla="*/ 5932886 w 6191980"/>
              <a:gd name="connsiteY105" fmla="*/ 4321989 h 6184462"/>
              <a:gd name="connsiteX106" fmla="*/ 5900968 w 6191980"/>
              <a:gd name="connsiteY106" fmla="*/ 4367050 h 6184462"/>
              <a:gd name="connsiteX107" fmla="*/ 5863416 w 6191980"/>
              <a:gd name="connsiteY107" fmla="*/ 4406477 h 6184462"/>
              <a:gd name="connsiteX108" fmla="*/ 5820236 w 6191980"/>
              <a:gd name="connsiteY108" fmla="*/ 4445903 h 6184462"/>
              <a:gd name="connsiteX109" fmla="*/ 5775175 w 6191980"/>
              <a:gd name="connsiteY109" fmla="*/ 4481577 h 6184462"/>
              <a:gd name="connsiteX110" fmla="*/ 5728238 w 6191980"/>
              <a:gd name="connsiteY110" fmla="*/ 4517249 h 6184462"/>
              <a:gd name="connsiteX111" fmla="*/ 5679425 w 6191980"/>
              <a:gd name="connsiteY111" fmla="*/ 4552921 h 6184462"/>
              <a:gd name="connsiteX112" fmla="*/ 5634364 w 6191980"/>
              <a:gd name="connsiteY112" fmla="*/ 4588593 h 6184462"/>
              <a:gd name="connsiteX113" fmla="*/ 5591181 w 6191980"/>
              <a:gd name="connsiteY113" fmla="*/ 4626142 h 6184462"/>
              <a:gd name="connsiteX114" fmla="*/ 5553632 w 6191980"/>
              <a:gd name="connsiteY114" fmla="*/ 4669325 h 6184462"/>
              <a:gd name="connsiteX115" fmla="*/ 5519836 w 6191980"/>
              <a:gd name="connsiteY115" fmla="*/ 4710630 h 6184462"/>
              <a:gd name="connsiteX116" fmla="*/ 5493550 w 6191980"/>
              <a:gd name="connsiteY116" fmla="*/ 4757566 h 6184462"/>
              <a:gd name="connsiteX117" fmla="*/ 5471021 w 6191980"/>
              <a:gd name="connsiteY117" fmla="*/ 4808259 h 6184462"/>
              <a:gd name="connsiteX118" fmla="*/ 5452246 w 6191980"/>
              <a:gd name="connsiteY118" fmla="*/ 4862708 h 6184462"/>
              <a:gd name="connsiteX119" fmla="*/ 5435349 w 6191980"/>
              <a:gd name="connsiteY119" fmla="*/ 4919033 h 6184462"/>
              <a:gd name="connsiteX120" fmla="*/ 5420328 w 6191980"/>
              <a:gd name="connsiteY120" fmla="*/ 4975357 h 6184462"/>
              <a:gd name="connsiteX121" fmla="*/ 5405308 w 6191980"/>
              <a:gd name="connsiteY121" fmla="*/ 5033560 h 6184462"/>
              <a:gd name="connsiteX122" fmla="*/ 5388410 w 6191980"/>
              <a:gd name="connsiteY122" fmla="*/ 5088007 h 6184462"/>
              <a:gd name="connsiteX123" fmla="*/ 5369636 w 6191980"/>
              <a:gd name="connsiteY123" fmla="*/ 5142453 h 6184462"/>
              <a:gd name="connsiteX124" fmla="*/ 5347108 w 6191980"/>
              <a:gd name="connsiteY124" fmla="*/ 5193146 h 6184462"/>
              <a:gd name="connsiteX125" fmla="*/ 5318944 w 6191980"/>
              <a:gd name="connsiteY125" fmla="*/ 5238207 h 6184462"/>
              <a:gd name="connsiteX126" fmla="*/ 5285151 w 6191980"/>
              <a:gd name="connsiteY126" fmla="*/ 5279510 h 6184462"/>
              <a:gd name="connsiteX127" fmla="*/ 5243845 w 6191980"/>
              <a:gd name="connsiteY127" fmla="*/ 5313305 h 6184462"/>
              <a:gd name="connsiteX128" fmla="*/ 5198784 w 6191980"/>
              <a:gd name="connsiteY128" fmla="*/ 5341467 h 6184462"/>
              <a:gd name="connsiteX129" fmla="*/ 5148091 w 6191980"/>
              <a:gd name="connsiteY129" fmla="*/ 5363998 h 6184462"/>
              <a:gd name="connsiteX130" fmla="*/ 5093644 w 6191980"/>
              <a:gd name="connsiteY130" fmla="*/ 5382773 h 6184462"/>
              <a:gd name="connsiteX131" fmla="*/ 5039198 w 6191980"/>
              <a:gd name="connsiteY131" fmla="*/ 5399670 h 6184462"/>
              <a:gd name="connsiteX132" fmla="*/ 4980995 w 6191980"/>
              <a:gd name="connsiteY132" fmla="*/ 5414691 h 6184462"/>
              <a:gd name="connsiteX133" fmla="*/ 4924669 w 6191980"/>
              <a:gd name="connsiteY133" fmla="*/ 5429711 h 6184462"/>
              <a:gd name="connsiteX134" fmla="*/ 4868345 w 6191980"/>
              <a:gd name="connsiteY134" fmla="*/ 5446609 h 6184462"/>
              <a:gd name="connsiteX135" fmla="*/ 4813899 w 6191980"/>
              <a:gd name="connsiteY135" fmla="*/ 5465383 h 6184462"/>
              <a:gd name="connsiteX136" fmla="*/ 4763206 w 6191980"/>
              <a:gd name="connsiteY136" fmla="*/ 5487914 h 6184462"/>
              <a:gd name="connsiteX137" fmla="*/ 4716270 w 6191980"/>
              <a:gd name="connsiteY137" fmla="*/ 5514197 h 6184462"/>
              <a:gd name="connsiteX138" fmla="*/ 4674964 w 6191980"/>
              <a:gd name="connsiteY138" fmla="*/ 5547992 h 6184462"/>
              <a:gd name="connsiteX139" fmla="*/ 4631782 w 6191980"/>
              <a:gd name="connsiteY139" fmla="*/ 5585543 h 6184462"/>
              <a:gd name="connsiteX140" fmla="*/ 4594231 w 6191980"/>
              <a:gd name="connsiteY140" fmla="*/ 5628725 h 6184462"/>
              <a:gd name="connsiteX141" fmla="*/ 4558559 w 6191980"/>
              <a:gd name="connsiteY141" fmla="*/ 5673785 h 6184462"/>
              <a:gd name="connsiteX142" fmla="*/ 4522886 w 6191980"/>
              <a:gd name="connsiteY142" fmla="*/ 5720721 h 6184462"/>
              <a:gd name="connsiteX143" fmla="*/ 4487214 w 6191980"/>
              <a:gd name="connsiteY143" fmla="*/ 5767659 h 6184462"/>
              <a:gd name="connsiteX144" fmla="*/ 4451542 w 6191980"/>
              <a:gd name="connsiteY144" fmla="*/ 5812719 h 6184462"/>
              <a:gd name="connsiteX145" fmla="*/ 4412114 w 6191980"/>
              <a:gd name="connsiteY145" fmla="*/ 5855901 h 6184462"/>
              <a:gd name="connsiteX146" fmla="*/ 4372686 w 6191980"/>
              <a:gd name="connsiteY146" fmla="*/ 5893450 h 6184462"/>
              <a:gd name="connsiteX147" fmla="*/ 4327628 w 6191980"/>
              <a:gd name="connsiteY147" fmla="*/ 5925368 h 6184462"/>
              <a:gd name="connsiteX148" fmla="*/ 4280690 w 6191980"/>
              <a:gd name="connsiteY148" fmla="*/ 5949776 h 6184462"/>
              <a:gd name="connsiteX149" fmla="*/ 4224364 w 6191980"/>
              <a:gd name="connsiteY149" fmla="*/ 5966674 h 6184462"/>
              <a:gd name="connsiteX150" fmla="*/ 4166161 w 6191980"/>
              <a:gd name="connsiteY150" fmla="*/ 5974184 h 6184462"/>
              <a:gd name="connsiteX151" fmla="*/ 4106083 w 6191980"/>
              <a:gd name="connsiteY151" fmla="*/ 5976061 h 6184462"/>
              <a:gd name="connsiteX152" fmla="*/ 4042247 w 6191980"/>
              <a:gd name="connsiteY152" fmla="*/ 5970428 h 6184462"/>
              <a:gd name="connsiteX153" fmla="*/ 3978413 w 6191980"/>
              <a:gd name="connsiteY153" fmla="*/ 5962919 h 6184462"/>
              <a:gd name="connsiteX154" fmla="*/ 3914577 w 6191980"/>
              <a:gd name="connsiteY154" fmla="*/ 5953530 h 6184462"/>
              <a:gd name="connsiteX155" fmla="*/ 3850743 w 6191980"/>
              <a:gd name="connsiteY155" fmla="*/ 5946022 h 6184462"/>
              <a:gd name="connsiteX156" fmla="*/ 3786907 w 6191980"/>
              <a:gd name="connsiteY156" fmla="*/ 5942266 h 6184462"/>
              <a:gd name="connsiteX157" fmla="*/ 3724950 w 6191980"/>
              <a:gd name="connsiteY157" fmla="*/ 5942266 h 6184462"/>
              <a:gd name="connsiteX158" fmla="*/ 3666749 w 6191980"/>
              <a:gd name="connsiteY158" fmla="*/ 5949776 h 6184462"/>
              <a:gd name="connsiteX159" fmla="*/ 3606669 w 6191980"/>
              <a:gd name="connsiteY159" fmla="*/ 5964797 h 6184462"/>
              <a:gd name="connsiteX160" fmla="*/ 3552221 w 6191980"/>
              <a:gd name="connsiteY160" fmla="*/ 5987325 h 6184462"/>
              <a:gd name="connsiteX161" fmla="*/ 3495897 w 6191980"/>
              <a:gd name="connsiteY161" fmla="*/ 6017366 h 6184462"/>
              <a:gd name="connsiteX162" fmla="*/ 3439573 w 6191980"/>
              <a:gd name="connsiteY162" fmla="*/ 6047407 h 6184462"/>
              <a:gd name="connsiteX163" fmla="*/ 3383247 w 6191980"/>
              <a:gd name="connsiteY163" fmla="*/ 6081200 h 6184462"/>
              <a:gd name="connsiteX164" fmla="*/ 3328798 w 6191980"/>
              <a:gd name="connsiteY164" fmla="*/ 6113118 h 6184462"/>
              <a:gd name="connsiteX165" fmla="*/ 3270598 w 6191980"/>
              <a:gd name="connsiteY165" fmla="*/ 6141280 h 6184462"/>
              <a:gd name="connsiteX166" fmla="*/ 3214272 w 6191980"/>
              <a:gd name="connsiteY166" fmla="*/ 6163811 h 6184462"/>
              <a:gd name="connsiteX167" fmla="*/ 3156069 w 6191980"/>
              <a:gd name="connsiteY167" fmla="*/ 6178831 h 6184462"/>
              <a:gd name="connsiteX168" fmla="*/ 3095991 w 6191980"/>
              <a:gd name="connsiteY168" fmla="*/ 6184462 h 6184462"/>
              <a:gd name="connsiteX169" fmla="*/ 3035911 w 6191980"/>
              <a:gd name="connsiteY169" fmla="*/ 6178831 h 6184462"/>
              <a:gd name="connsiteX170" fmla="*/ 2977708 w 6191980"/>
              <a:gd name="connsiteY170" fmla="*/ 6163811 h 6184462"/>
              <a:gd name="connsiteX171" fmla="*/ 2921385 w 6191980"/>
              <a:gd name="connsiteY171" fmla="*/ 6141280 h 6184462"/>
              <a:gd name="connsiteX172" fmla="*/ 2863182 w 6191980"/>
              <a:gd name="connsiteY172" fmla="*/ 6113118 h 6184462"/>
              <a:gd name="connsiteX173" fmla="*/ 2808733 w 6191980"/>
              <a:gd name="connsiteY173" fmla="*/ 6081200 h 6184462"/>
              <a:gd name="connsiteX174" fmla="*/ 2752409 w 6191980"/>
              <a:gd name="connsiteY174" fmla="*/ 6047407 h 6184462"/>
              <a:gd name="connsiteX175" fmla="*/ 2696083 w 6191980"/>
              <a:gd name="connsiteY175" fmla="*/ 6017366 h 6184462"/>
              <a:gd name="connsiteX176" fmla="*/ 2639760 w 6191980"/>
              <a:gd name="connsiteY176" fmla="*/ 5987325 h 6184462"/>
              <a:gd name="connsiteX177" fmla="*/ 2583436 w 6191980"/>
              <a:gd name="connsiteY177" fmla="*/ 5964797 h 6184462"/>
              <a:gd name="connsiteX178" fmla="*/ 2525233 w 6191980"/>
              <a:gd name="connsiteY178" fmla="*/ 5949776 h 6184462"/>
              <a:gd name="connsiteX179" fmla="*/ 2467030 w 6191980"/>
              <a:gd name="connsiteY179" fmla="*/ 5942266 h 6184462"/>
              <a:gd name="connsiteX180" fmla="*/ 2405071 w 6191980"/>
              <a:gd name="connsiteY180" fmla="*/ 5942266 h 6184462"/>
              <a:gd name="connsiteX181" fmla="*/ 2341237 w 6191980"/>
              <a:gd name="connsiteY181" fmla="*/ 5946022 h 6184462"/>
              <a:gd name="connsiteX182" fmla="*/ 2277403 w 6191980"/>
              <a:gd name="connsiteY182" fmla="*/ 5953530 h 6184462"/>
              <a:gd name="connsiteX183" fmla="*/ 2213567 w 6191980"/>
              <a:gd name="connsiteY183" fmla="*/ 5962919 h 6184462"/>
              <a:gd name="connsiteX184" fmla="*/ 2149731 w 6191980"/>
              <a:gd name="connsiteY184" fmla="*/ 5970428 h 6184462"/>
              <a:gd name="connsiteX185" fmla="*/ 2085897 w 6191980"/>
              <a:gd name="connsiteY185" fmla="*/ 5976061 h 6184462"/>
              <a:gd name="connsiteX186" fmla="*/ 2025819 w 6191980"/>
              <a:gd name="connsiteY186" fmla="*/ 5974184 h 6184462"/>
              <a:gd name="connsiteX187" fmla="*/ 1967617 w 6191980"/>
              <a:gd name="connsiteY187" fmla="*/ 5966674 h 6184462"/>
              <a:gd name="connsiteX188" fmla="*/ 1911291 w 6191980"/>
              <a:gd name="connsiteY188" fmla="*/ 5949776 h 6184462"/>
              <a:gd name="connsiteX189" fmla="*/ 1864354 w 6191980"/>
              <a:gd name="connsiteY189" fmla="*/ 5925368 h 6184462"/>
              <a:gd name="connsiteX190" fmla="*/ 1819293 w 6191980"/>
              <a:gd name="connsiteY190" fmla="*/ 5893450 h 6184462"/>
              <a:gd name="connsiteX191" fmla="*/ 1779867 w 6191980"/>
              <a:gd name="connsiteY191" fmla="*/ 5855901 h 6184462"/>
              <a:gd name="connsiteX192" fmla="*/ 1740438 w 6191980"/>
              <a:gd name="connsiteY192" fmla="*/ 5812719 h 6184462"/>
              <a:gd name="connsiteX193" fmla="*/ 1704766 w 6191980"/>
              <a:gd name="connsiteY193" fmla="*/ 5767659 h 6184462"/>
              <a:gd name="connsiteX194" fmla="*/ 1669094 w 6191980"/>
              <a:gd name="connsiteY194" fmla="*/ 5720721 h 6184462"/>
              <a:gd name="connsiteX195" fmla="*/ 1633422 w 6191980"/>
              <a:gd name="connsiteY195" fmla="*/ 5673785 h 6184462"/>
              <a:gd name="connsiteX196" fmla="*/ 1597750 w 6191980"/>
              <a:gd name="connsiteY196" fmla="*/ 5628725 h 6184462"/>
              <a:gd name="connsiteX197" fmla="*/ 1560199 w 6191980"/>
              <a:gd name="connsiteY197" fmla="*/ 5585543 h 6184462"/>
              <a:gd name="connsiteX198" fmla="*/ 1517016 w 6191980"/>
              <a:gd name="connsiteY198" fmla="*/ 5547992 h 6184462"/>
              <a:gd name="connsiteX199" fmla="*/ 1475711 w 6191980"/>
              <a:gd name="connsiteY199" fmla="*/ 5514197 h 6184462"/>
              <a:gd name="connsiteX200" fmla="*/ 1428774 w 6191980"/>
              <a:gd name="connsiteY200" fmla="*/ 5487914 h 6184462"/>
              <a:gd name="connsiteX201" fmla="*/ 1378082 w 6191980"/>
              <a:gd name="connsiteY201" fmla="*/ 5465383 h 6184462"/>
              <a:gd name="connsiteX202" fmla="*/ 1323635 w 6191980"/>
              <a:gd name="connsiteY202" fmla="*/ 5446609 h 6184462"/>
              <a:gd name="connsiteX203" fmla="*/ 1267309 w 6191980"/>
              <a:gd name="connsiteY203" fmla="*/ 5429711 h 6184462"/>
              <a:gd name="connsiteX204" fmla="*/ 1210986 w 6191980"/>
              <a:gd name="connsiteY204" fmla="*/ 5414691 h 6184462"/>
              <a:gd name="connsiteX205" fmla="*/ 1152783 w 6191980"/>
              <a:gd name="connsiteY205" fmla="*/ 5399670 h 6184462"/>
              <a:gd name="connsiteX206" fmla="*/ 1098336 w 6191980"/>
              <a:gd name="connsiteY206" fmla="*/ 5382773 h 6184462"/>
              <a:gd name="connsiteX207" fmla="*/ 1043887 w 6191980"/>
              <a:gd name="connsiteY207" fmla="*/ 5363998 h 6184462"/>
              <a:gd name="connsiteX208" fmla="*/ 993197 w 6191980"/>
              <a:gd name="connsiteY208" fmla="*/ 5341467 h 6184462"/>
              <a:gd name="connsiteX209" fmla="*/ 948135 w 6191980"/>
              <a:gd name="connsiteY209" fmla="*/ 5313305 h 6184462"/>
              <a:gd name="connsiteX210" fmla="*/ 906830 w 6191980"/>
              <a:gd name="connsiteY210" fmla="*/ 5279510 h 6184462"/>
              <a:gd name="connsiteX211" fmla="*/ 873037 w 6191980"/>
              <a:gd name="connsiteY211" fmla="*/ 5238207 h 6184462"/>
              <a:gd name="connsiteX212" fmla="*/ 844875 w 6191980"/>
              <a:gd name="connsiteY212" fmla="*/ 5193146 h 6184462"/>
              <a:gd name="connsiteX213" fmla="*/ 822344 w 6191980"/>
              <a:gd name="connsiteY213" fmla="*/ 5142453 h 6184462"/>
              <a:gd name="connsiteX214" fmla="*/ 803570 w 6191980"/>
              <a:gd name="connsiteY214" fmla="*/ 5088007 h 6184462"/>
              <a:gd name="connsiteX215" fmla="*/ 786672 w 6191980"/>
              <a:gd name="connsiteY215" fmla="*/ 5033560 h 6184462"/>
              <a:gd name="connsiteX216" fmla="*/ 771652 w 6191980"/>
              <a:gd name="connsiteY216" fmla="*/ 4975357 h 6184462"/>
              <a:gd name="connsiteX217" fmla="*/ 756631 w 6191980"/>
              <a:gd name="connsiteY217" fmla="*/ 4919033 h 6184462"/>
              <a:gd name="connsiteX218" fmla="*/ 739734 w 6191980"/>
              <a:gd name="connsiteY218" fmla="*/ 4862708 h 6184462"/>
              <a:gd name="connsiteX219" fmla="*/ 720959 w 6191980"/>
              <a:gd name="connsiteY219" fmla="*/ 4808259 h 6184462"/>
              <a:gd name="connsiteX220" fmla="*/ 698428 w 6191980"/>
              <a:gd name="connsiteY220" fmla="*/ 4757566 h 6184462"/>
              <a:gd name="connsiteX221" fmla="*/ 672143 w 6191980"/>
              <a:gd name="connsiteY221" fmla="*/ 4710630 h 6184462"/>
              <a:gd name="connsiteX222" fmla="*/ 638351 w 6191980"/>
              <a:gd name="connsiteY222" fmla="*/ 4669325 h 6184462"/>
              <a:gd name="connsiteX223" fmla="*/ 600799 w 6191980"/>
              <a:gd name="connsiteY223" fmla="*/ 4626142 h 6184462"/>
              <a:gd name="connsiteX224" fmla="*/ 557617 w 6191980"/>
              <a:gd name="connsiteY224" fmla="*/ 4588593 h 6184462"/>
              <a:gd name="connsiteX225" fmla="*/ 510678 w 6191980"/>
              <a:gd name="connsiteY225" fmla="*/ 4552921 h 6184462"/>
              <a:gd name="connsiteX226" fmla="*/ 463742 w 6191980"/>
              <a:gd name="connsiteY226" fmla="*/ 4517249 h 6184462"/>
              <a:gd name="connsiteX227" fmla="*/ 416805 w 6191980"/>
              <a:gd name="connsiteY227" fmla="*/ 4481577 h 6184462"/>
              <a:gd name="connsiteX228" fmla="*/ 371744 w 6191980"/>
              <a:gd name="connsiteY228" fmla="*/ 4445903 h 6184462"/>
              <a:gd name="connsiteX229" fmla="*/ 328562 w 6191980"/>
              <a:gd name="connsiteY229" fmla="*/ 4406477 h 6184462"/>
              <a:gd name="connsiteX230" fmla="*/ 291012 w 6191980"/>
              <a:gd name="connsiteY230" fmla="*/ 4367050 h 6184462"/>
              <a:gd name="connsiteX231" fmla="*/ 259096 w 6191980"/>
              <a:gd name="connsiteY231" fmla="*/ 4321989 h 6184462"/>
              <a:gd name="connsiteX232" fmla="*/ 234689 w 6191980"/>
              <a:gd name="connsiteY232" fmla="*/ 4275053 h 6184462"/>
              <a:gd name="connsiteX233" fmla="*/ 217791 w 6191980"/>
              <a:gd name="connsiteY233" fmla="*/ 4218729 h 6184462"/>
              <a:gd name="connsiteX234" fmla="*/ 210281 w 6191980"/>
              <a:gd name="connsiteY234" fmla="*/ 4160526 h 6184462"/>
              <a:gd name="connsiteX235" fmla="*/ 208402 w 6191980"/>
              <a:gd name="connsiteY235" fmla="*/ 4100444 h 6184462"/>
              <a:gd name="connsiteX236" fmla="*/ 214035 w 6191980"/>
              <a:gd name="connsiteY236" fmla="*/ 4036610 h 6184462"/>
              <a:gd name="connsiteX237" fmla="*/ 221545 w 6191980"/>
              <a:gd name="connsiteY237" fmla="*/ 3972776 h 6184462"/>
              <a:gd name="connsiteX238" fmla="*/ 230932 w 6191980"/>
              <a:gd name="connsiteY238" fmla="*/ 3908940 h 6184462"/>
              <a:gd name="connsiteX239" fmla="*/ 238443 w 6191980"/>
              <a:gd name="connsiteY239" fmla="*/ 3845106 h 6184462"/>
              <a:gd name="connsiteX240" fmla="*/ 242199 w 6191980"/>
              <a:gd name="connsiteY240" fmla="*/ 3781272 h 6184462"/>
              <a:gd name="connsiteX241" fmla="*/ 242199 w 6191980"/>
              <a:gd name="connsiteY241" fmla="*/ 3719313 h 6184462"/>
              <a:gd name="connsiteX242" fmla="*/ 234689 w 6191980"/>
              <a:gd name="connsiteY242" fmla="*/ 3661113 h 6184462"/>
              <a:gd name="connsiteX243" fmla="*/ 219668 w 6191980"/>
              <a:gd name="connsiteY243" fmla="*/ 3602910 h 6184462"/>
              <a:gd name="connsiteX244" fmla="*/ 197138 w 6191980"/>
              <a:gd name="connsiteY244" fmla="*/ 3548461 h 6184462"/>
              <a:gd name="connsiteX245" fmla="*/ 168976 w 6191980"/>
              <a:gd name="connsiteY245" fmla="*/ 3492137 h 6184462"/>
              <a:gd name="connsiteX246" fmla="*/ 137057 w 6191980"/>
              <a:gd name="connsiteY246" fmla="*/ 3435814 h 6184462"/>
              <a:gd name="connsiteX247" fmla="*/ 103264 w 6191980"/>
              <a:gd name="connsiteY247" fmla="*/ 3379488 h 6184462"/>
              <a:gd name="connsiteX248" fmla="*/ 71346 w 6191980"/>
              <a:gd name="connsiteY248" fmla="*/ 3325039 h 6184462"/>
              <a:gd name="connsiteX249" fmla="*/ 43182 w 6191980"/>
              <a:gd name="connsiteY249" fmla="*/ 3266839 h 6184462"/>
              <a:gd name="connsiteX250" fmla="*/ 20654 w 6191980"/>
              <a:gd name="connsiteY250" fmla="*/ 3210513 h 6184462"/>
              <a:gd name="connsiteX251" fmla="*/ 5634 w 6191980"/>
              <a:gd name="connsiteY251" fmla="*/ 3152310 h 6184462"/>
              <a:gd name="connsiteX252" fmla="*/ 0 w 6191980"/>
              <a:gd name="connsiteY252" fmla="*/ 3092230 h 6184462"/>
              <a:gd name="connsiteX253" fmla="*/ 5634 w 6191980"/>
              <a:gd name="connsiteY253" fmla="*/ 3032152 h 6184462"/>
              <a:gd name="connsiteX254" fmla="*/ 20654 w 6191980"/>
              <a:gd name="connsiteY254" fmla="*/ 2973950 h 6184462"/>
              <a:gd name="connsiteX255" fmla="*/ 43182 w 6191980"/>
              <a:gd name="connsiteY255" fmla="*/ 2917624 h 6184462"/>
              <a:gd name="connsiteX256" fmla="*/ 71346 w 6191980"/>
              <a:gd name="connsiteY256" fmla="*/ 2859423 h 6184462"/>
              <a:gd name="connsiteX257" fmla="*/ 103264 w 6191980"/>
              <a:gd name="connsiteY257" fmla="*/ 2804974 h 6184462"/>
              <a:gd name="connsiteX258" fmla="*/ 137057 w 6191980"/>
              <a:gd name="connsiteY258" fmla="*/ 2748651 h 6184462"/>
              <a:gd name="connsiteX259" fmla="*/ 168976 w 6191980"/>
              <a:gd name="connsiteY259" fmla="*/ 2692325 h 6184462"/>
              <a:gd name="connsiteX260" fmla="*/ 197138 w 6191980"/>
              <a:gd name="connsiteY260" fmla="*/ 2636001 h 6184462"/>
              <a:gd name="connsiteX261" fmla="*/ 219668 w 6191980"/>
              <a:gd name="connsiteY261" fmla="*/ 2581552 h 6184462"/>
              <a:gd name="connsiteX262" fmla="*/ 234689 w 6191980"/>
              <a:gd name="connsiteY262" fmla="*/ 2523350 h 6184462"/>
              <a:gd name="connsiteX263" fmla="*/ 242199 w 6191980"/>
              <a:gd name="connsiteY263" fmla="*/ 2465149 h 6184462"/>
              <a:gd name="connsiteX264" fmla="*/ 242199 w 6191980"/>
              <a:gd name="connsiteY264" fmla="*/ 2403192 h 6184462"/>
              <a:gd name="connsiteX265" fmla="*/ 238443 w 6191980"/>
              <a:gd name="connsiteY265" fmla="*/ 2339356 h 6184462"/>
              <a:gd name="connsiteX266" fmla="*/ 230932 w 6191980"/>
              <a:gd name="connsiteY266" fmla="*/ 2275522 h 6184462"/>
              <a:gd name="connsiteX267" fmla="*/ 221545 w 6191980"/>
              <a:gd name="connsiteY267" fmla="*/ 2211686 h 6184462"/>
              <a:gd name="connsiteX268" fmla="*/ 214035 w 6191980"/>
              <a:gd name="connsiteY268" fmla="*/ 2147852 h 6184462"/>
              <a:gd name="connsiteX269" fmla="*/ 208402 w 6191980"/>
              <a:gd name="connsiteY269" fmla="*/ 2084018 h 6184462"/>
              <a:gd name="connsiteX270" fmla="*/ 210281 w 6191980"/>
              <a:gd name="connsiteY270" fmla="*/ 2023938 h 6184462"/>
              <a:gd name="connsiteX271" fmla="*/ 217791 w 6191980"/>
              <a:gd name="connsiteY271" fmla="*/ 1965736 h 6184462"/>
              <a:gd name="connsiteX272" fmla="*/ 234689 w 6191980"/>
              <a:gd name="connsiteY272" fmla="*/ 1909410 h 6184462"/>
              <a:gd name="connsiteX273" fmla="*/ 259096 w 6191980"/>
              <a:gd name="connsiteY273" fmla="*/ 1862474 h 6184462"/>
              <a:gd name="connsiteX274" fmla="*/ 291012 w 6191980"/>
              <a:gd name="connsiteY274" fmla="*/ 1817414 h 6184462"/>
              <a:gd name="connsiteX275" fmla="*/ 328562 w 6191980"/>
              <a:gd name="connsiteY275" fmla="*/ 1777986 h 6184462"/>
              <a:gd name="connsiteX276" fmla="*/ 371744 w 6191980"/>
              <a:gd name="connsiteY276" fmla="*/ 1738560 h 6184462"/>
              <a:gd name="connsiteX277" fmla="*/ 416805 w 6191980"/>
              <a:gd name="connsiteY277" fmla="*/ 1702885 h 6184462"/>
              <a:gd name="connsiteX278" fmla="*/ 463742 w 6191980"/>
              <a:gd name="connsiteY278" fmla="*/ 1667213 h 6184462"/>
              <a:gd name="connsiteX279" fmla="*/ 510678 w 6191980"/>
              <a:gd name="connsiteY279" fmla="*/ 1631541 h 6184462"/>
              <a:gd name="connsiteX280" fmla="*/ 557617 w 6191980"/>
              <a:gd name="connsiteY280" fmla="*/ 1595869 h 6184462"/>
              <a:gd name="connsiteX281" fmla="*/ 600799 w 6191980"/>
              <a:gd name="connsiteY281" fmla="*/ 1558320 h 6184462"/>
              <a:gd name="connsiteX282" fmla="*/ 638351 w 6191980"/>
              <a:gd name="connsiteY282" fmla="*/ 1515138 h 6184462"/>
              <a:gd name="connsiteX283" fmla="*/ 672143 w 6191980"/>
              <a:gd name="connsiteY283" fmla="*/ 1473832 h 6184462"/>
              <a:gd name="connsiteX284" fmla="*/ 698428 w 6191980"/>
              <a:gd name="connsiteY284" fmla="*/ 1426896 h 6184462"/>
              <a:gd name="connsiteX285" fmla="*/ 720959 w 6191980"/>
              <a:gd name="connsiteY285" fmla="*/ 1376203 h 6184462"/>
              <a:gd name="connsiteX286" fmla="*/ 739734 w 6191980"/>
              <a:gd name="connsiteY286" fmla="*/ 1321755 h 6184462"/>
              <a:gd name="connsiteX287" fmla="*/ 756631 w 6191980"/>
              <a:gd name="connsiteY287" fmla="*/ 1265429 h 6184462"/>
              <a:gd name="connsiteX288" fmla="*/ 771652 w 6191980"/>
              <a:gd name="connsiteY288" fmla="*/ 1209105 h 6184462"/>
              <a:gd name="connsiteX289" fmla="*/ 786672 w 6191980"/>
              <a:gd name="connsiteY289" fmla="*/ 1150903 h 6184462"/>
              <a:gd name="connsiteX290" fmla="*/ 803570 w 6191980"/>
              <a:gd name="connsiteY290" fmla="*/ 1096456 h 6184462"/>
              <a:gd name="connsiteX291" fmla="*/ 822344 w 6191980"/>
              <a:gd name="connsiteY291" fmla="*/ 1042007 h 6184462"/>
              <a:gd name="connsiteX292" fmla="*/ 844875 w 6191980"/>
              <a:gd name="connsiteY292" fmla="*/ 991317 h 6184462"/>
              <a:gd name="connsiteX293" fmla="*/ 873037 w 6191980"/>
              <a:gd name="connsiteY293" fmla="*/ 946257 h 6184462"/>
              <a:gd name="connsiteX294" fmla="*/ 906830 w 6191980"/>
              <a:gd name="connsiteY294" fmla="*/ 904952 h 6184462"/>
              <a:gd name="connsiteX295" fmla="*/ 948135 w 6191980"/>
              <a:gd name="connsiteY295" fmla="*/ 871157 h 6184462"/>
              <a:gd name="connsiteX296" fmla="*/ 993197 w 6191980"/>
              <a:gd name="connsiteY296" fmla="*/ 842995 h 6184462"/>
              <a:gd name="connsiteX297" fmla="*/ 1043887 w 6191980"/>
              <a:gd name="connsiteY297" fmla="*/ 820464 h 6184462"/>
              <a:gd name="connsiteX298" fmla="*/ 1098336 w 6191980"/>
              <a:gd name="connsiteY298" fmla="*/ 801690 h 6184462"/>
              <a:gd name="connsiteX299" fmla="*/ 1152783 w 6191980"/>
              <a:gd name="connsiteY299" fmla="*/ 784792 h 6184462"/>
              <a:gd name="connsiteX300" fmla="*/ 1210986 w 6191980"/>
              <a:gd name="connsiteY300" fmla="*/ 769772 h 6184462"/>
              <a:gd name="connsiteX301" fmla="*/ 1267309 w 6191980"/>
              <a:gd name="connsiteY301" fmla="*/ 754751 h 6184462"/>
              <a:gd name="connsiteX302" fmla="*/ 1323635 w 6191980"/>
              <a:gd name="connsiteY302" fmla="*/ 737854 h 6184462"/>
              <a:gd name="connsiteX303" fmla="*/ 1378082 w 6191980"/>
              <a:gd name="connsiteY303" fmla="*/ 719079 h 6184462"/>
              <a:gd name="connsiteX304" fmla="*/ 1428774 w 6191980"/>
              <a:gd name="connsiteY304" fmla="*/ 696549 h 6184462"/>
              <a:gd name="connsiteX305" fmla="*/ 1475711 w 6191980"/>
              <a:gd name="connsiteY305" fmla="*/ 670266 h 6184462"/>
              <a:gd name="connsiteX306" fmla="*/ 1517016 w 6191980"/>
              <a:gd name="connsiteY306" fmla="*/ 636471 h 6184462"/>
              <a:gd name="connsiteX307" fmla="*/ 1560199 w 6191980"/>
              <a:gd name="connsiteY307" fmla="*/ 598919 h 6184462"/>
              <a:gd name="connsiteX308" fmla="*/ 1597750 w 6191980"/>
              <a:gd name="connsiteY308" fmla="*/ 555737 h 6184462"/>
              <a:gd name="connsiteX309" fmla="*/ 1633422 w 6191980"/>
              <a:gd name="connsiteY309" fmla="*/ 510678 h 6184462"/>
              <a:gd name="connsiteX310" fmla="*/ 1669094 w 6191980"/>
              <a:gd name="connsiteY310" fmla="*/ 463741 h 6184462"/>
              <a:gd name="connsiteX311" fmla="*/ 1704766 w 6191980"/>
              <a:gd name="connsiteY311" fmla="*/ 416803 h 6184462"/>
              <a:gd name="connsiteX312" fmla="*/ 1740438 w 6191980"/>
              <a:gd name="connsiteY312" fmla="*/ 371743 h 6184462"/>
              <a:gd name="connsiteX313" fmla="*/ 1779867 w 6191980"/>
              <a:gd name="connsiteY313" fmla="*/ 328561 h 6184462"/>
              <a:gd name="connsiteX314" fmla="*/ 1819293 w 6191980"/>
              <a:gd name="connsiteY314" fmla="*/ 291012 h 6184462"/>
              <a:gd name="connsiteX315" fmla="*/ 1864354 w 6191980"/>
              <a:gd name="connsiteY315" fmla="*/ 259094 h 6184462"/>
              <a:gd name="connsiteX316" fmla="*/ 1911291 w 6191980"/>
              <a:gd name="connsiteY316" fmla="*/ 234686 h 6184462"/>
              <a:gd name="connsiteX317" fmla="*/ 1967617 w 6191980"/>
              <a:gd name="connsiteY317" fmla="*/ 217789 h 6184462"/>
              <a:gd name="connsiteX318" fmla="*/ 2025819 w 6191980"/>
              <a:gd name="connsiteY318" fmla="*/ 210279 h 6184462"/>
              <a:gd name="connsiteX319" fmla="*/ 2085897 w 6191980"/>
              <a:gd name="connsiteY319" fmla="*/ 208401 h 6184462"/>
              <a:gd name="connsiteX320" fmla="*/ 2149731 w 6191980"/>
              <a:gd name="connsiteY320" fmla="*/ 214035 h 6184462"/>
              <a:gd name="connsiteX321" fmla="*/ 2213567 w 6191980"/>
              <a:gd name="connsiteY321" fmla="*/ 221545 h 6184462"/>
              <a:gd name="connsiteX322" fmla="*/ 2277403 w 6191980"/>
              <a:gd name="connsiteY322" fmla="*/ 230932 h 6184462"/>
              <a:gd name="connsiteX323" fmla="*/ 2341237 w 6191980"/>
              <a:gd name="connsiteY323" fmla="*/ 238443 h 6184462"/>
              <a:gd name="connsiteX324" fmla="*/ 2405071 w 6191980"/>
              <a:gd name="connsiteY324" fmla="*/ 242197 h 6184462"/>
              <a:gd name="connsiteX325" fmla="*/ 2467030 w 6191980"/>
              <a:gd name="connsiteY325" fmla="*/ 242197 h 6184462"/>
              <a:gd name="connsiteX326" fmla="*/ 2525233 w 6191980"/>
              <a:gd name="connsiteY326" fmla="*/ 234686 h 6184462"/>
              <a:gd name="connsiteX327" fmla="*/ 2583436 w 6191980"/>
              <a:gd name="connsiteY327" fmla="*/ 219666 h 6184462"/>
              <a:gd name="connsiteX328" fmla="*/ 2639760 w 6191980"/>
              <a:gd name="connsiteY328" fmla="*/ 197137 h 6184462"/>
              <a:gd name="connsiteX329" fmla="*/ 2696083 w 6191980"/>
              <a:gd name="connsiteY329" fmla="*/ 167096 h 6184462"/>
              <a:gd name="connsiteX330" fmla="*/ 2752409 w 6191980"/>
              <a:gd name="connsiteY330" fmla="*/ 137057 h 6184462"/>
              <a:gd name="connsiteX331" fmla="*/ 2808733 w 6191980"/>
              <a:gd name="connsiteY331" fmla="*/ 103262 h 6184462"/>
              <a:gd name="connsiteX332" fmla="*/ 2863182 w 6191980"/>
              <a:gd name="connsiteY332" fmla="*/ 71344 h 6184462"/>
              <a:gd name="connsiteX333" fmla="*/ 2921385 w 6191980"/>
              <a:gd name="connsiteY333" fmla="*/ 43182 h 6184462"/>
              <a:gd name="connsiteX334" fmla="*/ 2977708 w 6191980"/>
              <a:gd name="connsiteY334" fmla="*/ 20652 h 6184462"/>
              <a:gd name="connsiteX335" fmla="*/ 3035911 w 6191980"/>
              <a:gd name="connsiteY335" fmla="*/ 5631 h 6184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</a:cxnLst>
            <a:rect l="l" t="t" r="r" b="b"/>
            <a:pathLst>
              <a:path w="6191980" h="6184462">
                <a:moveTo>
                  <a:pt x="3095991" y="0"/>
                </a:moveTo>
                <a:lnTo>
                  <a:pt x="3156069" y="5631"/>
                </a:lnTo>
                <a:lnTo>
                  <a:pt x="3214272" y="20652"/>
                </a:lnTo>
                <a:lnTo>
                  <a:pt x="3270598" y="43182"/>
                </a:lnTo>
                <a:lnTo>
                  <a:pt x="3328798" y="71344"/>
                </a:lnTo>
                <a:lnTo>
                  <a:pt x="3383247" y="103262"/>
                </a:lnTo>
                <a:lnTo>
                  <a:pt x="3439573" y="137057"/>
                </a:lnTo>
                <a:lnTo>
                  <a:pt x="3495897" y="167096"/>
                </a:lnTo>
                <a:lnTo>
                  <a:pt x="3552221" y="197137"/>
                </a:lnTo>
                <a:lnTo>
                  <a:pt x="3606669" y="219666"/>
                </a:lnTo>
                <a:lnTo>
                  <a:pt x="3666749" y="234686"/>
                </a:lnTo>
                <a:lnTo>
                  <a:pt x="3724950" y="242197"/>
                </a:lnTo>
                <a:lnTo>
                  <a:pt x="3786907" y="242197"/>
                </a:lnTo>
                <a:lnTo>
                  <a:pt x="3850743" y="238443"/>
                </a:lnTo>
                <a:lnTo>
                  <a:pt x="3914577" y="230932"/>
                </a:lnTo>
                <a:lnTo>
                  <a:pt x="3978413" y="221545"/>
                </a:lnTo>
                <a:lnTo>
                  <a:pt x="4042247" y="214035"/>
                </a:lnTo>
                <a:lnTo>
                  <a:pt x="4106083" y="208401"/>
                </a:lnTo>
                <a:lnTo>
                  <a:pt x="4166161" y="210279"/>
                </a:lnTo>
                <a:lnTo>
                  <a:pt x="4224364" y="217789"/>
                </a:lnTo>
                <a:lnTo>
                  <a:pt x="4280690" y="234686"/>
                </a:lnTo>
                <a:lnTo>
                  <a:pt x="4327628" y="259094"/>
                </a:lnTo>
                <a:lnTo>
                  <a:pt x="4372686" y="291012"/>
                </a:lnTo>
                <a:lnTo>
                  <a:pt x="4412114" y="328561"/>
                </a:lnTo>
                <a:lnTo>
                  <a:pt x="4451542" y="371743"/>
                </a:lnTo>
                <a:lnTo>
                  <a:pt x="4487214" y="416803"/>
                </a:lnTo>
                <a:lnTo>
                  <a:pt x="4522886" y="463741"/>
                </a:lnTo>
                <a:lnTo>
                  <a:pt x="4558559" y="510678"/>
                </a:lnTo>
                <a:lnTo>
                  <a:pt x="4594231" y="555737"/>
                </a:lnTo>
                <a:lnTo>
                  <a:pt x="4631782" y="598919"/>
                </a:lnTo>
                <a:lnTo>
                  <a:pt x="4674964" y="636471"/>
                </a:lnTo>
                <a:lnTo>
                  <a:pt x="4716270" y="670266"/>
                </a:lnTo>
                <a:lnTo>
                  <a:pt x="4763206" y="696549"/>
                </a:lnTo>
                <a:lnTo>
                  <a:pt x="4813899" y="719079"/>
                </a:lnTo>
                <a:lnTo>
                  <a:pt x="4868345" y="737854"/>
                </a:lnTo>
                <a:lnTo>
                  <a:pt x="4924669" y="754751"/>
                </a:lnTo>
                <a:lnTo>
                  <a:pt x="4980995" y="769772"/>
                </a:lnTo>
                <a:lnTo>
                  <a:pt x="5039198" y="784792"/>
                </a:lnTo>
                <a:lnTo>
                  <a:pt x="5093644" y="801690"/>
                </a:lnTo>
                <a:lnTo>
                  <a:pt x="5148091" y="820464"/>
                </a:lnTo>
                <a:lnTo>
                  <a:pt x="5198784" y="842995"/>
                </a:lnTo>
                <a:lnTo>
                  <a:pt x="5243845" y="871157"/>
                </a:lnTo>
                <a:lnTo>
                  <a:pt x="5285151" y="904952"/>
                </a:lnTo>
                <a:lnTo>
                  <a:pt x="5318944" y="946257"/>
                </a:lnTo>
                <a:lnTo>
                  <a:pt x="5347108" y="991317"/>
                </a:lnTo>
                <a:lnTo>
                  <a:pt x="5369636" y="1042007"/>
                </a:lnTo>
                <a:lnTo>
                  <a:pt x="5388410" y="1096456"/>
                </a:lnTo>
                <a:lnTo>
                  <a:pt x="5405308" y="1150903"/>
                </a:lnTo>
                <a:lnTo>
                  <a:pt x="5420328" y="1209105"/>
                </a:lnTo>
                <a:lnTo>
                  <a:pt x="5435349" y="1265429"/>
                </a:lnTo>
                <a:lnTo>
                  <a:pt x="5452246" y="1321755"/>
                </a:lnTo>
                <a:lnTo>
                  <a:pt x="5471021" y="1376203"/>
                </a:lnTo>
                <a:lnTo>
                  <a:pt x="5493550" y="1426896"/>
                </a:lnTo>
                <a:lnTo>
                  <a:pt x="5519836" y="1473832"/>
                </a:lnTo>
                <a:lnTo>
                  <a:pt x="5553632" y="1515138"/>
                </a:lnTo>
                <a:lnTo>
                  <a:pt x="5591181" y="1558320"/>
                </a:lnTo>
                <a:lnTo>
                  <a:pt x="5634364" y="1595869"/>
                </a:lnTo>
                <a:lnTo>
                  <a:pt x="5679425" y="1631541"/>
                </a:lnTo>
                <a:lnTo>
                  <a:pt x="5728238" y="1667213"/>
                </a:lnTo>
                <a:lnTo>
                  <a:pt x="5775175" y="1702885"/>
                </a:lnTo>
                <a:lnTo>
                  <a:pt x="5820236" y="1738560"/>
                </a:lnTo>
                <a:lnTo>
                  <a:pt x="5863416" y="1777986"/>
                </a:lnTo>
                <a:lnTo>
                  <a:pt x="5900968" y="1817414"/>
                </a:lnTo>
                <a:lnTo>
                  <a:pt x="5932886" y="1862474"/>
                </a:lnTo>
                <a:lnTo>
                  <a:pt x="5957294" y="1909410"/>
                </a:lnTo>
                <a:lnTo>
                  <a:pt x="5974191" y="1965736"/>
                </a:lnTo>
                <a:lnTo>
                  <a:pt x="5981700" y="2023938"/>
                </a:lnTo>
                <a:lnTo>
                  <a:pt x="5983578" y="2084018"/>
                </a:lnTo>
                <a:lnTo>
                  <a:pt x="5977945" y="2147852"/>
                </a:lnTo>
                <a:lnTo>
                  <a:pt x="5970435" y="2211686"/>
                </a:lnTo>
                <a:lnTo>
                  <a:pt x="5961048" y="2275522"/>
                </a:lnTo>
                <a:lnTo>
                  <a:pt x="5953538" y="2339356"/>
                </a:lnTo>
                <a:lnTo>
                  <a:pt x="5949784" y="2403192"/>
                </a:lnTo>
                <a:lnTo>
                  <a:pt x="5949784" y="2465149"/>
                </a:lnTo>
                <a:lnTo>
                  <a:pt x="5957294" y="2523350"/>
                </a:lnTo>
                <a:lnTo>
                  <a:pt x="5972312" y="2581552"/>
                </a:lnTo>
                <a:lnTo>
                  <a:pt x="5994843" y="2636001"/>
                </a:lnTo>
                <a:lnTo>
                  <a:pt x="6024884" y="2692325"/>
                </a:lnTo>
                <a:lnTo>
                  <a:pt x="6054922" y="2748651"/>
                </a:lnTo>
                <a:lnTo>
                  <a:pt x="6088718" y="2804974"/>
                </a:lnTo>
                <a:lnTo>
                  <a:pt x="6120634" y="2859423"/>
                </a:lnTo>
                <a:lnTo>
                  <a:pt x="6148798" y="2917624"/>
                </a:lnTo>
                <a:lnTo>
                  <a:pt x="6171326" y="2973950"/>
                </a:lnTo>
                <a:lnTo>
                  <a:pt x="6186347" y="3032152"/>
                </a:lnTo>
                <a:lnTo>
                  <a:pt x="6191980" y="3092230"/>
                </a:lnTo>
                <a:lnTo>
                  <a:pt x="6186347" y="3152310"/>
                </a:lnTo>
                <a:lnTo>
                  <a:pt x="6171326" y="3210513"/>
                </a:lnTo>
                <a:lnTo>
                  <a:pt x="6148798" y="3266839"/>
                </a:lnTo>
                <a:lnTo>
                  <a:pt x="6120634" y="3325039"/>
                </a:lnTo>
                <a:lnTo>
                  <a:pt x="6088718" y="3379488"/>
                </a:lnTo>
                <a:lnTo>
                  <a:pt x="6054922" y="3435814"/>
                </a:lnTo>
                <a:lnTo>
                  <a:pt x="6024884" y="3492137"/>
                </a:lnTo>
                <a:lnTo>
                  <a:pt x="5994843" y="3548461"/>
                </a:lnTo>
                <a:lnTo>
                  <a:pt x="5972312" y="3602910"/>
                </a:lnTo>
                <a:lnTo>
                  <a:pt x="5957294" y="3661113"/>
                </a:lnTo>
                <a:lnTo>
                  <a:pt x="5949784" y="3719313"/>
                </a:lnTo>
                <a:lnTo>
                  <a:pt x="5949784" y="3781272"/>
                </a:lnTo>
                <a:lnTo>
                  <a:pt x="5953538" y="3845106"/>
                </a:lnTo>
                <a:lnTo>
                  <a:pt x="5961048" y="3908940"/>
                </a:lnTo>
                <a:lnTo>
                  <a:pt x="5970435" y="3972776"/>
                </a:lnTo>
                <a:lnTo>
                  <a:pt x="5977945" y="4036610"/>
                </a:lnTo>
                <a:lnTo>
                  <a:pt x="5983578" y="4100444"/>
                </a:lnTo>
                <a:lnTo>
                  <a:pt x="5981700" y="4160526"/>
                </a:lnTo>
                <a:lnTo>
                  <a:pt x="5974191" y="4218729"/>
                </a:lnTo>
                <a:lnTo>
                  <a:pt x="5957294" y="4275053"/>
                </a:lnTo>
                <a:lnTo>
                  <a:pt x="5932886" y="4321989"/>
                </a:lnTo>
                <a:lnTo>
                  <a:pt x="5900968" y="4367050"/>
                </a:lnTo>
                <a:lnTo>
                  <a:pt x="5863416" y="4406477"/>
                </a:lnTo>
                <a:lnTo>
                  <a:pt x="5820236" y="4445903"/>
                </a:lnTo>
                <a:lnTo>
                  <a:pt x="5775175" y="4481577"/>
                </a:lnTo>
                <a:lnTo>
                  <a:pt x="5728238" y="4517249"/>
                </a:lnTo>
                <a:lnTo>
                  <a:pt x="5679425" y="4552921"/>
                </a:lnTo>
                <a:lnTo>
                  <a:pt x="5634364" y="4588593"/>
                </a:lnTo>
                <a:lnTo>
                  <a:pt x="5591181" y="4626142"/>
                </a:lnTo>
                <a:lnTo>
                  <a:pt x="5553632" y="4669325"/>
                </a:lnTo>
                <a:lnTo>
                  <a:pt x="5519836" y="4710630"/>
                </a:lnTo>
                <a:lnTo>
                  <a:pt x="5493550" y="4757566"/>
                </a:lnTo>
                <a:lnTo>
                  <a:pt x="5471021" y="4808259"/>
                </a:lnTo>
                <a:lnTo>
                  <a:pt x="5452246" y="4862708"/>
                </a:lnTo>
                <a:lnTo>
                  <a:pt x="5435349" y="4919033"/>
                </a:lnTo>
                <a:lnTo>
                  <a:pt x="5420328" y="4975357"/>
                </a:lnTo>
                <a:lnTo>
                  <a:pt x="5405308" y="5033560"/>
                </a:lnTo>
                <a:lnTo>
                  <a:pt x="5388410" y="5088007"/>
                </a:lnTo>
                <a:lnTo>
                  <a:pt x="5369636" y="5142453"/>
                </a:lnTo>
                <a:lnTo>
                  <a:pt x="5347108" y="5193146"/>
                </a:lnTo>
                <a:lnTo>
                  <a:pt x="5318944" y="5238207"/>
                </a:lnTo>
                <a:lnTo>
                  <a:pt x="5285151" y="5279510"/>
                </a:lnTo>
                <a:lnTo>
                  <a:pt x="5243845" y="5313305"/>
                </a:lnTo>
                <a:lnTo>
                  <a:pt x="5198784" y="5341467"/>
                </a:lnTo>
                <a:lnTo>
                  <a:pt x="5148091" y="5363998"/>
                </a:lnTo>
                <a:lnTo>
                  <a:pt x="5093644" y="5382773"/>
                </a:lnTo>
                <a:lnTo>
                  <a:pt x="5039198" y="5399670"/>
                </a:lnTo>
                <a:lnTo>
                  <a:pt x="4980995" y="5414691"/>
                </a:lnTo>
                <a:lnTo>
                  <a:pt x="4924669" y="5429711"/>
                </a:lnTo>
                <a:lnTo>
                  <a:pt x="4868345" y="5446609"/>
                </a:lnTo>
                <a:lnTo>
                  <a:pt x="4813899" y="5465383"/>
                </a:lnTo>
                <a:lnTo>
                  <a:pt x="4763206" y="5487914"/>
                </a:lnTo>
                <a:lnTo>
                  <a:pt x="4716270" y="5514197"/>
                </a:lnTo>
                <a:lnTo>
                  <a:pt x="4674964" y="5547992"/>
                </a:lnTo>
                <a:lnTo>
                  <a:pt x="4631782" y="5585543"/>
                </a:lnTo>
                <a:lnTo>
                  <a:pt x="4594231" y="5628725"/>
                </a:lnTo>
                <a:lnTo>
                  <a:pt x="4558559" y="5673785"/>
                </a:lnTo>
                <a:lnTo>
                  <a:pt x="4522886" y="5720721"/>
                </a:lnTo>
                <a:lnTo>
                  <a:pt x="4487214" y="5767659"/>
                </a:lnTo>
                <a:lnTo>
                  <a:pt x="4451542" y="5812719"/>
                </a:lnTo>
                <a:lnTo>
                  <a:pt x="4412114" y="5855901"/>
                </a:lnTo>
                <a:lnTo>
                  <a:pt x="4372686" y="5893450"/>
                </a:lnTo>
                <a:lnTo>
                  <a:pt x="4327628" y="5925368"/>
                </a:lnTo>
                <a:lnTo>
                  <a:pt x="4280690" y="5949776"/>
                </a:lnTo>
                <a:lnTo>
                  <a:pt x="4224364" y="5966674"/>
                </a:lnTo>
                <a:lnTo>
                  <a:pt x="4166161" y="5974184"/>
                </a:lnTo>
                <a:lnTo>
                  <a:pt x="4106083" y="5976061"/>
                </a:lnTo>
                <a:lnTo>
                  <a:pt x="4042247" y="5970428"/>
                </a:lnTo>
                <a:lnTo>
                  <a:pt x="3978413" y="5962919"/>
                </a:lnTo>
                <a:lnTo>
                  <a:pt x="3914577" y="5953530"/>
                </a:lnTo>
                <a:lnTo>
                  <a:pt x="3850743" y="5946022"/>
                </a:lnTo>
                <a:lnTo>
                  <a:pt x="3786907" y="5942266"/>
                </a:lnTo>
                <a:lnTo>
                  <a:pt x="3724950" y="5942266"/>
                </a:lnTo>
                <a:lnTo>
                  <a:pt x="3666749" y="5949776"/>
                </a:lnTo>
                <a:lnTo>
                  <a:pt x="3606669" y="5964797"/>
                </a:lnTo>
                <a:lnTo>
                  <a:pt x="3552221" y="5987325"/>
                </a:lnTo>
                <a:lnTo>
                  <a:pt x="3495897" y="6017366"/>
                </a:lnTo>
                <a:lnTo>
                  <a:pt x="3439573" y="6047407"/>
                </a:lnTo>
                <a:lnTo>
                  <a:pt x="3383247" y="6081200"/>
                </a:lnTo>
                <a:lnTo>
                  <a:pt x="3328798" y="6113118"/>
                </a:lnTo>
                <a:lnTo>
                  <a:pt x="3270598" y="6141280"/>
                </a:lnTo>
                <a:lnTo>
                  <a:pt x="3214272" y="6163811"/>
                </a:lnTo>
                <a:lnTo>
                  <a:pt x="3156069" y="6178831"/>
                </a:lnTo>
                <a:lnTo>
                  <a:pt x="3095991" y="6184462"/>
                </a:lnTo>
                <a:lnTo>
                  <a:pt x="3035911" y="6178831"/>
                </a:lnTo>
                <a:lnTo>
                  <a:pt x="2977708" y="6163811"/>
                </a:lnTo>
                <a:lnTo>
                  <a:pt x="2921385" y="6141280"/>
                </a:lnTo>
                <a:lnTo>
                  <a:pt x="2863182" y="6113118"/>
                </a:lnTo>
                <a:lnTo>
                  <a:pt x="2808733" y="6081200"/>
                </a:lnTo>
                <a:lnTo>
                  <a:pt x="2752409" y="6047407"/>
                </a:lnTo>
                <a:lnTo>
                  <a:pt x="2696083" y="6017366"/>
                </a:lnTo>
                <a:lnTo>
                  <a:pt x="2639760" y="5987325"/>
                </a:lnTo>
                <a:lnTo>
                  <a:pt x="2583436" y="5964797"/>
                </a:lnTo>
                <a:lnTo>
                  <a:pt x="2525233" y="5949776"/>
                </a:lnTo>
                <a:lnTo>
                  <a:pt x="2467030" y="5942266"/>
                </a:lnTo>
                <a:lnTo>
                  <a:pt x="2405071" y="5942266"/>
                </a:lnTo>
                <a:lnTo>
                  <a:pt x="2341237" y="5946022"/>
                </a:lnTo>
                <a:lnTo>
                  <a:pt x="2277403" y="5953530"/>
                </a:lnTo>
                <a:lnTo>
                  <a:pt x="2213567" y="5962919"/>
                </a:lnTo>
                <a:lnTo>
                  <a:pt x="2149731" y="5970428"/>
                </a:lnTo>
                <a:lnTo>
                  <a:pt x="2085897" y="5976061"/>
                </a:lnTo>
                <a:lnTo>
                  <a:pt x="2025819" y="5974184"/>
                </a:lnTo>
                <a:lnTo>
                  <a:pt x="1967617" y="5966674"/>
                </a:lnTo>
                <a:lnTo>
                  <a:pt x="1911291" y="5949776"/>
                </a:lnTo>
                <a:lnTo>
                  <a:pt x="1864354" y="5925368"/>
                </a:lnTo>
                <a:lnTo>
                  <a:pt x="1819293" y="5893450"/>
                </a:lnTo>
                <a:lnTo>
                  <a:pt x="1779867" y="5855901"/>
                </a:lnTo>
                <a:lnTo>
                  <a:pt x="1740438" y="5812719"/>
                </a:lnTo>
                <a:lnTo>
                  <a:pt x="1704766" y="5767659"/>
                </a:lnTo>
                <a:lnTo>
                  <a:pt x="1669094" y="5720721"/>
                </a:lnTo>
                <a:lnTo>
                  <a:pt x="1633422" y="5673785"/>
                </a:lnTo>
                <a:lnTo>
                  <a:pt x="1597750" y="5628725"/>
                </a:lnTo>
                <a:lnTo>
                  <a:pt x="1560199" y="5585543"/>
                </a:lnTo>
                <a:lnTo>
                  <a:pt x="1517016" y="5547992"/>
                </a:lnTo>
                <a:lnTo>
                  <a:pt x="1475711" y="5514197"/>
                </a:lnTo>
                <a:lnTo>
                  <a:pt x="1428774" y="5487914"/>
                </a:lnTo>
                <a:lnTo>
                  <a:pt x="1378082" y="5465383"/>
                </a:lnTo>
                <a:lnTo>
                  <a:pt x="1323635" y="5446609"/>
                </a:lnTo>
                <a:lnTo>
                  <a:pt x="1267309" y="5429711"/>
                </a:lnTo>
                <a:lnTo>
                  <a:pt x="1210986" y="5414691"/>
                </a:lnTo>
                <a:lnTo>
                  <a:pt x="1152783" y="5399670"/>
                </a:lnTo>
                <a:lnTo>
                  <a:pt x="1098336" y="5382773"/>
                </a:lnTo>
                <a:lnTo>
                  <a:pt x="1043887" y="5363998"/>
                </a:lnTo>
                <a:lnTo>
                  <a:pt x="993197" y="5341467"/>
                </a:lnTo>
                <a:lnTo>
                  <a:pt x="948135" y="5313305"/>
                </a:lnTo>
                <a:lnTo>
                  <a:pt x="906830" y="5279510"/>
                </a:lnTo>
                <a:lnTo>
                  <a:pt x="873037" y="5238207"/>
                </a:lnTo>
                <a:lnTo>
                  <a:pt x="844875" y="5193146"/>
                </a:lnTo>
                <a:lnTo>
                  <a:pt x="822344" y="5142453"/>
                </a:lnTo>
                <a:lnTo>
                  <a:pt x="803570" y="5088007"/>
                </a:lnTo>
                <a:lnTo>
                  <a:pt x="786672" y="5033560"/>
                </a:lnTo>
                <a:lnTo>
                  <a:pt x="771652" y="4975357"/>
                </a:lnTo>
                <a:lnTo>
                  <a:pt x="756631" y="4919033"/>
                </a:lnTo>
                <a:lnTo>
                  <a:pt x="739734" y="4862708"/>
                </a:lnTo>
                <a:lnTo>
                  <a:pt x="720959" y="4808259"/>
                </a:lnTo>
                <a:lnTo>
                  <a:pt x="698428" y="4757566"/>
                </a:lnTo>
                <a:lnTo>
                  <a:pt x="672143" y="4710630"/>
                </a:lnTo>
                <a:lnTo>
                  <a:pt x="638351" y="4669325"/>
                </a:lnTo>
                <a:lnTo>
                  <a:pt x="600799" y="4626142"/>
                </a:lnTo>
                <a:lnTo>
                  <a:pt x="557617" y="4588593"/>
                </a:lnTo>
                <a:lnTo>
                  <a:pt x="510678" y="4552921"/>
                </a:lnTo>
                <a:lnTo>
                  <a:pt x="463742" y="4517249"/>
                </a:lnTo>
                <a:lnTo>
                  <a:pt x="416805" y="4481577"/>
                </a:lnTo>
                <a:lnTo>
                  <a:pt x="371744" y="4445903"/>
                </a:lnTo>
                <a:lnTo>
                  <a:pt x="328562" y="4406477"/>
                </a:lnTo>
                <a:lnTo>
                  <a:pt x="291012" y="4367050"/>
                </a:lnTo>
                <a:lnTo>
                  <a:pt x="259096" y="4321989"/>
                </a:lnTo>
                <a:lnTo>
                  <a:pt x="234689" y="4275053"/>
                </a:lnTo>
                <a:lnTo>
                  <a:pt x="217791" y="4218729"/>
                </a:lnTo>
                <a:lnTo>
                  <a:pt x="210281" y="4160526"/>
                </a:lnTo>
                <a:lnTo>
                  <a:pt x="208402" y="4100444"/>
                </a:lnTo>
                <a:lnTo>
                  <a:pt x="214035" y="4036610"/>
                </a:lnTo>
                <a:lnTo>
                  <a:pt x="221545" y="3972776"/>
                </a:lnTo>
                <a:lnTo>
                  <a:pt x="230932" y="3908940"/>
                </a:lnTo>
                <a:lnTo>
                  <a:pt x="238443" y="3845106"/>
                </a:lnTo>
                <a:lnTo>
                  <a:pt x="242199" y="3781272"/>
                </a:lnTo>
                <a:lnTo>
                  <a:pt x="242199" y="3719313"/>
                </a:lnTo>
                <a:lnTo>
                  <a:pt x="234689" y="3661113"/>
                </a:lnTo>
                <a:lnTo>
                  <a:pt x="219668" y="3602910"/>
                </a:lnTo>
                <a:lnTo>
                  <a:pt x="197138" y="3548461"/>
                </a:lnTo>
                <a:lnTo>
                  <a:pt x="168976" y="3492137"/>
                </a:lnTo>
                <a:lnTo>
                  <a:pt x="137057" y="3435814"/>
                </a:lnTo>
                <a:lnTo>
                  <a:pt x="103264" y="3379488"/>
                </a:lnTo>
                <a:lnTo>
                  <a:pt x="71346" y="3325039"/>
                </a:lnTo>
                <a:lnTo>
                  <a:pt x="43182" y="3266839"/>
                </a:lnTo>
                <a:lnTo>
                  <a:pt x="20654" y="3210513"/>
                </a:lnTo>
                <a:lnTo>
                  <a:pt x="5634" y="3152310"/>
                </a:lnTo>
                <a:lnTo>
                  <a:pt x="0" y="3092230"/>
                </a:lnTo>
                <a:lnTo>
                  <a:pt x="5634" y="3032152"/>
                </a:lnTo>
                <a:lnTo>
                  <a:pt x="20654" y="2973950"/>
                </a:lnTo>
                <a:lnTo>
                  <a:pt x="43182" y="2917624"/>
                </a:lnTo>
                <a:lnTo>
                  <a:pt x="71346" y="2859423"/>
                </a:lnTo>
                <a:lnTo>
                  <a:pt x="103264" y="2804974"/>
                </a:lnTo>
                <a:lnTo>
                  <a:pt x="137057" y="2748651"/>
                </a:lnTo>
                <a:lnTo>
                  <a:pt x="168976" y="2692325"/>
                </a:lnTo>
                <a:lnTo>
                  <a:pt x="197138" y="2636001"/>
                </a:lnTo>
                <a:lnTo>
                  <a:pt x="219668" y="2581552"/>
                </a:lnTo>
                <a:lnTo>
                  <a:pt x="234689" y="2523350"/>
                </a:lnTo>
                <a:lnTo>
                  <a:pt x="242199" y="2465149"/>
                </a:lnTo>
                <a:lnTo>
                  <a:pt x="242199" y="2403192"/>
                </a:lnTo>
                <a:lnTo>
                  <a:pt x="238443" y="2339356"/>
                </a:lnTo>
                <a:lnTo>
                  <a:pt x="230932" y="2275522"/>
                </a:lnTo>
                <a:lnTo>
                  <a:pt x="221545" y="2211686"/>
                </a:lnTo>
                <a:lnTo>
                  <a:pt x="214035" y="2147852"/>
                </a:lnTo>
                <a:lnTo>
                  <a:pt x="208402" y="2084018"/>
                </a:lnTo>
                <a:lnTo>
                  <a:pt x="210281" y="2023938"/>
                </a:lnTo>
                <a:lnTo>
                  <a:pt x="217791" y="1965736"/>
                </a:lnTo>
                <a:lnTo>
                  <a:pt x="234689" y="1909410"/>
                </a:lnTo>
                <a:lnTo>
                  <a:pt x="259096" y="1862474"/>
                </a:lnTo>
                <a:lnTo>
                  <a:pt x="291012" y="1817414"/>
                </a:lnTo>
                <a:lnTo>
                  <a:pt x="328562" y="1777986"/>
                </a:lnTo>
                <a:lnTo>
                  <a:pt x="371744" y="1738560"/>
                </a:lnTo>
                <a:lnTo>
                  <a:pt x="416805" y="1702885"/>
                </a:lnTo>
                <a:lnTo>
                  <a:pt x="463742" y="1667213"/>
                </a:lnTo>
                <a:lnTo>
                  <a:pt x="510678" y="1631541"/>
                </a:lnTo>
                <a:lnTo>
                  <a:pt x="557617" y="1595869"/>
                </a:lnTo>
                <a:lnTo>
                  <a:pt x="600799" y="1558320"/>
                </a:lnTo>
                <a:lnTo>
                  <a:pt x="638351" y="1515138"/>
                </a:lnTo>
                <a:lnTo>
                  <a:pt x="672143" y="1473832"/>
                </a:lnTo>
                <a:lnTo>
                  <a:pt x="698428" y="1426896"/>
                </a:lnTo>
                <a:lnTo>
                  <a:pt x="720959" y="1376203"/>
                </a:lnTo>
                <a:lnTo>
                  <a:pt x="739734" y="1321755"/>
                </a:lnTo>
                <a:lnTo>
                  <a:pt x="756631" y="1265429"/>
                </a:lnTo>
                <a:lnTo>
                  <a:pt x="771652" y="1209105"/>
                </a:lnTo>
                <a:lnTo>
                  <a:pt x="786672" y="1150903"/>
                </a:lnTo>
                <a:lnTo>
                  <a:pt x="803570" y="1096456"/>
                </a:lnTo>
                <a:lnTo>
                  <a:pt x="822344" y="1042007"/>
                </a:lnTo>
                <a:lnTo>
                  <a:pt x="844875" y="991317"/>
                </a:lnTo>
                <a:lnTo>
                  <a:pt x="873037" y="946257"/>
                </a:lnTo>
                <a:lnTo>
                  <a:pt x="906830" y="904952"/>
                </a:lnTo>
                <a:lnTo>
                  <a:pt x="948135" y="871157"/>
                </a:lnTo>
                <a:lnTo>
                  <a:pt x="993197" y="842995"/>
                </a:lnTo>
                <a:lnTo>
                  <a:pt x="1043887" y="820464"/>
                </a:lnTo>
                <a:lnTo>
                  <a:pt x="1098336" y="801690"/>
                </a:lnTo>
                <a:lnTo>
                  <a:pt x="1152783" y="784792"/>
                </a:lnTo>
                <a:lnTo>
                  <a:pt x="1210986" y="769772"/>
                </a:lnTo>
                <a:lnTo>
                  <a:pt x="1267309" y="754751"/>
                </a:lnTo>
                <a:lnTo>
                  <a:pt x="1323635" y="737854"/>
                </a:lnTo>
                <a:lnTo>
                  <a:pt x="1378082" y="719079"/>
                </a:lnTo>
                <a:lnTo>
                  <a:pt x="1428774" y="696549"/>
                </a:lnTo>
                <a:lnTo>
                  <a:pt x="1475711" y="670266"/>
                </a:lnTo>
                <a:lnTo>
                  <a:pt x="1517016" y="636471"/>
                </a:lnTo>
                <a:lnTo>
                  <a:pt x="1560199" y="598919"/>
                </a:lnTo>
                <a:lnTo>
                  <a:pt x="1597750" y="555737"/>
                </a:lnTo>
                <a:lnTo>
                  <a:pt x="1633422" y="510678"/>
                </a:lnTo>
                <a:lnTo>
                  <a:pt x="1669094" y="463741"/>
                </a:lnTo>
                <a:lnTo>
                  <a:pt x="1704766" y="416803"/>
                </a:lnTo>
                <a:lnTo>
                  <a:pt x="1740438" y="371743"/>
                </a:lnTo>
                <a:lnTo>
                  <a:pt x="1779867" y="328561"/>
                </a:lnTo>
                <a:lnTo>
                  <a:pt x="1819293" y="291012"/>
                </a:lnTo>
                <a:lnTo>
                  <a:pt x="1864354" y="259094"/>
                </a:lnTo>
                <a:lnTo>
                  <a:pt x="1911291" y="234686"/>
                </a:lnTo>
                <a:lnTo>
                  <a:pt x="1967617" y="217789"/>
                </a:lnTo>
                <a:lnTo>
                  <a:pt x="2025819" y="210279"/>
                </a:lnTo>
                <a:lnTo>
                  <a:pt x="2085897" y="208401"/>
                </a:lnTo>
                <a:lnTo>
                  <a:pt x="2149731" y="214035"/>
                </a:lnTo>
                <a:lnTo>
                  <a:pt x="2213567" y="221545"/>
                </a:lnTo>
                <a:lnTo>
                  <a:pt x="2277403" y="230932"/>
                </a:lnTo>
                <a:lnTo>
                  <a:pt x="2341237" y="238443"/>
                </a:lnTo>
                <a:lnTo>
                  <a:pt x="2405071" y="242197"/>
                </a:lnTo>
                <a:lnTo>
                  <a:pt x="2467030" y="242197"/>
                </a:lnTo>
                <a:lnTo>
                  <a:pt x="2525233" y="234686"/>
                </a:lnTo>
                <a:lnTo>
                  <a:pt x="2583436" y="219666"/>
                </a:lnTo>
                <a:lnTo>
                  <a:pt x="2639760" y="197137"/>
                </a:lnTo>
                <a:lnTo>
                  <a:pt x="2696083" y="167096"/>
                </a:lnTo>
                <a:lnTo>
                  <a:pt x="2752409" y="137057"/>
                </a:lnTo>
                <a:lnTo>
                  <a:pt x="2808733" y="103262"/>
                </a:lnTo>
                <a:lnTo>
                  <a:pt x="2863182" y="71344"/>
                </a:lnTo>
                <a:lnTo>
                  <a:pt x="2921385" y="43182"/>
                </a:lnTo>
                <a:lnTo>
                  <a:pt x="2977708" y="20652"/>
                </a:lnTo>
                <a:lnTo>
                  <a:pt x="3035911" y="5631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Picture 8" descr="Tomb of Hafez in Shiraz - Behinburg Tour &amp; Travel Company">
            <a:extLst>
              <a:ext uri="{FF2B5EF4-FFF2-40B4-BE49-F238E27FC236}">
                <a16:creationId xmlns:a16="http://schemas.microsoft.com/office/drawing/2014/main" id="{66378F29-CC44-48D4-88A2-5182A6C973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6" r="19393"/>
          <a:stretch/>
        </p:blipFill>
        <p:spPr bwMode="auto">
          <a:xfrm>
            <a:off x="5724287" y="2642287"/>
            <a:ext cx="3135234" cy="3131460"/>
          </a:xfrm>
          <a:custGeom>
            <a:avLst/>
            <a:gdLst/>
            <a:ahLst/>
            <a:cxnLst/>
            <a:rect l="l" t="t" r="r" b="b"/>
            <a:pathLst>
              <a:path w="2998601" h="2994963">
                <a:moveTo>
                  <a:pt x="1499301" y="0"/>
                </a:moveTo>
                <a:lnTo>
                  <a:pt x="1528395" y="2727"/>
                </a:lnTo>
                <a:lnTo>
                  <a:pt x="1556581" y="10001"/>
                </a:lnTo>
                <a:lnTo>
                  <a:pt x="1583858" y="20912"/>
                </a:lnTo>
                <a:lnTo>
                  <a:pt x="1612043" y="34550"/>
                </a:lnTo>
                <a:lnTo>
                  <a:pt x="1638411" y="50007"/>
                </a:lnTo>
                <a:lnTo>
                  <a:pt x="1665688" y="66373"/>
                </a:lnTo>
                <a:lnTo>
                  <a:pt x="1692964" y="80920"/>
                </a:lnTo>
                <a:lnTo>
                  <a:pt x="1720240" y="95468"/>
                </a:lnTo>
                <a:lnTo>
                  <a:pt x="1746608" y="106378"/>
                </a:lnTo>
                <a:lnTo>
                  <a:pt x="1775703" y="113652"/>
                </a:lnTo>
                <a:lnTo>
                  <a:pt x="1803888" y="117289"/>
                </a:lnTo>
                <a:lnTo>
                  <a:pt x="1833892" y="117289"/>
                </a:lnTo>
                <a:lnTo>
                  <a:pt x="1864806" y="115471"/>
                </a:lnTo>
                <a:lnTo>
                  <a:pt x="1895719" y="111834"/>
                </a:lnTo>
                <a:lnTo>
                  <a:pt x="1926633" y="107288"/>
                </a:lnTo>
                <a:lnTo>
                  <a:pt x="1957546" y="103651"/>
                </a:lnTo>
                <a:lnTo>
                  <a:pt x="1988460" y="100923"/>
                </a:lnTo>
                <a:lnTo>
                  <a:pt x="2017554" y="101832"/>
                </a:lnTo>
                <a:lnTo>
                  <a:pt x="2045740" y="105469"/>
                </a:lnTo>
                <a:lnTo>
                  <a:pt x="2073017" y="113652"/>
                </a:lnTo>
                <a:lnTo>
                  <a:pt x="2095748" y="125472"/>
                </a:lnTo>
                <a:lnTo>
                  <a:pt x="2117568" y="140929"/>
                </a:lnTo>
                <a:lnTo>
                  <a:pt x="2136662" y="159113"/>
                </a:lnTo>
                <a:lnTo>
                  <a:pt x="2155756" y="180025"/>
                </a:lnTo>
                <a:lnTo>
                  <a:pt x="2173031" y="201846"/>
                </a:lnTo>
                <a:lnTo>
                  <a:pt x="2190306" y="224577"/>
                </a:lnTo>
                <a:lnTo>
                  <a:pt x="2207581" y="247307"/>
                </a:lnTo>
                <a:lnTo>
                  <a:pt x="2224856" y="269128"/>
                </a:lnTo>
                <a:lnTo>
                  <a:pt x="2243041" y="290040"/>
                </a:lnTo>
                <a:lnTo>
                  <a:pt x="2263953" y="308225"/>
                </a:lnTo>
                <a:lnTo>
                  <a:pt x="2283956" y="324591"/>
                </a:lnTo>
                <a:lnTo>
                  <a:pt x="2306686" y="337319"/>
                </a:lnTo>
                <a:lnTo>
                  <a:pt x="2331235" y="348230"/>
                </a:lnTo>
                <a:lnTo>
                  <a:pt x="2357602" y="357322"/>
                </a:lnTo>
                <a:lnTo>
                  <a:pt x="2384878" y="365505"/>
                </a:lnTo>
                <a:lnTo>
                  <a:pt x="2412155" y="372779"/>
                </a:lnTo>
                <a:lnTo>
                  <a:pt x="2440341" y="380053"/>
                </a:lnTo>
                <a:lnTo>
                  <a:pt x="2466708" y="388236"/>
                </a:lnTo>
                <a:lnTo>
                  <a:pt x="2493075" y="397328"/>
                </a:lnTo>
                <a:lnTo>
                  <a:pt x="2517624" y="408239"/>
                </a:lnTo>
                <a:lnTo>
                  <a:pt x="2539446" y="421877"/>
                </a:lnTo>
                <a:lnTo>
                  <a:pt x="2559449" y="438243"/>
                </a:lnTo>
                <a:lnTo>
                  <a:pt x="2575814" y="458246"/>
                </a:lnTo>
                <a:lnTo>
                  <a:pt x="2589453" y="480067"/>
                </a:lnTo>
                <a:lnTo>
                  <a:pt x="2600363" y="504615"/>
                </a:lnTo>
                <a:lnTo>
                  <a:pt x="2609455" y="530983"/>
                </a:lnTo>
                <a:lnTo>
                  <a:pt x="2617638" y="557350"/>
                </a:lnTo>
                <a:lnTo>
                  <a:pt x="2624912" y="585536"/>
                </a:lnTo>
                <a:lnTo>
                  <a:pt x="2632186" y="612812"/>
                </a:lnTo>
                <a:lnTo>
                  <a:pt x="2640369" y="640089"/>
                </a:lnTo>
                <a:lnTo>
                  <a:pt x="2649461" y="666457"/>
                </a:lnTo>
                <a:lnTo>
                  <a:pt x="2660371" y="691006"/>
                </a:lnTo>
                <a:lnTo>
                  <a:pt x="2673101" y="713736"/>
                </a:lnTo>
                <a:lnTo>
                  <a:pt x="2689467" y="733739"/>
                </a:lnTo>
                <a:lnTo>
                  <a:pt x="2707651" y="754651"/>
                </a:lnTo>
                <a:lnTo>
                  <a:pt x="2728563" y="772835"/>
                </a:lnTo>
                <a:lnTo>
                  <a:pt x="2750385" y="790110"/>
                </a:lnTo>
                <a:lnTo>
                  <a:pt x="2774024" y="807385"/>
                </a:lnTo>
                <a:lnTo>
                  <a:pt x="2796754" y="824660"/>
                </a:lnTo>
                <a:lnTo>
                  <a:pt x="2818576" y="841936"/>
                </a:lnTo>
                <a:lnTo>
                  <a:pt x="2839487" y="861029"/>
                </a:lnTo>
                <a:lnTo>
                  <a:pt x="2857672" y="880123"/>
                </a:lnTo>
                <a:lnTo>
                  <a:pt x="2873129" y="901944"/>
                </a:lnTo>
                <a:lnTo>
                  <a:pt x="2884949" y="924674"/>
                </a:lnTo>
                <a:lnTo>
                  <a:pt x="2893132" y="951951"/>
                </a:lnTo>
                <a:lnTo>
                  <a:pt x="2896768" y="980137"/>
                </a:lnTo>
                <a:lnTo>
                  <a:pt x="2897678" y="1009232"/>
                </a:lnTo>
                <a:lnTo>
                  <a:pt x="2894950" y="1040145"/>
                </a:lnTo>
                <a:lnTo>
                  <a:pt x="2891313" y="1071058"/>
                </a:lnTo>
                <a:lnTo>
                  <a:pt x="2886767" y="1101972"/>
                </a:lnTo>
                <a:lnTo>
                  <a:pt x="2883130" y="1132885"/>
                </a:lnTo>
                <a:lnTo>
                  <a:pt x="2881312" y="1163799"/>
                </a:lnTo>
                <a:lnTo>
                  <a:pt x="2881312" y="1193803"/>
                </a:lnTo>
                <a:lnTo>
                  <a:pt x="2884949" y="1221988"/>
                </a:lnTo>
                <a:lnTo>
                  <a:pt x="2892222" y="1250174"/>
                </a:lnTo>
                <a:lnTo>
                  <a:pt x="2903133" y="1276542"/>
                </a:lnTo>
                <a:lnTo>
                  <a:pt x="2917681" y="1303818"/>
                </a:lnTo>
                <a:lnTo>
                  <a:pt x="2932228" y="1331095"/>
                </a:lnTo>
                <a:lnTo>
                  <a:pt x="2948594" y="1358371"/>
                </a:lnTo>
                <a:lnTo>
                  <a:pt x="2964050" y="1384739"/>
                </a:lnTo>
                <a:lnTo>
                  <a:pt x="2977689" y="1412924"/>
                </a:lnTo>
                <a:lnTo>
                  <a:pt x="2988599" y="1440201"/>
                </a:lnTo>
                <a:lnTo>
                  <a:pt x="2995873" y="1468387"/>
                </a:lnTo>
                <a:lnTo>
                  <a:pt x="2998601" y="1497481"/>
                </a:lnTo>
                <a:lnTo>
                  <a:pt x="2995873" y="1526576"/>
                </a:lnTo>
                <a:lnTo>
                  <a:pt x="2988599" y="1554762"/>
                </a:lnTo>
                <a:lnTo>
                  <a:pt x="2977689" y="1582039"/>
                </a:lnTo>
                <a:lnTo>
                  <a:pt x="2964050" y="1610224"/>
                </a:lnTo>
                <a:lnTo>
                  <a:pt x="2948594" y="1636592"/>
                </a:lnTo>
                <a:lnTo>
                  <a:pt x="2932228" y="1663869"/>
                </a:lnTo>
                <a:lnTo>
                  <a:pt x="2917681" y="1691145"/>
                </a:lnTo>
                <a:lnTo>
                  <a:pt x="2903133" y="1718421"/>
                </a:lnTo>
                <a:lnTo>
                  <a:pt x="2892222" y="1744789"/>
                </a:lnTo>
                <a:lnTo>
                  <a:pt x="2884949" y="1772975"/>
                </a:lnTo>
                <a:lnTo>
                  <a:pt x="2881312" y="1801160"/>
                </a:lnTo>
                <a:lnTo>
                  <a:pt x="2881312" y="1831165"/>
                </a:lnTo>
                <a:lnTo>
                  <a:pt x="2883130" y="1862078"/>
                </a:lnTo>
                <a:lnTo>
                  <a:pt x="2886767" y="1892991"/>
                </a:lnTo>
                <a:lnTo>
                  <a:pt x="2891313" y="1923905"/>
                </a:lnTo>
                <a:lnTo>
                  <a:pt x="2894950" y="1954818"/>
                </a:lnTo>
                <a:lnTo>
                  <a:pt x="2897678" y="1985731"/>
                </a:lnTo>
                <a:lnTo>
                  <a:pt x="2896768" y="2014827"/>
                </a:lnTo>
                <a:lnTo>
                  <a:pt x="2893132" y="2043013"/>
                </a:lnTo>
                <a:lnTo>
                  <a:pt x="2884949" y="2070289"/>
                </a:lnTo>
                <a:lnTo>
                  <a:pt x="2873129" y="2093019"/>
                </a:lnTo>
                <a:lnTo>
                  <a:pt x="2857672" y="2114841"/>
                </a:lnTo>
                <a:lnTo>
                  <a:pt x="2839487" y="2133934"/>
                </a:lnTo>
                <a:lnTo>
                  <a:pt x="2818576" y="2153027"/>
                </a:lnTo>
                <a:lnTo>
                  <a:pt x="2796754" y="2170303"/>
                </a:lnTo>
                <a:lnTo>
                  <a:pt x="2774024" y="2187578"/>
                </a:lnTo>
                <a:lnTo>
                  <a:pt x="2750385" y="2204853"/>
                </a:lnTo>
                <a:lnTo>
                  <a:pt x="2728563" y="2222128"/>
                </a:lnTo>
                <a:lnTo>
                  <a:pt x="2707651" y="2240312"/>
                </a:lnTo>
                <a:lnTo>
                  <a:pt x="2689467" y="2261224"/>
                </a:lnTo>
                <a:lnTo>
                  <a:pt x="2673101" y="2281227"/>
                </a:lnTo>
                <a:lnTo>
                  <a:pt x="2660371" y="2303957"/>
                </a:lnTo>
                <a:lnTo>
                  <a:pt x="2649461" y="2328506"/>
                </a:lnTo>
                <a:lnTo>
                  <a:pt x="2640369" y="2354874"/>
                </a:lnTo>
                <a:lnTo>
                  <a:pt x="2632186" y="2382151"/>
                </a:lnTo>
                <a:lnTo>
                  <a:pt x="2624912" y="2409427"/>
                </a:lnTo>
                <a:lnTo>
                  <a:pt x="2617638" y="2437613"/>
                </a:lnTo>
                <a:lnTo>
                  <a:pt x="2609455" y="2463980"/>
                </a:lnTo>
                <a:lnTo>
                  <a:pt x="2600363" y="2490347"/>
                </a:lnTo>
                <a:lnTo>
                  <a:pt x="2589453" y="2514896"/>
                </a:lnTo>
                <a:lnTo>
                  <a:pt x="2575814" y="2536718"/>
                </a:lnTo>
                <a:lnTo>
                  <a:pt x="2559449" y="2556720"/>
                </a:lnTo>
                <a:lnTo>
                  <a:pt x="2539446" y="2573086"/>
                </a:lnTo>
                <a:lnTo>
                  <a:pt x="2517624" y="2586724"/>
                </a:lnTo>
                <a:lnTo>
                  <a:pt x="2493075" y="2597635"/>
                </a:lnTo>
                <a:lnTo>
                  <a:pt x="2466708" y="2606727"/>
                </a:lnTo>
                <a:lnTo>
                  <a:pt x="2440341" y="2614910"/>
                </a:lnTo>
                <a:lnTo>
                  <a:pt x="2412155" y="2622184"/>
                </a:lnTo>
                <a:lnTo>
                  <a:pt x="2384878" y="2629458"/>
                </a:lnTo>
                <a:lnTo>
                  <a:pt x="2357602" y="2637641"/>
                </a:lnTo>
                <a:lnTo>
                  <a:pt x="2331235" y="2646733"/>
                </a:lnTo>
                <a:lnTo>
                  <a:pt x="2306686" y="2657644"/>
                </a:lnTo>
                <a:lnTo>
                  <a:pt x="2283956" y="2670372"/>
                </a:lnTo>
                <a:lnTo>
                  <a:pt x="2263953" y="2686738"/>
                </a:lnTo>
                <a:lnTo>
                  <a:pt x="2243041" y="2704923"/>
                </a:lnTo>
                <a:lnTo>
                  <a:pt x="2224856" y="2725835"/>
                </a:lnTo>
                <a:lnTo>
                  <a:pt x="2207581" y="2747656"/>
                </a:lnTo>
                <a:lnTo>
                  <a:pt x="2190306" y="2770386"/>
                </a:lnTo>
                <a:lnTo>
                  <a:pt x="2173031" y="2793117"/>
                </a:lnTo>
                <a:lnTo>
                  <a:pt x="2155756" y="2814938"/>
                </a:lnTo>
                <a:lnTo>
                  <a:pt x="2136662" y="2835850"/>
                </a:lnTo>
                <a:lnTo>
                  <a:pt x="2117568" y="2854034"/>
                </a:lnTo>
                <a:lnTo>
                  <a:pt x="2095748" y="2869491"/>
                </a:lnTo>
                <a:lnTo>
                  <a:pt x="2073017" y="2881311"/>
                </a:lnTo>
                <a:lnTo>
                  <a:pt x="2045740" y="2889494"/>
                </a:lnTo>
                <a:lnTo>
                  <a:pt x="2017554" y="2893131"/>
                </a:lnTo>
                <a:lnTo>
                  <a:pt x="1988460" y="2894040"/>
                </a:lnTo>
                <a:lnTo>
                  <a:pt x="1957546" y="2891312"/>
                </a:lnTo>
                <a:lnTo>
                  <a:pt x="1926633" y="2887676"/>
                </a:lnTo>
                <a:lnTo>
                  <a:pt x="1895719" y="2883129"/>
                </a:lnTo>
                <a:lnTo>
                  <a:pt x="1864806" y="2879493"/>
                </a:lnTo>
                <a:lnTo>
                  <a:pt x="1833892" y="2877674"/>
                </a:lnTo>
                <a:lnTo>
                  <a:pt x="1803888" y="2877674"/>
                </a:lnTo>
                <a:lnTo>
                  <a:pt x="1775703" y="2881311"/>
                </a:lnTo>
                <a:lnTo>
                  <a:pt x="1746608" y="2888585"/>
                </a:lnTo>
                <a:lnTo>
                  <a:pt x="1720240" y="2899495"/>
                </a:lnTo>
                <a:lnTo>
                  <a:pt x="1692964" y="2914043"/>
                </a:lnTo>
                <a:lnTo>
                  <a:pt x="1665688" y="2928591"/>
                </a:lnTo>
                <a:lnTo>
                  <a:pt x="1638411" y="2944956"/>
                </a:lnTo>
                <a:lnTo>
                  <a:pt x="1612043" y="2960413"/>
                </a:lnTo>
                <a:lnTo>
                  <a:pt x="1583858" y="2974051"/>
                </a:lnTo>
                <a:lnTo>
                  <a:pt x="1556581" y="2984962"/>
                </a:lnTo>
                <a:lnTo>
                  <a:pt x="1528395" y="2992236"/>
                </a:lnTo>
                <a:lnTo>
                  <a:pt x="1499301" y="2994963"/>
                </a:lnTo>
                <a:lnTo>
                  <a:pt x="1470206" y="2992236"/>
                </a:lnTo>
                <a:lnTo>
                  <a:pt x="1442020" y="2984962"/>
                </a:lnTo>
                <a:lnTo>
                  <a:pt x="1414744" y="2974051"/>
                </a:lnTo>
                <a:lnTo>
                  <a:pt x="1386558" y="2960413"/>
                </a:lnTo>
                <a:lnTo>
                  <a:pt x="1360190" y="2944956"/>
                </a:lnTo>
                <a:lnTo>
                  <a:pt x="1332914" y="2928591"/>
                </a:lnTo>
                <a:lnTo>
                  <a:pt x="1305637" y="2914043"/>
                </a:lnTo>
                <a:lnTo>
                  <a:pt x="1278361" y="2899495"/>
                </a:lnTo>
                <a:lnTo>
                  <a:pt x="1251085" y="2888585"/>
                </a:lnTo>
                <a:lnTo>
                  <a:pt x="1222899" y="2881311"/>
                </a:lnTo>
                <a:lnTo>
                  <a:pt x="1194713" y="2877674"/>
                </a:lnTo>
                <a:lnTo>
                  <a:pt x="1164708" y="2877674"/>
                </a:lnTo>
                <a:lnTo>
                  <a:pt x="1133795" y="2879493"/>
                </a:lnTo>
                <a:lnTo>
                  <a:pt x="1102882" y="2883129"/>
                </a:lnTo>
                <a:lnTo>
                  <a:pt x="1071968" y="2887676"/>
                </a:lnTo>
                <a:lnTo>
                  <a:pt x="1041054" y="2891312"/>
                </a:lnTo>
                <a:lnTo>
                  <a:pt x="1010141" y="2894040"/>
                </a:lnTo>
                <a:lnTo>
                  <a:pt x="981047" y="2893131"/>
                </a:lnTo>
                <a:lnTo>
                  <a:pt x="952861" y="2889494"/>
                </a:lnTo>
                <a:lnTo>
                  <a:pt x="925584" y="2881311"/>
                </a:lnTo>
                <a:lnTo>
                  <a:pt x="902854" y="2869491"/>
                </a:lnTo>
                <a:lnTo>
                  <a:pt x="881032" y="2854034"/>
                </a:lnTo>
                <a:lnTo>
                  <a:pt x="861939" y="2835850"/>
                </a:lnTo>
                <a:lnTo>
                  <a:pt x="842845" y="2814938"/>
                </a:lnTo>
                <a:lnTo>
                  <a:pt x="825570" y="2793117"/>
                </a:lnTo>
                <a:lnTo>
                  <a:pt x="808295" y="2770386"/>
                </a:lnTo>
                <a:lnTo>
                  <a:pt x="791020" y="2747656"/>
                </a:lnTo>
                <a:lnTo>
                  <a:pt x="773745" y="2725835"/>
                </a:lnTo>
                <a:lnTo>
                  <a:pt x="755560" y="2704923"/>
                </a:lnTo>
                <a:lnTo>
                  <a:pt x="734648" y="2686738"/>
                </a:lnTo>
                <a:lnTo>
                  <a:pt x="714645" y="2670372"/>
                </a:lnTo>
                <a:lnTo>
                  <a:pt x="691915" y="2657644"/>
                </a:lnTo>
                <a:lnTo>
                  <a:pt x="667366" y="2646733"/>
                </a:lnTo>
                <a:lnTo>
                  <a:pt x="640999" y="2637641"/>
                </a:lnTo>
                <a:lnTo>
                  <a:pt x="613722" y="2629458"/>
                </a:lnTo>
                <a:lnTo>
                  <a:pt x="586446" y="2622184"/>
                </a:lnTo>
                <a:lnTo>
                  <a:pt x="558260" y="2614910"/>
                </a:lnTo>
                <a:lnTo>
                  <a:pt x="531893" y="2606727"/>
                </a:lnTo>
                <a:lnTo>
                  <a:pt x="505525" y="2597635"/>
                </a:lnTo>
                <a:lnTo>
                  <a:pt x="480977" y="2586724"/>
                </a:lnTo>
                <a:lnTo>
                  <a:pt x="459155" y="2573086"/>
                </a:lnTo>
                <a:lnTo>
                  <a:pt x="439152" y="2556720"/>
                </a:lnTo>
                <a:lnTo>
                  <a:pt x="422787" y="2536718"/>
                </a:lnTo>
                <a:lnTo>
                  <a:pt x="409149" y="2514896"/>
                </a:lnTo>
                <a:lnTo>
                  <a:pt x="398238" y="2490347"/>
                </a:lnTo>
                <a:lnTo>
                  <a:pt x="389146" y="2463980"/>
                </a:lnTo>
                <a:lnTo>
                  <a:pt x="380963" y="2437613"/>
                </a:lnTo>
                <a:lnTo>
                  <a:pt x="373689" y="2409427"/>
                </a:lnTo>
                <a:lnTo>
                  <a:pt x="366415" y="2382151"/>
                </a:lnTo>
                <a:lnTo>
                  <a:pt x="358232" y="2354874"/>
                </a:lnTo>
                <a:lnTo>
                  <a:pt x="349140" y="2328506"/>
                </a:lnTo>
                <a:lnTo>
                  <a:pt x="338229" y="2303957"/>
                </a:lnTo>
                <a:lnTo>
                  <a:pt x="325500" y="2281227"/>
                </a:lnTo>
                <a:lnTo>
                  <a:pt x="309135" y="2261224"/>
                </a:lnTo>
                <a:lnTo>
                  <a:pt x="290950" y="2240312"/>
                </a:lnTo>
                <a:lnTo>
                  <a:pt x="270038" y="2222128"/>
                </a:lnTo>
                <a:lnTo>
                  <a:pt x="247307" y="2204853"/>
                </a:lnTo>
                <a:lnTo>
                  <a:pt x="224577" y="2187578"/>
                </a:lnTo>
                <a:lnTo>
                  <a:pt x="201847" y="2170303"/>
                </a:lnTo>
                <a:lnTo>
                  <a:pt x="180025" y="2153027"/>
                </a:lnTo>
                <a:lnTo>
                  <a:pt x="159113" y="2133934"/>
                </a:lnTo>
                <a:lnTo>
                  <a:pt x="140929" y="2114841"/>
                </a:lnTo>
                <a:lnTo>
                  <a:pt x="125473" y="2093019"/>
                </a:lnTo>
                <a:lnTo>
                  <a:pt x="113653" y="2070289"/>
                </a:lnTo>
                <a:lnTo>
                  <a:pt x="105470" y="2043013"/>
                </a:lnTo>
                <a:lnTo>
                  <a:pt x="101833" y="2014827"/>
                </a:lnTo>
                <a:lnTo>
                  <a:pt x="100923" y="1985731"/>
                </a:lnTo>
                <a:lnTo>
                  <a:pt x="103651" y="1954818"/>
                </a:lnTo>
                <a:lnTo>
                  <a:pt x="107288" y="1923905"/>
                </a:lnTo>
                <a:lnTo>
                  <a:pt x="111834" y="1892991"/>
                </a:lnTo>
                <a:lnTo>
                  <a:pt x="115471" y="1862078"/>
                </a:lnTo>
                <a:lnTo>
                  <a:pt x="117290" y="1831165"/>
                </a:lnTo>
                <a:lnTo>
                  <a:pt x="117290" y="1801160"/>
                </a:lnTo>
                <a:lnTo>
                  <a:pt x="113653" y="1772975"/>
                </a:lnTo>
                <a:lnTo>
                  <a:pt x="106379" y="1744789"/>
                </a:lnTo>
                <a:lnTo>
                  <a:pt x="95468" y="1718421"/>
                </a:lnTo>
                <a:lnTo>
                  <a:pt x="81830" y="1691145"/>
                </a:lnTo>
                <a:lnTo>
                  <a:pt x="66373" y="1663869"/>
                </a:lnTo>
                <a:lnTo>
                  <a:pt x="50008" y="1636592"/>
                </a:lnTo>
                <a:lnTo>
                  <a:pt x="34551" y="1610224"/>
                </a:lnTo>
                <a:lnTo>
                  <a:pt x="20912" y="1582039"/>
                </a:lnTo>
                <a:lnTo>
                  <a:pt x="10002" y="1554762"/>
                </a:lnTo>
                <a:lnTo>
                  <a:pt x="2728" y="1526576"/>
                </a:lnTo>
                <a:lnTo>
                  <a:pt x="0" y="1497481"/>
                </a:lnTo>
                <a:lnTo>
                  <a:pt x="2728" y="1468387"/>
                </a:lnTo>
                <a:lnTo>
                  <a:pt x="10002" y="1440201"/>
                </a:lnTo>
                <a:lnTo>
                  <a:pt x="20912" y="1412924"/>
                </a:lnTo>
                <a:lnTo>
                  <a:pt x="34551" y="1384739"/>
                </a:lnTo>
                <a:lnTo>
                  <a:pt x="50008" y="1358371"/>
                </a:lnTo>
                <a:lnTo>
                  <a:pt x="66373" y="1331095"/>
                </a:lnTo>
                <a:lnTo>
                  <a:pt x="81830" y="1303818"/>
                </a:lnTo>
                <a:lnTo>
                  <a:pt x="95468" y="1276542"/>
                </a:lnTo>
                <a:lnTo>
                  <a:pt x="106379" y="1250174"/>
                </a:lnTo>
                <a:lnTo>
                  <a:pt x="113653" y="1221988"/>
                </a:lnTo>
                <a:lnTo>
                  <a:pt x="117290" y="1193803"/>
                </a:lnTo>
                <a:lnTo>
                  <a:pt x="117290" y="1163799"/>
                </a:lnTo>
                <a:lnTo>
                  <a:pt x="115471" y="1132885"/>
                </a:lnTo>
                <a:lnTo>
                  <a:pt x="111834" y="1101972"/>
                </a:lnTo>
                <a:lnTo>
                  <a:pt x="107288" y="1071058"/>
                </a:lnTo>
                <a:lnTo>
                  <a:pt x="103651" y="1040145"/>
                </a:lnTo>
                <a:lnTo>
                  <a:pt x="100923" y="1009232"/>
                </a:lnTo>
                <a:lnTo>
                  <a:pt x="101833" y="980137"/>
                </a:lnTo>
                <a:lnTo>
                  <a:pt x="105470" y="951951"/>
                </a:lnTo>
                <a:lnTo>
                  <a:pt x="113653" y="924674"/>
                </a:lnTo>
                <a:lnTo>
                  <a:pt x="125473" y="901944"/>
                </a:lnTo>
                <a:lnTo>
                  <a:pt x="140929" y="880123"/>
                </a:lnTo>
                <a:lnTo>
                  <a:pt x="159113" y="861029"/>
                </a:lnTo>
                <a:lnTo>
                  <a:pt x="180025" y="841936"/>
                </a:lnTo>
                <a:lnTo>
                  <a:pt x="201847" y="824660"/>
                </a:lnTo>
                <a:lnTo>
                  <a:pt x="224577" y="807385"/>
                </a:lnTo>
                <a:lnTo>
                  <a:pt x="247307" y="790110"/>
                </a:lnTo>
                <a:lnTo>
                  <a:pt x="270038" y="772835"/>
                </a:lnTo>
                <a:lnTo>
                  <a:pt x="290950" y="754651"/>
                </a:lnTo>
                <a:lnTo>
                  <a:pt x="309135" y="733739"/>
                </a:lnTo>
                <a:lnTo>
                  <a:pt x="325500" y="713736"/>
                </a:lnTo>
                <a:lnTo>
                  <a:pt x="338229" y="691006"/>
                </a:lnTo>
                <a:lnTo>
                  <a:pt x="349140" y="666457"/>
                </a:lnTo>
                <a:lnTo>
                  <a:pt x="358232" y="640089"/>
                </a:lnTo>
                <a:lnTo>
                  <a:pt x="366415" y="612812"/>
                </a:lnTo>
                <a:lnTo>
                  <a:pt x="373689" y="585536"/>
                </a:lnTo>
                <a:lnTo>
                  <a:pt x="380963" y="557350"/>
                </a:lnTo>
                <a:lnTo>
                  <a:pt x="389146" y="530983"/>
                </a:lnTo>
                <a:lnTo>
                  <a:pt x="398238" y="504615"/>
                </a:lnTo>
                <a:lnTo>
                  <a:pt x="409149" y="480067"/>
                </a:lnTo>
                <a:lnTo>
                  <a:pt x="422787" y="458246"/>
                </a:lnTo>
                <a:lnTo>
                  <a:pt x="439152" y="438243"/>
                </a:lnTo>
                <a:lnTo>
                  <a:pt x="459155" y="421877"/>
                </a:lnTo>
                <a:lnTo>
                  <a:pt x="480977" y="408239"/>
                </a:lnTo>
                <a:lnTo>
                  <a:pt x="505525" y="397328"/>
                </a:lnTo>
                <a:lnTo>
                  <a:pt x="531893" y="388236"/>
                </a:lnTo>
                <a:lnTo>
                  <a:pt x="558260" y="380053"/>
                </a:lnTo>
                <a:lnTo>
                  <a:pt x="586446" y="372779"/>
                </a:lnTo>
                <a:lnTo>
                  <a:pt x="613722" y="365505"/>
                </a:lnTo>
                <a:lnTo>
                  <a:pt x="640999" y="357322"/>
                </a:lnTo>
                <a:lnTo>
                  <a:pt x="667366" y="348230"/>
                </a:lnTo>
                <a:lnTo>
                  <a:pt x="691915" y="337319"/>
                </a:lnTo>
                <a:lnTo>
                  <a:pt x="714645" y="324591"/>
                </a:lnTo>
                <a:lnTo>
                  <a:pt x="734648" y="308225"/>
                </a:lnTo>
                <a:lnTo>
                  <a:pt x="755560" y="290040"/>
                </a:lnTo>
                <a:lnTo>
                  <a:pt x="773745" y="269128"/>
                </a:lnTo>
                <a:lnTo>
                  <a:pt x="791020" y="247307"/>
                </a:lnTo>
                <a:lnTo>
                  <a:pt x="808295" y="224577"/>
                </a:lnTo>
                <a:lnTo>
                  <a:pt x="825570" y="201846"/>
                </a:lnTo>
                <a:lnTo>
                  <a:pt x="842845" y="180025"/>
                </a:lnTo>
                <a:lnTo>
                  <a:pt x="861939" y="159113"/>
                </a:lnTo>
                <a:lnTo>
                  <a:pt x="881032" y="140929"/>
                </a:lnTo>
                <a:lnTo>
                  <a:pt x="902854" y="125472"/>
                </a:lnTo>
                <a:lnTo>
                  <a:pt x="925584" y="113652"/>
                </a:lnTo>
                <a:lnTo>
                  <a:pt x="952861" y="105469"/>
                </a:lnTo>
                <a:lnTo>
                  <a:pt x="981047" y="101832"/>
                </a:lnTo>
                <a:lnTo>
                  <a:pt x="1010141" y="100923"/>
                </a:lnTo>
                <a:lnTo>
                  <a:pt x="1041054" y="103651"/>
                </a:lnTo>
                <a:lnTo>
                  <a:pt x="1071968" y="107288"/>
                </a:lnTo>
                <a:lnTo>
                  <a:pt x="1102882" y="111834"/>
                </a:lnTo>
                <a:lnTo>
                  <a:pt x="1133795" y="115471"/>
                </a:lnTo>
                <a:lnTo>
                  <a:pt x="1164708" y="117289"/>
                </a:lnTo>
                <a:lnTo>
                  <a:pt x="1194713" y="117289"/>
                </a:lnTo>
                <a:lnTo>
                  <a:pt x="1222899" y="113652"/>
                </a:lnTo>
                <a:lnTo>
                  <a:pt x="1251085" y="106378"/>
                </a:lnTo>
                <a:lnTo>
                  <a:pt x="1278361" y="95468"/>
                </a:lnTo>
                <a:lnTo>
                  <a:pt x="1305637" y="80920"/>
                </a:lnTo>
                <a:lnTo>
                  <a:pt x="1332914" y="66373"/>
                </a:lnTo>
                <a:lnTo>
                  <a:pt x="1360190" y="50007"/>
                </a:lnTo>
                <a:lnTo>
                  <a:pt x="1386558" y="34550"/>
                </a:lnTo>
                <a:lnTo>
                  <a:pt x="1414744" y="20912"/>
                </a:lnTo>
                <a:lnTo>
                  <a:pt x="1442020" y="10001"/>
                </a:lnTo>
                <a:lnTo>
                  <a:pt x="1470206" y="272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Freeform: Shape 16">
            <a:extLst>
              <a:ext uri="{FF2B5EF4-FFF2-40B4-BE49-F238E27FC236}">
                <a16:creationId xmlns:a16="http://schemas.microsoft.com/office/drawing/2014/main" id="{F742B61C-AEB2-4BBC-8101-1D374ADD6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6276" y="0"/>
            <a:ext cx="4335725" cy="3532180"/>
          </a:xfrm>
          <a:custGeom>
            <a:avLst/>
            <a:gdLst>
              <a:gd name="connsiteX0" fmla="*/ 179111 w 4335725"/>
              <a:gd name="connsiteY0" fmla="*/ 0 h 3532180"/>
              <a:gd name="connsiteX1" fmla="*/ 4335725 w 4335725"/>
              <a:gd name="connsiteY1" fmla="*/ 0 h 3532180"/>
              <a:gd name="connsiteX2" fmla="*/ 4335725 w 4335725"/>
              <a:gd name="connsiteY2" fmla="*/ 2845937 h 3532180"/>
              <a:gd name="connsiteX3" fmla="*/ 4315217 w 4335725"/>
              <a:gd name="connsiteY3" fmla="*/ 2853009 h 3532180"/>
              <a:gd name="connsiteX4" fmla="*/ 4269092 w 4335725"/>
              <a:gd name="connsiteY4" fmla="*/ 2867324 h 3532180"/>
              <a:gd name="connsiteX5" fmla="*/ 4219783 w 4335725"/>
              <a:gd name="connsiteY5" fmla="*/ 2880049 h 3532180"/>
              <a:gd name="connsiteX6" fmla="*/ 4172065 w 4335725"/>
              <a:gd name="connsiteY6" fmla="*/ 2892774 h 3532180"/>
              <a:gd name="connsiteX7" fmla="*/ 4124349 w 4335725"/>
              <a:gd name="connsiteY7" fmla="*/ 2907089 h 3532180"/>
              <a:gd name="connsiteX8" fmla="*/ 4078224 w 4335725"/>
              <a:gd name="connsiteY8" fmla="*/ 2922994 h 3532180"/>
              <a:gd name="connsiteX9" fmla="*/ 4035278 w 4335725"/>
              <a:gd name="connsiteY9" fmla="*/ 2942082 h 3532180"/>
              <a:gd name="connsiteX10" fmla="*/ 3995515 w 4335725"/>
              <a:gd name="connsiteY10" fmla="*/ 2964348 h 3532180"/>
              <a:gd name="connsiteX11" fmla="*/ 3960521 w 4335725"/>
              <a:gd name="connsiteY11" fmla="*/ 2992978 h 3532180"/>
              <a:gd name="connsiteX12" fmla="*/ 3923939 w 4335725"/>
              <a:gd name="connsiteY12" fmla="*/ 3024791 h 3532180"/>
              <a:gd name="connsiteX13" fmla="*/ 3892126 w 4335725"/>
              <a:gd name="connsiteY13" fmla="*/ 3061373 h 3532180"/>
              <a:gd name="connsiteX14" fmla="*/ 3861905 w 4335725"/>
              <a:gd name="connsiteY14" fmla="*/ 3099547 h 3532180"/>
              <a:gd name="connsiteX15" fmla="*/ 3831684 w 4335725"/>
              <a:gd name="connsiteY15" fmla="*/ 3139310 h 3532180"/>
              <a:gd name="connsiteX16" fmla="*/ 3801464 w 4335725"/>
              <a:gd name="connsiteY16" fmla="*/ 3179075 h 3532180"/>
              <a:gd name="connsiteX17" fmla="*/ 3771243 w 4335725"/>
              <a:gd name="connsiteY17" fmla="*/ 3217249 h 3532180"/>
              <a:gd name="connsiteX18" fmla="*/ 3737841 w 4335725"/>
              <a:gd name="connsiteY18" fmla="*/ 3253831 h 3532180"/>
              <a:gd name="connsiteX19" fmla="*/ 3704438 w 4335725"/>
              <a:gd name="connsiteY19" fmla="*/ 3285642 h 3532180"/>
              <a:gd name="connsiteX20" fmla="*/ 3666266 w 4335725"/>
              <a:gd name="connsiteY20" fmla="*/ 3312682 h 3532180"/>
              <a:gd name="connsiteX21" fmla="*/ 3626501 w 4335725"/>
              <a:gd name="connsiteY21" fmla="*/ 3333360 h 3532180"/>
              <a:gd name="connsiteX22" fmla="*/ 3578783 w 4335725"/>
              <a:gd name="connsiteY22" fmla="*/ 3347676 h 3532180"/>
              <a:gd name="connsiteX23" fmla="*/ 3529475 w 4335725"/>
              <a:gd name="connsiteY23" fmla="*/ 3354038 h 3532180"/>
              <a:gd name="connsiteX24" fmla="*/ 3478579 w 4335725"/>
              <a:gd name="connsiteY24" fmla="*/ 3355628 h 3532180"/>
              <a:gd name="connsiteX25" fmla="*/ 3424498 w 4335725"/>
              <a:gd name="connsiteY25" fmla="*/ 3350856 h 3532180"/>
              <a:gd name="connsiteX26" fmla="*/ 3370419 w 4335725"/>
              <a:gd name="connsiteY26" fmla="*/ 3344494 h 3532180"/>
              <a:gd name="connsiteX27" fmla="*/ 3316339 w 4335725"/>
              <a:gd name="connsiteY27" fmla="*/ 3336540 h 3532180"/>
              <a:gd name="connsiteX28" fmla="*/ 3262260 w 4335725"/>
              <a:gd name="connsiteY28" fmla="*/ 3330180 h 3532180"/>
              <a:gd name="connsiteX29" fmla="*/ 3208180 w 4335725"/>
              <a:gd name="connsiteY29" fmla="*/ 3326998 h 3532180"/>
              <a:gd name="connsiteX30" fmla="*/ 3155691 w 4335725"/>
              <a:gd name="connsiteY30" fmla="*/ 3326998 h 3532180"/>
              <a:gd name="connsiteX31" fmla="*/ 3106385 w 4335725"/>
              <a:gd name="connsiteY31" fmla="*/ 3333360 h 3532180"/>
              <a:gd name="connsiteX32" fmla="*/ 3055487 w 4335725"/>
              <a:gd name="connsiteY32" fmla="*/ 3346085 h 3532180"/>
              <a:gd name="connsiteX33" fmla="*/ 3009359 w 4335725"/>
              <a:gd name="connsiteY33" fmla="*/ 3365171 h 3532180"/>
              <a:gd name="connsiteX34" fmla="*/ 2961643 w 4335725"/>
              <a:gd name="connsiteY34" fmla="*/ 3390621 h 3532180"/>
              <a:gd name="connsiteX35" fmla="*/ 2913927 w 4335725"/>
              <a:gd name="connsiteY35" fmla="*/ 3416071 h 3532180"/>
              <a:gd name="connsiteX36" fmla="*/ 2866209 w 4335725"/>
              <a:gd name="connsiteY36" fmla="*/ 3444699 h 3532180"/>
              <a:gd name="connsiteX37" fmla="*/ 2820081 w 4335725"/>
              <a:gd name="connsiteY37" fmla="*/ 3471739 h 3532180"/>
              <a:gd name="connsiteX38" fmla="*/ 2770775 w 4335725"/>
              <a:gd name="connsiteY38" fmla="*/ 3495598 h 3532180"/>
              <a:gd name="connsiteX39" fmla="*/ 2723057 w 4335725"/>
              <a:gd name="connsiteY39" fmla="*/ 3514685 h 3532180"/>
              <a:gd name="connsiteX40" fmla="*/ 2673749 w 4335725"/>
              <a:gd name="connsiteY40" fmla="*/ 3527410 h 3532180"/>
              <a:gd name="connsiteX41" fmla="*/ 2622852 w 4335725"/>
              <a:gd name="connsiteY41" fmla="*/ 3532180 h 3532180"/>
              <a:gd name="connsiteX42" fmla="*/ 2571953 w 4335725"/>
              <a:gd name="connsiteY42" fmla="*/ 3527410 h 3532180"/>
              <a:gd name="connsiteX43" fmla="*/ 2522645 w 4335725"/>
              <a:gd name="connsiteY43" fmla="*/ 3514685 h 3532180"/>
              <a:gd name="connsiteX44" fmla="*/ 2474930 w 4335725"/>
              <a:gd name="connsiteY44" fmla="*/ 3495598 h 3532180"/>
              <a:gd name="connsiteX45" fmla="*/ 2425621 w 4335725"/>
              <a:gd name="connsiteY45" fmla="*/ 3471739 h 3532180"/>
              <a:gd name="connsiteX46" fmla="*/ 2379493 w 4335725"/>
              <a:gd name="connsiteY46" fmla="*/ 3444699 h 3532180"/>
              <a:gd name="connsiteX47" fmla="*/ 2331777 w 4335725"/>
              <a:gd name="connsiteY47" fmla="*/ 3416071 h 3532180"/>
              <a:gd name="connsiteX48" fmla="*/ 2284059 w 4335725"/>
              <a:gd name="connsiteY48" fmla="*/ 3390621 h 3532180"/>
              <a:gd name="connsiteX49" fmla="*/ 2236343 w 4335725"/>
              <a:gd name="connsiteY49" fmla="*/ 3365171 h 3532180"/>
              <a:gd name="connsiteX50" fmla="*/ 2188627 w 4335725"/>
              <a:gd name="connsiteY50" fmla="*/ 3346085 h 3532180"/>
              <a:gd name="connsiteX51" fmla="*/ 2139319 w 4335725"/>
              <a:gd name="connsiteY51" fmla="*/ 3333360 h 3532180"/>
              <a:gd name="connsiteX52" fmla="*/ 2090011 w 4335725"/>
              <a:gd name="connsiteY52" fmla="*/ 3326998 h 3532180"/>
              <a:gd name="connsiteX53" fmla="*/ 2037520 w 4335725"/>
              <a:gd name="connsiteY53" fmla="*/ 3326998 h 3532180"/>
              <a:gd name="connsiteX54" fmla="*/ 1983442 w 4335725"/>
              <a:gd name="connsiteY54" fmla="*/ 3330180 h 3532180"/>
              <a:gd name="connsiteX55" fmla="*/ 1929363 w 4335725"/>
              <a:gd name="connsiteY55" fmla="*/ 3336540 h 3532180"/>
              <a:gd name="connsiteX56" fmla="*/ 1875283 w 4335725"/>
              <a:gd name="connsiteY56" fmla="*/ 3344494 h 3532180"/>
              <a:gd name="connsiteX57" fmla="*/ 1821202 w 4335725"/>
              <a:gd name="connsiteY57" fmla="*/ 3350856 h 3532180"/>
              <a:gd name="connsiteX58" fmla="*/ 1767124 w 4335725"/>
              <a:gd name="connsiteY58" fmla="*/ 3355628 h 3532180"/>
              <a:gd name="connsiteX59" fmla="*/ 1716227 w 4335725"/>
              <a:gd name="connsiteY59" fmla="*/ 3354038 h 3532180"/>
              <a:gd name="connsiteX60" fmla="*/ 1666919 w 4335725"/>
              <a:gd name="connsiteY60" fmla="*/ 3347676 h 3532180"/>
              <a:gd name="connsiteX61" fmla="*/ 1619201 w 4335725"/>
              <a:gd name="connsiteY61" fmla="*/ 3333360 h 3532180"/>
              <a:gd name="connsiteX62" fmla="*/ 1579437 w 4335725"/>
              <a:gd name="connsiteY62" fmla="*/ 3312682 h 3532180"/>
              <a:gd name="connsiteX63" fmla="*/ 1541263 w 4335725"/>
              <a:gd name="connsiteY63" fmla="*/ 3285642 h 3532180"/>
              <a:gd name="connsiteX64" fmla="*/ 1507862 w 4335725"/>
              <a:gd name="connsiteY64" fmla="*/ 3253831 h 3532180"/>
              <a:gd name="connsiteX65" fmla="*/ 1474459 w 4335725"/>
              <a:gd name="connsiteY65" fmla="*/ 3217249 h 3532180"/>
              <a:gd name="connsiteX66" fmla="*/ 1444238 w 4335725"/>
              <a:gd name="connsiteY66" fmla="*/ 3179075 h 3532180"/>
              <a:gd name="connsiteX67" fmla="*/ 1414018 w 4335725"/>
              <a:gd name="connsiteY67" fmla="*/ 3139310 h 3532180"/>
              <a:gd name="connsiteX68" fmla="*/ 1383797 w 4335725"/>
              <a:gd name="connsiteY68" fmla="*/ 3099547 h 3532180"/>
              <a:gd name="connsiteX69" fmla="*/ 1353577 w 4335725"/>
              <a:gd name="connsiteY69" fmla="*/ 3061373 h 3532180"/>
              <a:gd name="connsiteX70" fmla="*/ 1321765 w 4335725"/>
              <a:gd name="connsiteY70" fmla="*/ 3024791 h 3532180"/>
              <a:gd name="connsiteX71" fmla="*/ 1285181 w 4335725"/>
              <a:gd name="connsiteY71" fmla="*/ 2992978 h 3532180"/>
              <a:gd name="connsiteX72" fmla="*/ 1250188 w 4335725"/>
              <a:gd name="connsiteY72" fmla="*/ 2964348 h 3532180"/>
              <a:gd name="connsiteX73" fmla="*/ 1210424 w 4335725"/>
              <a:gd name="connsiteY73" fmla="*/ 2942082 h 3532180"/>
              <a:gd name="connsiteX74" fmla="*/ 1167479 w 4335725"/>
              <a:gd name="connsiteY74" fmla="*/ 2922994 h 3532180"/>
              <a:gd name="connsiteX75" fmla="*/ 1121353 w 4335725"/>
              <a:gd name="connsiteY75" fmla="*/ 2907089 h 3532180"/>
              <a:gd name="connsiteX76" fmla="*/ 1073635 w 4335725"/>
              <a:gd name="connsiteY76" fmla="*/ 2892774 h 3532180"/>
              <a:gd name="connsiteX77" fmla="*/ 1025919 w 4335725"/>
              <a:gd name="connsiteY77" fmla="*/ 2880049 h 3532180"/>
              <a:gd name="connsiteX78" fmla="*/ 976611 w 4335725"/>
              <a:gd name="connsiteY78" fmla="*/ 2867324 h 3532180"/>
              <a:gd name="connsiteX79" fmla="*/ 930485 w 4335725"/>
              <a:gd name="connsiteY79" fmla="*/ 2853009 h 3532180"/>
              <a:gd name="connsiteX80" fmla="*/ 884357 w 4335725"/>
              <a:gd name="connsiteY80" fmla="*/ 2837103 h 3532180"/>
              <a:gd name="connsiteX81" fmla="*/ 841413 w 4335725"/>
              <a:gd name="connsiteY81" fmla="*/ 2818015 h 3532180"/>
              <a:gd name="connsiteX82" fmla="*/ 803238 w 4335725"/>
              <a:gd name="connsiteY82" fmla="*/ 2794157 h 3532180"/>
              <a:gd name="connsiteX83" fmla="*/ 768245 w 4335725"/>
              <a:gd name="connsiteY83" fmla="*/ 2765527 h 3532180"/>
              <a:gd name="connsiteX84" fmla="*/ 739617 w 4335725"/>
              <a:gd name="connsiteY84" fmla="*/ 2730536 h 3532180"/>
              <a:gd name="connsiteX85" fmla="*/ 715759 w 4335725"/>
              <a:gd name="connsiteY85" fmla="*/ 2692361 h 3532180"/>
              <a:gd name="connsiteX86" fmla="*/ 696671 w 4335725"/>
              <a:gd name="connsiteY86" fmla="*/ 2649416 h 3532180"/>
              <a:gd name="connsiteX87" fmla="*/ 680766 w 4335725"/>
              <a:gd name="connsiteY87" fmla="*/ 2603290 h 3532180"/>
              <a:gd name="connsiteX88" fmla="*/ 666450 w 4335725"/>
              <a:gd name="connsiteY88" fmla="*/ 2557164 h 3532180"/>
              <a:gd name="connsiteX89" fmla="*/ 653726 w 4335725"/>
              <a:gd name="connsiteY89" fmla="*/ 2507856 h 3532180"/>
              <a:gd name="connsiteX90" fmla="*/ 641000 w 4335725"/>
              <a:gd name="connsiteY90" fmla="*/ 2460140 h 3532180"/>
              <a:gd name="connsiteX91" fmla="*/ 626685 w 4335725"/>
              <a:gd name="connsiteY91" fmla="*/ 2412422 h 3532180"/>
              <a:gd name="connsiteX92" fmla="*/ 610780 w 4335725"/>
              <a:gd name="connsiteY92" fmla="*/ 2366295 h 3532180"/>
              <a:gd name="connsiteX93" fmla="*/ 591692 w 4335725"/>
              <a:gd name="connsiteY93" fmla="*/ 2323348 h 3532180"/>
              <a:gd name="connsiteX94" fmla="*/ 569424 w 4335725"/>
              <a:gd name="connsiteY94" fmla="*/ 2283586 h 3532180"/>
              <a:gd name="connsiteX95" fmla="*/ 540796 w 4335725"/>
              <a:gd name="connsiteY95" fmla="*/ 2248593 h 3532180"/>
              <a:gd name="connsiteX96" fmla="*/ 508983 w 4335725"/>
              <a:gd name="connsiteY96" fmla="*/ 2212010 h 3532180"/>
              <a:gd name="connsiteX97" fmla="*/ 472400 w 4335725"/>
              <a:gd name="connsiteY97" fmla="*/ 2180199 h 3532180"/>
              <a:gd name="connsiteX98" fmla="*/ 432635 w 4335725"/>
              <a:gd name="connsiteY98" fmla="*/ 2149978 h 3532180"/>
              <a:gd name="connsiteX99" fmla="*/ 392872 w 4335725"/>
              <a:gd name="connsiteY99" fmla="*/ 2119758 h 3532180"/>
              <a:gd name="connsiteX100" fmla="*/ 353108 w 4335725"/>
              <a:gd name="connsiteY100" fmla="*/ 2089537 h 3532180"/>
              <a:gd name="connsiteX101" fmla="*/ 314933 w 4335725"/>
              <a:gd name="connsiteY101" fmla="*/ 2059315 h 3532180"/>
              <a:gd name="connsiteX102" fmla="*/ 278350 w 4335725"/>
              <a:gd name="connsiteY102" fmla="*/ 2025914 h 3532180"/>
              <a:gd name="connsiteX103" fmla="*/ 246539 w 4335725"/>
              <a:gd name="connsiteY103" fmla="*/ 1992513 h 3532180"/>
              <a:gd name="connsiteX104" fmla="*/ 219500 w 4335725"/>
              <a:gd name="connsiteY104" fmla="*/ 1954338 h 3532180"/>
              <a:gd name="connsiteX105" fmla="*/ 198823 w 4335725"/>
              <a:gd name="connsiteY105" fmla="*/ 1914575 h 3532180"/>
              <a:gd name="connsiteX106" fmla="*/ 184508 w 4335725"/>
              <a:gd name="connsiteY106" fmla="*/ 1866859 h 3532180"/>
              <a:gd name="connsiteX107" fmla="*/ 178145 w 4335725"/>
              <a:gd name="connsiteY107" fmla="*/ 1817551 h 3532180"/>
              <a:gd name="connsiteX108" fmla="*/ 176554 w 4335725"/>
              <a:gd name="connsiteY108" fmla="*/ 1766651 h 3532180"/>
              <a:gd name="connsiteX109" fmla="*/ 181326 w 4335725"/>
              <a:gd name="connsiteY109" fmla="*/ 1712572 h 3532180"/>
              <a:gd name="connsiteX110" fmla="*/ 187688 w 4335725"/>
              <a:gd name="connsiteY110" fmla="*/ 1658493 h 3532180"/>
              <a:gd name="connsiteX111" fmla="*/ 195640 w 4335725"/>
              <a:gd name="connsiteY111" fmla="*/ 1604413 h 3532180"/>
              <a:gd name="connsiteX112" fmla="*/ 202004 w 4335725"/>
              <a:gd name="connsiteY112" fmla="*/ 1550335 h 3532180"/>
              <a:gd name="connsiteX113" fmla="*/ 205186 w 4335725"/>
              <a:gd name="connsiteY113" fmla="*/ 1496256 h 3532180"/>
              <a:gd name="connsiteX114" fmla="*/ 205186 w 4335725"/>
              <a:gd name="connsiteY114" fmla="*/ 1443766 h 3532180"/>
              <a:gd name="connsiteX115" fmla="*/ 198823 w 4335725"/>
              <a:gd name="connsiteY115" fmla="*/ 1394460 h 3532180"/>
              <a:gd name="connsiteX116" fmla="*/ 186098 w 4335725"/>
              <a:gd name="connsiteY116" fmla="*/ 1345152 h 3532180"/>
              <a:gd name="connsiteX117" fmla="*/ 167011 w 4335725"/>
              <a:gd name="connsiteY117" fmla="*/ 1299024 h 3532180"/>
              <a:gd name="connsiteX118" fmla="*/ 143153 w 4335725"/>
              <a:gd name="connsiteY118" fmla="*/ 1251308 h 3532180"/>
              <a:gd name="connsiteX119" fmla="*/ 116112 w 4335725"/>
              <a:gd name="connsiteY119" fmla="*/ 1203592 h 3532180"/>
              <a:gd name="connsiteX120" fmla="*/ 87483 w 4335725"/>
              <a:gd name="connsiteY120" fmla="*/ 1155874 h 3532180"/>
              <a:gd name="connsiteX121" fmla="*/ 60443 w 4335725"/>
              <a:gd name="connsiteY121" fmla="*/ 1109746 h 3532180"/>
              <a:gd name="connsiteX122" fmla="*/ 36583 w 4335725"/>
              <a:gd name="connsiteY122" fmla="*/ 1060441 h 3532180"/>
              <a:gd name="connsiteX123" fmla="*/ 17498 w 4335725"/>
              <a:gd name="connsiteY123" fmla="*/ 1012723 h 3532180"/>
              <a:gd name="connsiteX124" fmla="*/ 4773 w 4335725"/>
              <a:gd name="connsiteY124" fmla="*/ 963415 h 3532180"/>
              <a:gd name="connsiteX125" fmla="*/ 0 w 4335725"/>
              <a:gd name="connsiteY125" fmla="*/ 912516 h 3532180"/>
              <a:gd name="connsiteX126" fmla="*/ 4773 w 4335725"/>
              <a:gd name="connsiteY126" fmla="*/ 861620 h 3532180"/>
              <a:gd name="connsiteX127" fmla="*/ 17498 w 4335725"/>
              <a:gd name="connsiteY127" fmla="*/ 812312 h 3532180"/>
              <a:gd name="connsiteX128" fmla="*/ 36583 w 4335725"/>
              <a:gd name="connsiteY128" fmla="*/ 764594 h 3532180"/>
              <a:gd name="connsiteX129" fmla="*/ 60443 w 4335725"/>
              <a:gd name="connsiteY129" fmla="*/ 715288 h 3532180"/>
              <a:gd name="connsiteX130" fmla="*/ 87483 w 4335725"/>
              <a:gd name="connsiteY130" fmla="*/ 669160 h 3532180"/>
              <a:gd name="connsiteX131" fmla="*/ 116112 w 4335725"/>
              <a:gd name="connsiteY131" fmla="*/ 621444 h 3532180"/>
              <a:gd name="connsiteX132" fmla="*/ 143153 w 4335725"/>
              <a:gd name="connsiteY132" fmla="*/ 573726 h 3532180"/>
              <a:gd name="connsiteX133" fmla="*/ 167011 w 4335725"/>
              <a:gd name="connsiteY133" fmla="*/ 526010 h 3532180"/>
              <a:gd name="connsiteX134" fmla="*/ 186098 w 4335725"/>
              <a:gd name="connsiteY134" fmla="*/ 479882 h 3532180"/>
              <a:gd name="connsiteX135" fmla="*/ 198823 w 4335725"/>
              <a:gd name="connsiteY135" fmla="*/ 430575 h 3532180"/>
              <a:gd name="connsiteX136" fmla="*/ 205186 w 4335725"/>
              <a:gd name="connsiteY136" fmla="*/ 381268 h 3532180"/>
              <a:gd name="connsiteX137" fmla="*/ 205186 w 4335725"/>
              <a:gd name="connsiteY137" fmla="*/ 328780 h 3532180"/>
              <a:gd name="connsiteX138" fmla="*/ 202004 w 4335725"/>
              <a:gd name="connsiteY138" fmla="*/ 274700 h 3532180"/>
              <a:gd name="connsiteX139" fmla="*/ 195640 w 4335725"/>
              <a:gd name="connsiteY139" fmla="*/ 220621 h 3532180"/>
              <a:gd name="connsiteX140" fmla="*/ 187688 w 4335725"/>
              <a:gd name="connsiteY140" fmla="*/ 166541 h 3532180"/>
              <a:gd name="connsiteX141" fmla="*/ 181326 w 4335725"/>
              <a:gd name="connsiteY141" fmla="*/ 112462 h 3532180"/>
              <a:gd name="connsiteX142" fmla="*/ 176554 w 4335725"/>
              <a:gd name="connsiteY142" fmla="*/ 58383 h 3532180"/>
              <a:gd name="connsiteX143" fmla="*/ 178145 w 4335725"/>
              <a:gd name="connsiteY143" fmla="*/ 7485 h 3532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4335725" h="3532180">
                <a:moveTo>
                  <a:pt x="179111" y="0"/>
                </a:moveTo>
                <a:lnTo>
                  <a:pt x="4335725" y="0"/>
                </a:lnTo>
                <a:lnTo>
                  <a:pt x="4335725" y="2845937"/>
                </a:lnTo>
                <a:lnTo>
                  <a:pt x="4315217" y="2853009"/>
                </a:lnTo>
                <a:lnTo>
                  <a:pt x="4269092" y="2867324"/>
                </a:lnTo>
                <a:lnTo>
                  <a:pt x="4219783" y="2880049"/>
                </a:lnTo>
                <a:lnTo>
                  <a:pt x="4172065" y="2892774"/>
                </a:lnTo>
                <a:lnTo>
                  <a:pt x="4124349" y="2907089"/>
                </a:lnTo>
                <a:lnTo>
                  <a:pt x="4078224" y="2922994"/>
                </a:lnTo>
                <a:lnTo>
                  <a:pt x="4035278" y="2942082"/>
                </a:lnTo>
                <a:lnTo>
                  <a:pt x="3995515" y="2964348"/>
                </a:lnTo>
                <a:lnTo>
                  <a:pt x="3960521" y="2992978"/>
                </a:lnTo>
                <a:lnTo>
                  <a:pt x="3923939" y="3024791"/>
                </a:lnTo>
                <a:lnTo>
                  <a:pt x="3892126" y="3061373"/>
                </a:lnTo>
                <a:lnTo>
                  <a:pt x="3861905" y="3099547"/>
                </a:lnTo>
                <a:lnTo>
                  <a:pt x="3831684" y="3139310"/>
                </a:lnTo>
                <a:lnTo>
                  <a:pt x="3801464" y="3179075"/>
                </a:lnTo>
                <a:lnTo>
                  <a:pt x="3771243" y="3217249"/>
                </a:lnTo>
                <a:lnTo>
                  <a:pt x="3737841" y="3253831"/>
                </a:lnTo>
                <a:lnTo>
                  <a:pt x="3704438" y="3285642"/>
                </a:lnTo>
                <a:lnTo>
                  <a:pt x="3666266" y="3312682"/>
                </a:lnTo>
                <a:lnTo>
                  <a:pt x="3626501" y="3333360"/>
                </a:lnTo>
                <a:lnTo>
                  <a:pt x="3578783" y="3347676"/>
                </a:lnTo>
                <a:lnTo>
                  <a:pt x="3529475" y="3354038"/>
                </a:lnTo>
                <a:lnTo>
                  <a:pt x="3478579" y="3355628"/>
                </a:lnTo>
                <a:lnTo>
                  <a:pt x="3424498" y="3350856"/>
                </a:lnTo>
                <a:lnTo>
                  <a:pt x="3370419" y="3344494"/>
                </a:lnTo>
                <a:lnTo>
                  <a:pt x="3316339" y="3336540"/>
                </a:lnTo>
                <a:lnTo>
                  <a:pt x="3262260" y="3330180"/>
                </a:lnTo>
                <a:lnTo>
                  <a:pt x="3208180" y="3326998"/>
                </a:lnTo>
                <a:lnTo>
                  <a:pt x="3155691" y="3326998"/>
                </a:lnTo>
                <a:lnTo>
                  <a:pt x="3106385" y="3333360"/>
                </a:lnTo>
                <a:lnTo>
                  <a:pt x="3055487" y="3346085"/>
                </a:lnTo>
                <a:lnTo>
                  <a:pt x="3009359" y="3365171"/>
                </a:lnTo>
                <a:lnTo>
                  <a:pt x="2961643" y="3390621"/>
                </a:lnTo>
                <a:lnTo>
                  <a:pt x="2913927" y="3416071"/>
                </a:lnTo>
                <a:lnTo>
                  <a:pt x="2866209" y="3444699"/>
                </a:lnTo>
                <a:lnTo>
                  <a:pt x="2820081" y="3471739"/>
                </a:lnTo>
                <a:lnTo>
                  <a:pt x="2770775" y="3495598"/>
                </a:lnTo>
                <a:lnTo>
                  <a:pt x="2723057" y="3514685"/>
                </a:lnTo>
                <a:lnTo>
                  <a:pt x="2673749" y="3527410"/>
                </a:lnTo>
                <a:lnTo>
                  <a:pt x="2622852" y="3532180"/>
                </a:lnTo>
                <a:lnTo>
                  <a:pt x="2571953" y="3527410"/>
                </a:lnTo>
                <a:lnTo>
                  <a:pt x="2522645" y="3514685"/>
                </a:lnTo>
                <a:lnTo>
                  <a:pt x="2474930" y="3495598"/>
                </a:lnTo>
                <a:lnTo>
                  <a:pt x="2425621" y="3471739"/>
                </a:lnTo>
                <a:lnTo>
                  <a:pt x="2379493" y="3444699"/>
                </a:lnTo>
                <a:lnTo>
                  <a:pt x="2331777" y="3416071"/>
                </a:lnTo>
                <a:lnTo>
                  <a:pt x="2284059" y="3390621"/>
                </a:lnTo>
                <a:lnTo>
                  <a:pt x="2236343" y="3365171"/>
                </a:lnTo>
                <a:lnTo>
                  <a:pt x="2188627" y="3346085"/>
                </a:lnTo>
                <a:lnTo>
                  <a:pt x="2139319" y="3333360"/>
                </a:lnTo>
                <a:lnTo>
                  <a:pt x="2090011" y="3326998"/>
                </a:lnTo>
                <a:lnTo>
                  <a:pt x="2037520" y="3326998"/>
                </a:lnTo>
                <a:lnTo>
                  <a:pt x="1983442" y="3330180"/>
                </a:lnTo>
                <a:lnTo>
                  <a:pt x="1929363" y="3336540"/>
                </a:lnTo>
                <a:lnTo>
                  <a:pt x="1875283" y="3344494"/>
                </a:lnTo>
                <a:lnTo>
                  <a:pt x="1821202" y="3350856"/>
                </a:lnTo>
                <a:lnTo>
                  <a:pt x="1767124" y="3355628"/>
                </a:lnTo>
                <a:lnTo>
                  <a:pt x="1716227" y="3354038"/>
                </a:lnTo>
                <a:lnTo>
                  <a:pt x="1666919" y="3347676"/>
                </a:lnTo>
                <a:lnTo>
                  <a:pt x="1619201" y="3333360"/>
                </a:lnTo>
                <a:lnTo>
                  <a:pt x="1579437" y="3312682"/>
                </a:lnTo>
                <a:lnTo>
                  <a:pt x="1541263" y="3285642"/>
                </a:lnTo>
                <a:lnTo>
                  <a:pt x="1507862" y="3253831"/>
                </a:lnTo>
                <a:lnTo>
                  <a:pt x="1474459" y="3217249"/>
                </a:lnTo>
                <a:lnTo>
                  <a:pt x="1444238" y="3179075"/>
                </a:lnTo>
                <a:lnTo>
                  <a:pt x="1414018" y="3139310"/>
                </a:lnTo>
                <a:lnTo>
                  <a:pt x="1383797" y="3099547"/>
                </a:lnTo>
                <a:lnTo>
                  <a:pt x="1353577" y="3061373"/>
                </a:lnTo>
                <a:lnTo>
                  <a:pt x="1321765" y="3024791"/>
                </a:lnTo>
                <a:lnTo>
                  <a:pt x="1285181" y="2992978"/>
                </a:lnTo>
                <a:lnTo>
                  <a:pt x="1250188" y="2964348"/>
                </a:lnTo>
                <a:lnTo>
                  <a:pt x="1210424" y="2942082"/>
                </a:lnTo>
                <a:lnTo>
                  <a:pt x="1167479" y="2922994"/>
                </a:lnTo>
                <a:lnTo>
                  <a:pt x="1121353" y="2907089"/>
                </a:lnTo>
                <a:lnTo>
                  <a:pt x="1073635" y="2892774"/>
                </a:lnTo>
                <a:lnTo>
                  <a:pt x="1025919" y="2880049"/>
                </a:lnTo>
                <a:lnTo>
                  <a:pt x="976611" y="2867324"/>
                </a:lnTo>
                <a:lnTo>
                  <a:pt x="930485" y="2853009"/>
                </a:lnTo>
                <a:lnTo>
                  <a:pt x="884357" y="2837103"/>
                </a:lnTo>
                <a:lnTo>
                  <a:pt x="841413" y="2818015"/>
                </a:lnTo>
                <a:lnTo>
                  <a:pt x="803238" y="2794157"/>
                </a:lnTo>
                <a:lnTo>
                  <a:pt x="768245" y="2765527"/>
                </a:lnTo>
                <a:lnTo>
                  <a:pt x="739617" y="2730536"/>
                </a:lnTo>
                <a:lnTo>
                  <a:pt x="715759" y="2692361"/>
                </a:lnTo>
                <a:lnTo>
                  <a:pt x="696671" y="2649416"/>
                </a:lnTo>
                <a:lnTo>
                  <a:pt x="680766" y="2603290"/>
                </a:lnTo>
                <a:lnTo>
                  <a:pt x="666450" y="2557164"/>
                </a:lnTo>
                <a:lnTo>
                  <a:pt x="653726" y="2507856"/>
                </a:lnTo>
                <a:lnTo>
                  <a:pt x="641000" y="2460140"/>
                </a:lnTo>
                <a:lnTo>
                  <a:pt x="626685" y="2412422"/>
                </a:lnTo>
                <a:lnTo>
                  <a:pt x="610780" y="2366295"/>
                </a:lnTo>
                <a:lnTo>
                  <a:pt x="591692" y="2323348"/>
                </a:lnTo>
                <a:lnTo>
                  <a:pt x="569424" y="2283586"/>
                </a:lnTo>
                <a:lnTo>
                  <a:pt x="540796" y="2248593"/>
                </a:lnTo>
                <a:lnTo>
                  <a:pt x="508983" y="2212010"/>
                </a:lnTo>
                <a:lnTo>
                  <a:pt x="472400" y="2180199"/>
                </a:lnTo>
                <a:lnTo>
                  <a:pt x="432635" y="2149978"/>
                </a:lnTo>
                <a:lnTo>
                  <a:pt x="392872" y="2119758"/>
                </a:lnTo>
                <a:lnTo>
                  <a:pt x="353108" y="2089537"/>
                </a:lnTo>
                <a:lnTo>
                  <a:pt x="314933" y="2059315"/>
                </a:lnTo>
                <a:lnTo>
                  <a:pt x="278350" y="2025914"/>
                </a:lnTo>
                <a:lnTo>
                  <a:pt x="246539" y="1992513"/>
                </a:lnTo>
                <a:lnTo>
                  <a:pt x="219500" y="1954338"/>
                </a:lnTo>
                <a:lnTo>
                  <a:pt x="198823" y="1914575"/>
                </a:lnTo>
                <a:lnTo>
                  <a:pt x="184508" y="1866859"/>
                </a:lnTo>
                <a:lnTo>
                  <a:pt x="178145" y="1817551"/>
                </a:lnTo>
                <a:lnTo>
                  <a:pt x="176554" y="1766651"/>
                </a:lnTo>
                <a:lnTo>
                  <a:pt x="181326" y="1712572"/>
                </a:lnTo>
                <a:lnTo>
                  <a:pt x="187688" y="1658493"/>
                </a:lnTo>
                <a:lnTo>
                  <a:pt x="195640" y="1604413"/>
                </a:lnTo>
                <a:lnTo>
                  <a:pt x="202004" y="1550335"/>
                </a:lnTo>
                <a:lnTo>
                  <a:pt x="205186" y="1496256"/>
                </a:lnTo>
                <a:lnTo>
                  <a:pt x="205186" y="1443766"/>
                </a:lnTo>
                <a:lnTo>
                  <a:pt x="198823" y="1394460"/>
                </a:lnTo>
                <a:lnTo>
                  <a:pt x="186098" y="1345152"/>
                </a:lnTo>
                <a:lnTo>
                  <a:pt x="167011" y="1299024"/>
                </a:lnTo>
                <a:lnTo>
                  <a:pt x="143153" y="1251308"/>
                </a:lnTo>
                <a:lnTo>
                  <a:pt x="116112" y="1203592"/>
                </a:lnTo>
                <a:lnTo>
                  <a:pt x="87483" y="1155874"/>
                </a:lnTo>
                <a:lnTo>
                  <a:pt x="60443" y="1109746"/>
                </a:lnTo>
                <a:lnTo>
                  <a:pt x="36583" y="1060441"/>
                </a:lnTo>
                <a:lnTo>
                  <a:pt x="17498" y="1012723"/>
                </a:lnTo>
                <a:lnTo>
                  <a:pt x="4773" y="963415"/>
                </a:lnTo>
                <a:lnTo>
                  <a:pt x="0" y="912516"/>
                </a:lnTo>
                <a:lnTo>
                  <a:pt x="4773" y="861620"/>
                </a:lnTo>
                <a:lnTo>
                  <a:pt x="17498" y="812312"/>
                </a:lnTo>
                <a:lnTo>
                  <a:pt x="36583" y="764594"/>
                </a:lnTo>
                <a:lnTo>
                  <a:pt x="60443" y="715288"/>
                </a:lnTo>
                <a:lnTo>
                  <a:pt x="87483" y="669160"/>
                </a:lnTo>
                <a:lnTo>
                  <a:pt x="116112" y="621444"/>
                </a:lnTo>
                <a:lnTo>
                  <a:pt x="143153" y="573726"/>
                </a:lnTo>
                <a:lnTo>
                  <a:pt x="167011" y="526010"/>
                </a:lnTo>
                <a:lnTo>
                  <a:pt x="186098" y="479882"/>
                </a:lnTo>
                <a:lnTo>
                  <a:pt x="198823" y="430575"/>
                </a:lnTo>
                <a:lnTo>
                  <a:pt x="205186" y="381268"/>
                </a:lnTo>
                <a:lnTo>
                  <a:pt x="205186" y="328780"/>
                </a:lnTo>
                <a:lnTo>
                  <a:pt x="202004" y="274700"/>
                </a:lnTo>
                <a:lnTo>
                  <a:pt x="195640" y="220621"/>
                </a:lnTo>
                <a:lnTo>
                  <a:pt x="187688" y="166541"/>
                </a:lnTo>
                <a:lnTo>
                  <a:pt x="181326" y="112462"/>
                </a:lnTo>
                <a:lnTo>
                  <a:pt x="176554" y="58383"/>
                </a:lnTo>
                <a:lnTo>
                  <a:pt x="178145" y="7485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45F3685-A1F0-4EFA-90FD-2F706335B6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96" r="-1" b="15217"/>
          <a:stretch/>
        </p:blipFill>
        <p:spPr bwMode="auto">
          <a:xfrm>
            <a:off x="7959581" y="10"/>
            <a:ext cx="4232421" cy="3428990"/>
          </a:xfrm>
          <a:custGeom>
            <a:avLst/>
            <a:gdLst/>
            <a:ahLst/>
            <a:cxnLst/>
            <a:rect l="l" t="t" r="r" b="b"/>
            <a:pathLst>
              <a:path w="4232421" h="3429000">
                <a:moveTo>
                  <a:pt x="176695" y="0"/>
                </a:moveTo>
                <a:lnTo>
                  <a:pt x="4232421" y="0"/>
                </a:lnTo>
                <a:lnTo>
                  <a:pt x="4232421" y="2741963"/>
                </a:lnTo>
                <a:lnTo>
                  <a:pt x="4230819" y="2742965"/>
                </a:lnTo>
                <a:lnTo>
                  <a:pt x="4189566" y="2761300"/>
                </a:lnTo>
                <a:lnTo>
                  <a:pt x="4145256" y="2776579"/>
                </a:lnTo>
                <a:lnTo>
                  <a:pt x="4100946" y="2790330"/>
                </a:lnTo>
                <a:lnTo>
                  <a:pt x="4053581" y="2802553"/>
                </a:lnTo>
                <a:lnTo>
                  <a:pt x="4007741" y="2814777"/>
                </a:lnTo>
                <a:lnTo>
                  <a:pt x="3961906" y="2828531"/>
                </a:lnTo>
                <a:lnTo>
                  <a:pt x="3917596" y="2843809"/>
                </a:lnTo>
                <a:lnTo>
                  <a:pt x="3876343" y="2862145"/>
                </a:lnTo>
                <a:lnTo>
                  <a:pt x="3838145" y="2883535"/>
                </a:lnTo>
                <a:lnTo>
                  <a:pt x="3804531" y="2911037"/>
                </a:lnTo>
                <a:lnTo>
                  <a:pt x="3769387" y="2941596"/>
                </a:lnTo>
                <a:lnTo>
                  <a:pt x="3738828" y="2976737"/>
                </a:lnTo>
                <a:lnTo>
                  <a:pt x="3709798" y="3013408"/>
                </a:lnTo>
                <a:lnTo>
                  <a:pt x="3680767" y="3051604"/>
                </a:lnTo>
                <a:lnTo>
                  <a:pt x="3651737" y="3089802"/>
                </a:lnTo>
                <a:lnTo>
                  <a:pt x="3622708" y="3126473"/>
                </a:lnTo>
                <a:lnTo>
                  <a:pt x="3590619" y="3161614"/>
                </a:lnTo>
                <a:lnTo>
                  <a:pt x="3558532" y="3192174"/>
                </a:lnTo>
                <a:lnTo>
                  <a:pt x="3521864" y="3218148"/>
                </a:lnTo>
                <a:lnTo>
                  <a:pt x="3483665" y="3238011"/>
                </a:lnTo>
                <a:lnTo>
                  <a:pt x="3437828" y="3251762"/>
                </a:lnTo>
                <a:lnTo>
                  <a:pt x="3390461" y="3257874"/>
                </a:lnTo>
                <a:lnTo>
                  <a:pt x="3341569" y="3259401"/>
                </a:lnTo>
                <a:lnTo>
                  <a:pt x="3289619" y="3254819"/>
                </a:lnTo>
                <a:lnTo>
                  <a:pt x="3237670" y="3248707"/>
                </a:lnTo>
                <a:lnTo>
                  <a:pt x="3185721" y="3241066"/>
                </a:lnTo>
                <a:lnTo>
                  <a:pt x="3133771" y="3234956"/>
                </a:lnTo>
                <a:lnTo>
                  <a:pt x="3081822" y="3231899"/>
                </a:lnTo>
                <a:lnTo>
                  <a:pt x="3031400" y="3231899"/>
                </a:lnTo>
                <a:lnTo>
                  <a:pt x="2984035" y="3238011"/>
                </a:lnTo>
                <a:lnTo>
                  <a:pt x="2935140" y="3250235"/>
                </a:lnTo>
                <a:lnTo>
                  <a:pt x="2890830" y="3268570"/>
                </a:lnTo>
                <a:lnTo>
                  <a:pt x="2844995" y="3293018"/>
                </a:lnTo>
                <a:lnTo>
                  <a:pt x="2799158" y="3317465"/>
                </a:lnTo>
                <a:lnTo>
                  <a:pt x="2753317" y="3344964"/>
                </a:lnTo>
                <a:lnTo>
                  <a:pt x="2709007" y="3370942"/>
                </a:lnTo>
                <a:lnTo>
                  <a:pt x="2661643" y="3393859"/>
                </a:lnTo>
                <a:lnTo>
                  <a:pt x="2615805" y="3412195"/>
                </a:lnTo>
                <a:lnTo>
                  <a:pt x="2568440" y="3424418"/>
                </a:lnTo>
                <a:lnTo>
                  <a:pt x="2519548" y="3429000"/>
                </a:lnTo>
                <a:lnTo>
                  <a:pt x="2470653" y="3424418"/>
                </a:lnTo>
                <a:lnTo>
                  <a:pt x="2423286" y="3412195"/>
                </a:lnTo>
                <a:lnTo>
                  <a:pt x="2377451" y="3393859"/>
                </a:lnTo>
                <a:lnTo>
                  <a:pt x="2330084" y="3370942"/>
                </a:lnTo>
                <a:lnTo>
                  <a:pt x="2285773" y="3344964"/>
                </a:lnTo>
                <a:lnTo>
                  <a:pt x="2239936" y="3317465"/>
                </a:lnTo>
                <a:lnTo>
                  <a:pt x="2194099" y="3293018"/>
                </a:lnTo>
                <a:lnTo>
                  <a:pt x="2148261" y="3268570"/>
                </a:lnTo>
                <a:lnTo>
                  <a:pt x="2102426" y="3250235"/>
                </a:lnTo>
                <a:lnTo>
                  <a:pt x="2055059" y="3238011"/>
                </a:lnTo>
                <a:lnTo>
                  <a:pt x="2007691" y="3231899"/>
                </a:lnTo>
                <a:lnTo>
                  <a:pt x="1957269" y="3231899"/>
                </a:lnTo>
                <a:lnTo>
                  <a:pt x="1905320" y="3234956"/>
                </a:lnTo>
                <a:lnTo>
                  <a:pt x="1853373" y="3241066"/>
                </a:lnTo>
                <a:lnTo>
                  <a:pt x="1801421" y="3248707"/>
                </a:lnTo>
                <a:lnTo>
                  <a:pt x="1749472" y="3254819"/>
                </a:lnTo>
                <a:lnTo>
                  <a:pt x="1697523" y="3259401"/>
                </a:lnTo>
                <a:lnTo>
                  <a:pt x="1648630" y="3257874"/>
                </a:lnTo>
                <a:lnTo>
                  <a:pt x="1601266" y="3251762"/>
                </a:lnTo>
                <a:lnTo>
                  <a:pt x="1555428" y="3238011"/>
                </a:lnTo>
                <a:lnTo>
                  <a:pt x="1517230" y="3218148"/>
                </a:lnTo>
                <a:lnTo>
                  <a:pt x="1480559" y="3192174"/>
                </a:lnTo>
                <a:lnTo>
                  <a:pt x="1448472" y="3161614"/>
                </a:lnTo>
                <a:lnTo>
                  <a:pt x="1416386" y="3126473"/>
                </a:lnTo>
                <a:lnTo>
                  <a:pt x="1387354" y="3089802"/>
                </a:lnTo>
                <a:lnTo>
                  <a:pt x="1358325" y="3051604"/>
                </a:lnTo>
                <a:lnTo>
                  <a:pt x="1329295" y="3013408"/>
                </a:lnTo>
                <a:lnTo>
                  <a:pt x="1300263" y="2976737"/>
                </a:lnTo>
                <a:lnTo>
                  <a:pt x="1269704" y="2941596"/>
                </a:lnTo>
                <a:lnTo>
                  <a:pt x="1234563" y="2911037"/>
                </a:lnTo>
                <a:lnTo>
                  <a:pt x="1200949" y="2883535"/>
                </a:lnTo>
                <a:lnTo>
                  <a:pt x="1162751" y="2862145"/>
                </a:lnTo>
                <a:lnTo>
                  <a:pt x="1121495" y="2843809"/>
                </a:lnTo>
                <a:lnTo>
                  <a:pt x="1077188" y="2828531"/>
                </a:lnTo>
                <a:lnTo>
                  <a:pt x="1031348" y="2814777"/>
                </a:lnTo>
                <a:lnTo>
                  <a:pt x="985513" y="2802553"/>
                </a:lnTo>
                <a:lnTo>
                  <a:pt x="938145" y="2790330"/>
                </a:lnTo>
                <a:lnTo>
                  <a:pt x="893838" y="2776579"/>
                </a:lnTo>
                <a:lnTo>
                  <a:pt x="849525" y="2761300"/>
                </a:lnTo>
                <a:lnTo>
                  <a:pt x="808275" y="2742965"/>
                </a:lnTo>
                <a:lnTo>
                  <a:pt x="771601" y="2720045"/>
                </a:lnTo>
                <a:lnTo>
                  <a:pt x="737987" y="2692543"/>
                </a:lnTo>
                <a:lnTo>
                  <a:pt x="710485" y="2658929"/>
                </a:lnTo>
                <a:lnTo>
                  <a:pt x="687568" y="2622258"/>
                </a:lnTo>
                <a:lnTo>
                  <a:pt x="669232" y="2581005"/>
                </a:lnTo>
                <a:lnTo>
                  <a:pt x="653954" y="2536695"/>
                </a:lnTo>
                <a:lnTo>
                  <a:pt x="640203" y="2492387"/>
                </a:lnTo>
                <a:lnTo>
                  <a:pt x="627979" y="2445020"/>
                </a:lnTo>
                <a:lnTo>
                  <a:pt x="615753" y="2399185"/>
                </a:lnTo>
                <a:lnTo>
                  <a:pt x="602002" y="2353345"/>
                </a:lnTo>
                <a:lnTo>
                  <a:pt x="586724" y="2309035"/>
                </a:lnTo>
                <a:lnTo>
                  <a:pt x="568388" y="2267782"/>
                </a:lnTo>
                <a:lnTo>
                  <a:pt x="546998" y="2229583"/>
                </a:lnTo>
                <a:lnTo>
                  <a:pt x="519496" y="2195970"/>
                </a:lnTo>
                <a:lnTo>
                  <a:pt x="488937" y="2160826"/>
                </a:lnTo>
                <a:lnTo>
                  <a:pt x="453796" y="2130269"/>
                </a:lnTo>
                <a:lnTo>
                  <a:pt x="415595" y="2101240"/>
                </a:lnTo>
                <a:lnTo>
                  <a:pt x="377399" y="2072208"/>
                </a:lnTo>
                <a:lnTo>
                  <a:pt x="339201" y="2043179"/>
                </a:lnTo>
                <a:lnTo>
                  <a:pt x="302530" y="2014147"/>
                </a:lnTo>
                <a:lnTo>
                  <a:pt x="267389" y="1982060"/>
                </a:lnTo>
                <a:lnTo>
                  <a:pt x="236829" y="1949976"/>
                </a:lnTo>
                <a:lnTo>
                  <a:pt x="210855" y="1913305"/>
                </a:lnTo>
                <a:lnTo>
                  <a:pt x="190992" y="1875107"/>
                </a:lnTo>
                <a:lnTo>
                  <a:pt x="177241" y="1829269"/>
                </a:lnTo>
                <a:lnTo>
                  <a:pt x="171129" y="1781905"/>
                </a:lnTo>
                <a:lnTo>
                  <a:pt x="169599" y="1733010"/>
                </a:lnTo>
                <a:lnTo>
                  <a:pt x="174184" y="1681060"/>
                </a:lnTo>
                <a:lnTo>
                  <a:pt x="180296" y="1629111"/>
                </a:lnTo>
                <a:lnTo>
                  <a:pt x="187935" y="1577162"/>
                </a:lnTo>
                <a:lnTo>
                  <a:pt x="194049" y="1525212"/>
                </a:lnTo>
                <a:lnTo>
                  <a:pt x="197104" y="1473263"/>
                </a:lnTo>
                <a:lnTo>
                  <a:pt x="197104" y="1422841"/>
                </a:lnTo>
                <a:lnTo>
                  <a:pt x="190992" y="1375479"/>
                </a:lnTo>
                <a:lnTo>
                  <a:pt x="178768" y="1328111"/>
                </a:lnTo>
                <a:lnTo>
                  <a:pt x="160433" y="1283801"/>
                </a:lnTo>
                <a:lnTo>
                  <a:pt x="137515" y="1237964"/>
                </a:lnTo>
                <a:lnTo>
                  <a:pt x="111538" y="1192129"/>
                </a:lnTo>
                <a:lnTo>
                  <a:pt x="84039" y="1146289"/>
                </a:lnTo>
                <a:lnTo>
                  <a:pt x="58064" y="1101978"/>
                </a:lnTo>
                <a:lnTo>
                  <a:pt x="35144" y="1054614"/>
                </a:lnTo>
                <a:lnTo>
                  <a:pt x="16808" y="1008776"/>
                </a:lnTo>
                <a:lnTo>
                  <a:pt x="4585" y="961409"/>
                </a:lnTo>
                <a:lnTo>
                  <a:pt x="0" y="912517"/>
                </a:lnTo>
                <a:lnTo>
                  <a:pt x="4585" y="863625"/>
                </a:lnTo>
                <a:lnTo>
                  <a:pt x="16808" y="816260"/>
                </a:lnTo>
                <a:lnTo>
                  <a:pt x="35144" y="770420"/>
                </a:lnTo>
                <a:lnTo>
                  <a:pt x="58064" y="723055"/>
                </a:lnTo>
                <a:lnTo>
                  <a:pt x="84039" y="678745"/>
                </a:lnTo>
                <a:lnTo>
                  <a:pt x="111538" y="632910"/>
                </a:lnTo>
                <a:lnTo>
                  <a:pt x="137515" y="587070"/>
                </a:lnTo>
                <a:lnTo>
                  <a:pt x="160433" y="541232"/>
                </a:lnTo>
                <a:lnTo>
                  <a:pt x="178768" y="496922"/>
                </a:lnTo>
                <a:lnTo>
                  <a:pt x="190992" y="449557"/>
                </a:lnTo>
                <a:lnTo>
                  <a:pt x="197104" y="402192"/>
                </a:lnTo>
                <a:lnTo>
                  <a:pt x="197104" y="351770"/>
                </a:lnTo>
                <a:lnTo>
                  <a:pt x="194049" y="299821"/>
                </a:lnTo>
                <a:lnTo>
                  <a:pt x="187935" y="247872"/>
                </a:lnTo>
                <a:lnTo>
                  <a:pt x="180296" y="195922"/>
                </a:lnTo>
                <a:lnTo>
                  <a:pt x="174184" y="143973"/>
                </a:lnTo>
                <a:lnTo>
                  <a:pt x="169599" y="92024"/>
                </a:lnTo>
                <a:lnTo>
                  <a:pt x="171129" y="4313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Freeform: Shape 18">
            <a:extLst>
              <a:ext uri="{FF2B5EF4-FFF2-40B4-BE49-F238E27FC236}">
                <a16:creationId xmlns:a16="http://schemas.microsoft.com/office/drawing/2014/main" id="{EADB851D-BD3C-4632-AD82-D2D2EEFBA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2017" y="3754146"/>
            <a:ext cx="3309983" cy="3103853"/>
          </a:xfrm>
          <a:custGeom>
            <a:avLst/>
            <a:gdLst>
              <a:gd name="connsiteX0" fmla="*/ 2022059 w 3309983"/>
              <a:gd name="connsiteY0" fmla="*/ 0 h 3103853"/>
              <a:gd name="connsiteX1" fmla="*/ 2061297 w 3309983"/>
              <a:gd name="connsiteY1" fmla="*/ 3678 h 3103853"/>
              <a:gd name="connsiteX2" fmla="*/ 2099311 w 3309983"/>
              <a:gd name="connsiteY2" fmla="*/ 13488 h 3103853"/>
              <a:gd name="connsiteX3" fmla="*/ 2136099 w 3309983"/>
              <a:gd name="connsiteY3" fmla="*/ 28203 h 3103853"/>
              <a:gd name="connsiteX4" fmla="*/ 2174111 w 3309983"/>
              <a:gd name="connsiteY4" fmla="*/ 46597 h 3103853"/>
              <a:gd name="connsiteX5" fmla="*/ 2209672 w 3309983"/>
              <a:gd name="connsiteY5" fmla="*/ 67443 h 3103853"/>
              <a:gd name="connsiteX6" fmla="*/ 2246460 w 3309983"/>
              <a:gd name="connsiteY6" fmla="*/ 89515 h 3103853"/>
              <a:gd name="connsiteX7" fmla="*/ 2283247 w 3309983"/>
              <a:gd name="connsiteY7" fmla="*/ 109134 h 3103853"/>
              <a:gd name="connsiteX8" fmla="*/ 2320033 w 3309983"/>
              <a:gd name="connsiteY8" fmla="*/ 128755 h 3103853"/>
              <a:gd name="connsiteX9" fmla="*/ 2355594 w 3309983"/>
              <a:gd name="connsiteY9" fmla="*/ 143469 h 3103853"/>
              <a:gd name="connsiteX10" fmla="*/ 2394834 w 3309983"/>
              <a:gd name="connsiteY10" fmla="*/ 153279 h 3103853"/>
              <a:gd name="connsiteX11" fmla="*/ 2432846 w 3309983"/>
              <a:gd name="connsiteY11" fmla="*/ 158184 h 3103853"/>
              <a:gd name="connsiteX12" fmla="*/ 2473311 w 3309983"/>
              <a:gd name="connsiteY12" fmla="*/ 158184 h 3103853"/>
              <a:gd name="connsiteX13" fmla="*/ 2515004 w 3309983"/>
              <a:gd name="connsiteY13" fmla="*/ 155732 h 3103853"/>
              <a:gd name="connsiteX14" fmla="*/ 2556695 w 3309983"/>
              <a:gd name="connsiteY14" fmla="*/ 150827 h 3103853"/>
              <a:gd name="connsiteX15" fmla="*/ 2598388 w 3309983"/>
              <a:gd name="connsiteY15" fmla="*/ 144696 h 3103853"/>
              <a:gd name="connsiteX16" fmla="*/ 2640079 w 3309983"/>
              <a:gd name="connsiteY16" fmla="*/ 139791 h 3103853"/>
              <a:gd name="connsiteX17" fmla="*/ 2681772 w 3309983"/>
              <a:gd name="connsiteY17" fmla="*/ 136111 h 3103853"/>
              <a:gd name="connsiteX18" fmla="*/ 2721011 w 3309983"/>
              <a:gd name="connsiteY18" fmla="*/ 137338 h 3103853"/>
              <a:gd name="connsiteX19" fmla="*/ 2759024 w 3309983"/>
              <a:gd name="connsiteY19" fmla="*/ 142243 h 3103853"/>
              <a:gd name="connsiteX20" fmla="*/ 2795812 w 3309983"/>
              <a:gd name="connsiteY20" fmla="*/ 153279 h 3103853"/>
              <a:gd name="connsiteX21" fmla="*/ 2826468 w 3309983"/>
              <a:gd name="connsiteY21" fmla="*/ 169220 h 3103853"/>
              <a:gd name="connsiteX22" fmla="*/ 2855897 w 3309983"/>
              <a:gd name="connsiteY22" fmla="*/ 190066 h 3103853"/>
              <a:gd name="connsiteX23" fmla="*/ 2881648 w 3309983"/>
              <a:gd name="connsiteY23" fmla="*/ 214590 h 3103853"/>
              <a:gd name="connsiteX24" fmla="*/ 2907399 w 3309983"/>
              <a:gd name="connsiteY24" fmla="*/ 242793 h 3103853"/>
              <a:gd name="connsiteX25" fmla="*/ 2930697 w 3309983"/>
              <a:gd name="connsiteY25" fmla="*/ 272223 h 3103853"/>
              <a:gd name="connsiteX26" fmla="*/ 2953995 w 3309983"/>
              <a:gd name="connsiteY26" fmla="*/ 302879 h 3103853"/>
              <a:gd name="connsiteX27" fmla="*/ 2977294 w 3309983"/>
              <a:gd name="connsiteY27" fmla="*/ 333535 h 3103853"/>
              <a:gd name="connsiteX28" fmla="*/ 3000592 w 3309983"/>
              <a:gd name="connsiteY28" fmla="*/ 362964 h 3103853"/>
              <a:gd name="connsiteX29" fmla="*/ 3025118 w 3309983"/>
              <a:gd name="connsiteY29" fmla="*/ 391167 h 3103853"/>
              <a:gd name="connsiteX30" fmla="*/ 3053321 w 3309983"/>
              <a:gd name="connsiteY30" fmla="*/ 415693 h 3103853"/>
              <a:gd name="connsiteX31" fmla="*/ 3080299 w 3309983"/>
              <a:gd name="connsiteY31" fmla="*/ 437765 h 3103853"/>
              <a:gd name="connsiteX32" fmla="*/ 3110953 w 3309983"/>
              <a:gd name="connsiteY32" fmla="*/ 454931 h 3103853"/>
              <a:gd name="connsiteX33" fmla="*/ 3144062 w 3309983"/>
              <a:gd name="connsiteY33" fmla="*/ 469646 h 3103853"/>
              <a:gd name="connsiteX34" fmla="*/ 3179622 w 3309983"/>
              <a:gd name="connsiteY34" fmla="*/ 481908 h 3103853"/>
              <a:gd name="connsiteX35" fmla="*/ 3216409 w 3309983"/>
              <a:gd name="connsiteY35" fmla="*/ 492944 h 3103853"/>
              <a:gd name="connsiteX36" fmla="*/ 3253196 w 3309983"/>
              <a:gd name="connsiteY36" fmla="*/ 502755 h 3103853"/>
              <a:gd name="connsiteX37" fmla="*/ 3291210 w 3309983"/>
              <a:gd name="connsiteY37" fmla="*/ 512565 h 3103853"/>
              <a:gd name="connsiteX38" fmla="*/ 3309983 w 3309983"/>
              <a:gd name="connsiteY38" fmla="*/ 518391 h 3103853"/>
              <a:gd name="connsiteX39" fmla="*/ 3309983 w 3309983"/>
              <a:gd name="connsiteY39" fmla="*/ 3103853 h 3103853"/>
              <a:gd name="connsiteX40" fmla="*/ 454246 w 3309983"/>
              <a:gd name="connsiteY40" fmla="*/ 3103853 h 3103853"/>
              <a:gd name="connsiteX41" fmla="*/ 438991 w 3309983"/>
              <a:gd name="connsiteY41" fmla="*/ 3076613 h 3103853"/>
              <a:gd name="connsiteX42" fmla="*/ 416921 w 3309983"/>
              <a:gd name="connsiteY42" fmla="*/ 3049636 h 3103853"/>
              <a:gd name="connsiteX43" fmla="*/ 392395 w 3309983"/>
              <a:gd name="connsiteY43" fmla="*/ 3021432 h 3103853"/>
              <a:gd name="connsiteX44" fmla="*/ 364192 w 3309983"/>
              <a:gd name="connsiteY44" fmla="*/ 2996908 h 3103853"/>
              <a:gd name="connsiteX45" fmla="*/ 333535 w 3309983"/>
              <a:gd name="connsiteY45" fmla="*/ 2973610 h 3103853"/>
              <a:gd name="connsiteX46" fmla="*/ 302880 w 3309983"/>
              <a:gd name="connsiteY46" fmla="*/ 2950312 h 3103853"/>
              <a:gd name="connsiteX47" fmla="*/ 272224 w 3309983"/>
              <a:gd name="connsiteY47" fmla="*/ 2927014 h 3103853"/>
              <a:gd name="connsiteX48" fmla="*/ 242794 w 3309983"/>
              <a:gd name="connsiteY48" fmla="*/ 2903714 h 3103853"/>
              <a:gd name="connsiteX49" fmla="*/ 214591 w 3309983"/>
              <a:gd name="connsiteY49" fmla="*/ 2877964 h 3103853"/>
              <a:gd name="connsiteX50" fmla="*/ 190066 w 3309983"/>
              <a:gd name="connsiteY50" fmla="*/ 2852214 h 3103853"/>
              <a:gd name="connsiteX51" fmla="*/ 169221 w 3309983"/>
              <a:gd name="connsiteY51" fmla="*/ 2822783 h 3103853"/>
              <a:gd name="connsiteX52" fmla="*/ 153281 w 3309983"/>
              <a:gd name="connsiteY52" fmla="*/ 2792128 h 3103853"/>
              <a:gd name="connsiteX53" fmla="*/ 142244 w 3309983"/>
              <a:gd name="connsiteY53" fmla="*/ 2755342 h 3103853"/>
              <a:gd name="connsiteX54" fmla="*/ 137339 w 3309983"/>
              <a:gd name="connsiteY54" fmla="*/ 2717328 h 3103853"/>
              <a:gd name="connsiteX55" fmla="*/ 136112 w 3309983"/>
              <a:gd name="connsiteY55" fmla="*/ 2678088 h 3103853"/>
              <a:gd name="connsiteX56" fmla="*/ 139791 w 3309983"/>
              <a:gd name="connsiteY56" fmla="*/ 2636396 h 3103853"/>
              <a:gd name="connsiteX57" fmla="*/ 144696 w 3309983"/>
              <a:gd name="connsiteY57" fmla="*/ 2594705 h 3103853"/>
              <a:gd name="connsiteX58" fmla="*/ 150827 w 3309983"/>
              <a:gd name="connsiteY58" fmla="*/ 2553012 h 3103853"/>
              <a:gd name="connsiteX59" fmla="*/ 155732 w 3309983"/>
              <a:gd name="connsiteY59" fmla="*/ 2511321 h 3103853"/>
              <a:gd name="connsiteX60" fmla="*/ 158185 w 3309983"/>
              <a:gd name="connsiteY60" fmla="*/ 2469629 h 3103853"/>
              <a:gd name="connsiteX61" fmla="*/ 158185 w 3309983"/>
              <a:gd name="connsiteY61" fmla="*/ 2429163 h 3103853"/>
              <a:gd name="connsiteX62" fmla="*/ 153281 w 3309983"/>
              <a:gd name="connsiteY62" fmla="*/ 2391151 h 3103853"/>
              <a:gd name="connsiteX63" fmla="*/ 143470 w 3309983"/>
              <a:gd name="connsiteY63" fmla="*/ 2353137 h 3103853"/>
              <a:gd name="connsiteX64" fmla="*/ 128755 w 3309983"/>
              <a:gd name="connsiteY64" fmla="*/ 2317576 h 3103853"/>
              <a:gd name="connsiteX65" fmla="*/ 110362 w 3309983"/>
              <a:gd name="connsiteY65" fmla="*/ 2280789 h 3103853"/>
              <a:gd name="connsiteX66" fmla="*/ 89515 w 3309983"/>
              <a:gd name="connsiteY66" fmla="*/ 2244004 h 3103853"/>
              <a:gd name="connsiteX67" fmla="*/ 67444 w 3309983"/>
              <a:gd name="connsiteY67" fmla="*/ 2207216 h 3103853"/>
              <a:gd name="connsiteX68" fmla="*/ 46598 w 3309983"/>
              <a:gd name="connsiteY68" fmla="*/ 2171654 h 3103853"/>
              <a:gd name="connsiteX69" fmla="*/ 28203 w 3309983"/>
              <a:gd name="connsiteY69" fmla="*/ 2133642 h 3103853"/>
              <a:gd name="connsiteX70" fmla="*/ 13490 w 3309983"/>
              <a:gd name="connsiteY70" fmla="*/ 2096855 h 3103853"/>
              <a:gd name="connsiteX71" fmla="*/ 3680 w 3309983"/>
              <a:gd name="connsiteY71" fmla="*/ 2058841 h 3103853"/>
              <a:gd name="connsiteX72" fmla="*/ 0 w 3309983"/>
              <a:gd name="connsiteY72" fmla="*/ 2019602 h 3103853"/>
              <a:gd name="connsiteX73" fmla="*/ 3680 w 3309983"/>
              <a:gd name="connsiteY73" fmla="*/ 1980363 h 3103853"/>
              <a:gd name="connsiteX74" fmla="*/ 13490 w 3309983"/>
              <a:gd name="connsiteY74" fmla="*/ 1942350 h 3103853"/>
              <a:gd name="connsiteX75" fmla="*/ 28203 w 3309983"/>
              <a:gd name="connsiteY75" fmla="*/ 1905563 h 3103853"/>
              <a:gd name="connsiteX76" fmla="*/ 46598 w 3309983"/>
              <a:gd name="connsiteY76" fmla="*/ 1867550 h 3103853"/>
              <a:gd name="connsiteX77" fmla="*/ 67444 w 3309983"/>
              <a:gd name="connsiteY77" fmla="*/ 1831989 h 3103853"/>
              <a:gd name="connsiteX78" fmla="*/ 89515 w 3309983"/>
              <a:gd name="connsiteY78" fmla="*/ 1795203 h 3103853"/>
              <a:gd name="connsiteX79" fmla="*/ 110362 w 3309983"/>
              <a:gd name="connsiteY79" fmla="*/ 1758415 h 3103853"/>
              <a:gd name="connsiteX80" fmla="*/ 128755 w 3309983"/>
              <a:gd name="connsiteY80" fmla="*/ 1721629 h 3103853"/>
              <a:gd name="connsiteX81" fmla="*/ 143470 w 3309983"/>
              <a:gd name="connsiteY81" fmla="*/ 1686067 h 3103853"/>
              <a:gd name="connsiteX82" fmla="*/ 153281 w 3309983"/>
              <a:gd name="connsiteY82" fmla="*/ 1648054 h 3103853"/>
              <a:gd name="connsiteX83" fmla="*/ 158185 w 3309983"/>
              <a:gd name="connsiteY83" fmla="*/ 1610042 h 3103853"/>
              <a:gd name="connsiteX84" fmla="*/ 158185 w 3309983"/>
              <a:gd name="connsiteY84" fmla="*/ 1569576 h 3103853"/>
              <a:gd name="connsiteX85" fmla="*/ 155732 w 3309983"/>
              <a:gd name="connsiteY85" fmla="*/ 1527883 h 3103853"/>
              <a:gd name="connsiteX86" fmla="*/ 150827 w 3309983"/>
              <a:gd name="connsiteY86" fmla="*/ 1486192 h 3103853"/>
              <a:gd name="connsiteX87" fmla="*/ 144696 w 3309983"/>
              <a:gd name="connsiteY87" fmla="*/ 1444499 h 3103853"/>
              <a:gd name="connsiteX88" fmla="*/ 139791 w 3309983"/>
              <a:gd name="connsiteY88" fmla="*/ 1402808 h 3103853"/>
              <a:gd name="connsiteX89" fmla="*/ 136112 w 3309983"/>
              <a:gd name="connsiteY89" fmla="*/ 1361117 h 3103853"/>
              <a:gd name="connsiteX90" fmla="*/ 137339 w 3309983"/>
              <a:gd name="connsiteY90" fmla="*/ 1321877 h 3103853"/>
              <a:gd name="connsiteX91" fmla="*/ 142244 w 3309983"/>
              <a:gd name="connsiteY91" fmla="*/ 1283864 h 3103853"/>
              <a:gd name="connsiteX92" fmla="*/ 153281 w 3309983"/>
              <a:gd name="connsiteY92" fmla="*/ 1247077 h 3103853"/>
              <a:gd name="connsiteX93" fmla="*/ 169221 w 3309983"/>
              <a:gd name="connsiteY93" fmla="*/ 1216422 h 3103853"/>
              <a:gd name="connsiteX94" fmla="*/ 190066 w 3309983"/>
              <a:gd name="connsiteY94" fmla="*/ 1186992 h 3103853"/>
              <a:gd name="connsiteX95" fmla="*/ 214591 w 3309983"/>
              <a:gd name="connsiteY95" fmla="*/ 1161241 h 3103853"/>
              <a:gd name="connsiteX96" fmla="*/ 242794 w 3309983"/>
              <a:gd name="connsiteY96" fmla="*/ 1135491 h 3103853"/>
              <a:gd name="connsiteX97" fmla="*/ 272224 w 3309983"/>
              <a:gd name="connsiteY97" fmla="*/ 1112191 h 3103853"/>
              <a:gd name="connsiteX98" fmla="*/ 302880 w 3309983"/>
              <a:gd name="connsiteY98" fmla="*/ 1088893 h 3103853"/>
              <a:gd name="connsiteX99" fmla="*/ 333535 w 3309983"/>
              <a:gd name="connsiteY99" fmla="*/ 1065594 h 3103853"/>
              <a:gd name="connsiteX100" fmla="*/ 364192 w 3309983"/>
              <a:gd name="connsiteY100" fmla="*/ 1042296 h 3103853"/>
              <a:gd name="connsiteX101" fmla="*/ 392395 w 3309983"/>
              <a:gd name="connsiteY101" fmla="*/ 1017772 h 3103853"/>
              <a:gd name="connsiteX102" fmla="*/ 416921 w 3309983"/>
              <a:gd name="connsiteY102" fmla="*/ 989569 h 3103853"/>
              <a:gd name="connsiteX103" fmla="*/ 438991 w 3309983"/>
              <a:gd name="connsiteY103" fmla="*/ 962591 h 3103853"/>
              <a:gd name="connsiteX104" fmla="*/ 456159 w 3309983"/>
              <a:gd name="connsiteY104" fmla="*/ 931936 h 3103853"/>
              <a:gd name="connsiteX105" fmla="*/ 470874 w 3309983"/>
              <a:gd name="connsiteY105" fmla="*/ 898828 h 3103853"/>
              <a:gd name="connsiteX106" fmla="*/ 483136 w 3309983"/>
              <a:gd name="connsiteY106" fmla="*/ 863267 h 3103853"/>
              <a:gd name="connsiteX107" fmla="*/ 494172 w 3309983"/>
              <a:gd name="connsiteY107" fmla="*/ 826479 h 3103853"/>
              <a:gd name="connsiteX108" fmla="*/ 503983 w 3309983"/>
              <a:gd name="connsiteY108" fmla="*/ 789692 h 3103853"/>
              <a:gd name="connsiteX109" fmla="*/ 513793 w 3309983"/>
              <a:gd name="connsiteY109" fmla="*/ 751680 h 3103853"/>
              <a:gd name="connsiteX110" fmla="*/ 524829 w 3309983"/>
              <a:gd name="connsiteY110" fmla="*/ 716119 h 3103853"/>
              <a:gd name="connsiteX111" fmla="*/ 537091 w 3309983"/>
              <a:gd name="connsiteY111" fmla="*/ 680557 h 3103853"/>
              <a:gd name="connsiteX112" fmla="*/ 551806 w 3309983"/>
              <a:gd name="connsiteY112" fmla="*/ 647450 h 3103853"/>
              <a:gd name="connsiteX113" fmla="*/ 570199 w 3309983"/>
              <a:gd name="connsiteY113" fmla="*/ 618021 h 3103853"/>
              <a:gd name="connsiteX114" fmla="*/ 592270 w 3309983"/>
              <a:gd name="connsiteY114" fmla="*/ 591044 h 3103853"/>
              <a:gd name="connsiteX115" fmla="*/ 619248 w 3309983"/>
              <a:gd name="connsiteY115" fmla="*/ 568971 h 3103853"/>
              <a:gd name="connsiteX116" fmla="*/ 648679 w 3309983"/>
              <a:gd name="connsiteY116" fmla="*/ 550578 h 3103853"/>
              <a:gd name="connsiteX117" fmla="*/ 681785 w 3309983"/>
              <a:gd name="connsiteY117" fmla="*/ 535863 h 3103853"/>
              <a:gd name="connsiteX118" fmla="*/ 717347 w 3309983"/>
              <a:gd name="connsiteY118" fmla="*/ 523601 h 3103853"/>
              <a:gd name="connsiteX119" fmla="*/ 752908 w 3309983"/>
              <a:gd name="connsiteY119" fmla="*/ 512565 h 3103853"/>
              <a:gd name="connsiteX120" fmla="*/ 790921 w 3309983"/>
              <a:gd name="connsiteY120" fmla="*/ 502755 h 3103853"/>
              <a:gd name="connsiteX121" fmla="*/ 827707 w 3309983"/>
              <a:gd name="connsiteY121" fmla="*/ 492944 h 3103853"/>
              <a:gd name="connsiteX122" fmla="*/ 864495 w 3309983"/>
              <a:gd name="connsiteY122" fmla="*/ 481908 h 3103853"/>
              <a:gd name="connsiteX123" fmla="*/ 900055 w 3309983"/>
              <a:gd name="connsiteY123" fmla="*/ 469646 h 3103853"/>
              <a:gd name="connsiteX124" fmla="*/ 933163 w 3309983"/>
              <a:gd name="connsiteY124" fmla="*/ 454931 h 3103853"/>
              <a:gd name="connsiteX125" fmla="*/ 963819 w 3309983"/>
              <a:gd name="connsiteY125" fmla="*/ 437765 h 3103853"/>
              <a:gd name="connsiteX126" fmla="*/ 990796 w 3309983"/>
              <a:gd name="connsiteY126" fmla="*/ 415693 h 3103853"/>
              <a:gd name="connsiteX127" fmla="*/ 1019000 w 3309983"/>
              <a:gd name="connsiteY127" fmla="*/ 391167 h 3103853"/>
              <a:gd name="connsiteX128" fmla="*/ 1043525 w 3309983"/>
              <a:gd name="connsiteY128" fmla="*/ 362964 h 3103853"/>
              <a:gd name="connsiteX129" fmla="*/ 1066823 w 3309983"/>
              <a:gd name="connsiteY129" fmla="*/ 333535 h 3103853"/>
              <a:gd name="connsiteX130" fmla="*/ 1090122 w 3309983"/>
              <a:gd name="connsiteY130" fmla="*/ 302879 h 3103853"/>
              <a:gd name="connsiteX131" fmla="*/ 1113420 w 3309983"/>
              <a:gd name="connsiteY131" fmla="*/ 272223 h 3103853"/>
              <a:gd name="connsiteX132" fmla="*/ 1136718 w 3309983"/>
              <a:gd name="connsiteY132" fmla="*/ 242793 h 3103853"/>
              <a:gd name="connsiteX133" fmla="*/ 1162470 w 3309983"/>
              <a:gd name="connsiteY133" fmla="*/ 214590 h 3103853"/>
              <a:gd name="connsiteX134" fmla="*/ 1188220 w 3309983"/>
              <a:gd name="connsiteY134" fmla="*/ 190066 h 3103853"/>
              <a:gd name="connsiteX135" fmla="*/ 1217650 w 3309983"/>
              <a:gd name="connsiteY135" fmla="*/ 169220 h 3103853"/>
              <a:gd name="connsiteX136" fmla="*/ 1248306 w 3309983"/>
              <a:gd name="connsiteY136" fmla="*/ 153279 h 3103853"/>
              <a:gd name="connsiteX137" fmla="*/ 1285093 w 3309983"/>
              <a:gd name="connsiteY137" fmla="*/ 142243 h 3103853"/>
              <a:gd name="connsiteX138" fmla="*/ 1323107 w 3309983"/>
              <a:gd name="connsiteY138" fmla="*/ 137338 h 3103853"/>
              <a:gd name="connsiteX139" fmla="*/ 1362345 w 3309983"/>
              <a:gd name="connsiteY139" fmla="*/ 136111 h 3103853"/>
              <a:gd name="connsiteX140" fmla="*/ 1404036 w 3309983"/>
              <a:gd name="connsiteY140" fmla="*/ 139791 h 3103853"/>
              <a:gd name="connsiteX141" fmla="*/ 1445729 w 3309983"/>
              <a:gd name="connsiteY141" fmla="*/ 144696 h 3103853"/>
              <a:gd name="connsiteX142" fmla="*/ 1487421 w 3309983"/>
              <a:gd name="connsiteY142" fmla="*/ 150827 h 3103853"/>
              <a:gd name="connsiteX143" fmla="*/ 1529113 w 3309983"/>
              <a:gd name="connsiteY143" fmla="*/ 155732 h 3103853"/>
              <a:gd name="connsiteX144" fmla="*/ 1570804 w 3309983"/>
              <a:gd name="connsiteY144" fmla="*/ 158184 h 3103853"/>
              <a:gd name="connsiteX145" fmla="*/ 1611271 w 3309983"/>
              <a:gd name="connsiteY145" fmla="*/ 158184 h 3103853"/>
              <a:gd name="connsiteX146" fmla="*/ 1649285 w 3309983"/>
              <a:gd name="connsiteY146" fmla="*/ 153279 h 3103853"/>
              <a:gd name="connsiteX147" fmla="*/ 1687298 w 3309983"/>
              <a:gd name="connsiteY147" fmla="*/ 143469 h 3103853"/>
              <a:gd name="connsiteX148" fmla="*/ 1724085 w 3309983"/>
              <a:gd name="connsiteY148" fmla="*/ 128755 h 3103853"/>
              <a:gd name="connsiteX149" fmla="*/ 1760871 w 3309983"/>
              <a:gd name="connsiteY149" fmla="*/ 109134 h 3103853"/>
              <a:gd name="connsiteX150" fmla="*/ 1797658 w 3309983"/>
              <a:gd name="connsiteY150" fmla="*/ 89515 h 3103853"/>
              <a:gd name="connsiteX151" fmla="*/ 1834445 w 3309983"/>
              <a:gd name="connsiteY151" fmla="*/ 67443 h 3103853"/>
              <a:gd name="connsiteX152" fmla="*/ 1870007 w 3309983"/>
              <a:gd name="connsiteY152" fmla="*/ 46597 h 3103853"/>
              <a:gd name="connsiteX153" fmla="*/ 1908020 w 3309983"/>
              <a:gd name="connsiteY153" fmla="*/ 28203 h 3103853"/>
              <a:gd name="connsiteX154" fmla="*/ 1944806 w 3309983"/>
              <a:gd name="connsiteY154" fmla="*/ 13488 h 3103853"/>
              <a:gd name="connsiteX155" fmla="*/ 1982820 w 3309983"/>
              <a:gd name="connsiteY155" fmla="*/ 3678 h 310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3309983" h="3103853">
                <a:moveTo>
                  <a:pt x="2022059" y="0"/>
                </a:moveTo>
                <a:lnTo>
                  <a:pt x="2061297" y="3678"/>
                </a:lnTo>
                <a:lnTo>
                  <a:pt x="2099311" y="13488"/>
                </a:lnTo>
                <a:lnTo>
                  <a:pt x="2136099" y="28203"/>
                </a:lnTo>
                <a:lnTo>
                  <a:pt x="2174111" y="46597"/>
                </a:lnTo>
                <a:lnTo>
                  <a:pt x="2209672" y="67443"/>
                </a:lnTo>
                <a:lnTo>
                  <a:pt x="2246460" y="89515"/>
                </a:lnTo>
                <a:lnTo>
                  <a:pt x="2283247" y="109134"/>
                </a:lnTo>
                <a:lnTo>
                  <a:pt x="2320033" y="128755"/>
                </a:lnTo>
                <a:lnTo>
                  <a:pt x="2355594" y="143469"/>
                </a:lnTo>
                <a:lnTo>
                  <a:pt x="2394834" y="153279"/>
                </a:lnTo>
                <a:lnTo>
                  <a:pt x="2432846" y="158184"/>
                </a:lnTo>
                <a:lnTo>
                  <a:pt x="2473311" y="158184"/>
                </a:lnTo>
                <a:lnTo>
                  <a:pt x="2515004" y="155732"/>
                </a:lnTo>
                <a:lnTo>
                  <a:pt x="2556695" y="150827"/>
                </a:lnTo>
                <a:lnTo>
                  <a:pt x="2598388" y="144696"/>
                </a:lnTo>
                <a:lnTo>
                  <a:pt x="2640079" y="139791"/>
                </a:lnTo>
                <a:lnTo>
                  <a:pt x="2681772" y="136111"/>
                </a:lnTo>
                <a:lnTo>
                  <a:pt x="2721011" y="137338"/>
                </a:lnTo>
                <a:lnTo>
                  <a:pt x="2759024" y="142243"/>
                </a:lnTo>
                <a:lnTo>
                  <a:pt x="2795812" y="153279"/>
                </a:lnTo>
                <a:lnTo>
                  <a:pt x="2826468" y="169220"/>
                </a:lnTo>
                <a:lnTo>
                  <a:pt x="2855897" y="190066"/>
                </a:lnTo>
                <a:lnTo>
                  <a:pt x="2881648" y="214590"/>
                </a:lnTo>
                <a:lnTo>
                  <a:pt x="2907399" y="242793"/>
                </a:lnTo>
                <a:lnTo>
                  <a:pt x="2930697" y="272223"/>
                </a:lnTo>
                <a:lnTo>
                  <a:pt x="2953995" y="302879"/>
                </a:lnTo>
                <a:lnTo>
                  <a:pt x="2977294" y="333535"/>
                </a:lnTo>
                <a:lnTo>
                  <a:pt x="3000592" y="362964"/>
                </a:lnTo>
                <a:lnTo>
                  <a:pt x="3025118" y="391167"/>
                </a:lnTo>
                <a:lnTo>
                  <a:pt x="3053321" y="415693"/>
                </a:lnTo>
                <a:lnTo>
                  <a:pt x="3080299" y="437765"/>
                </a:lnTo>
                <a:lnTo>
                  <a:pt x="3110953" y="454931"/>
                </a:lnTo>
                <a:lnTo>
                  <a:pt x="3144062" y="469646"/>
                </a:lnTo>
                <a:lnTo>
                  <a:pt x="3179622" y="481908"/>
                </a:lnTo>
                <a:lnTo>
                  <a:pt x="3216409" y="492944"/>
                </a:lnTo>
                <a:lnTo>
                  <a:pt x="3253196" y="502755"/>
                </a:lnTo>
                <a:lnTo>
                  <a:pt x="3291210" y="512565"/>
                </a:lnTo>
                <a:lnTo>
                  <a:pt x="3309983" y="518391"/>
                </a:lnTo>
                <a:lnTo>
                  <a:pt x="3309983" y="3103853"/>
                </a:lnTo>
                <a:lnTo>
                  <a:pt x="454246" y="3103853"/>
                </a:lnTo>
                <a:lnTo>
                  <a:pt x="438991" y="3076613"/>
                </a:lnTo>
                <a:lnTo>
                  <a:pt x="416921" y="3049636"/>
                </a:lnTo>
                <a:lnTo>
                  <a:pt x="392395" y="3021432"/>
                </a:lnTo>
                <a:lnTo>
                  <a:pt x="364192" y="2996908"/>
                </a:lnTo>
                <a:lnTo>
                  <a:pt x="333535" y="2973610"/>
                </a:lnTo>
                <a:lnTo>
                  <a:pt x="302880" y="2950312"/>
                </a:lnTo>
                <a:lnTo>
                  <a:pt x="272224" y="2927014"/>
                </a:lnTo>
                <a:lnTo>
                  <a:pt x="242794" y="2903714"/>
                </a:lnTo>
                <a:lnTo>
                  <a:pt x="214591" y="2877964"/>
                </a:lnTo>
                <a:lnTo>
                  <a:pt x="190066" y="2852214"/>
                </a:lnTo>
                <a:lnTo>
                  <a:pt x="169221" y="2822783"/>
                </a:lnTo>
                <a:lnTo>
                  <a:pt x="153281" y="2792128"/>
                </a:lnTo>
                <a:lnTo>
                  <a:pt x="142244" y="2755342"/>
                </a:lnTo>
                <a:lnTo>
                  <a:pt x="137339" y="2717328"/>
                </a:lnTo>
                <a:lnTo>
                  <a:pt x="136112" y="2678088"/>
                </a:lnTo>
                <a:lnTo>
                  <a:pt x="139791" y="2636396"/>
                </a:lnTo>
                <a:lnTo>
                  <a:pt x="144696" y="2594705"/>
                </a:lnTo>
                <a:lnTo>
                  <a:pt x="150827" y="2553012"/>
                </a:lnTo>
                <a:lnTo>
                  <a:pt x="155732" y="2511321"/>
                </a:lnTo>
                <a:lnTo>
                  <a:pt x="158185" y="2469629"/>
                </a:lnTo>
                <a:lnTo>
                  <a:pt x="158185" y="2429163"/>
                </a:lnTo>
                <a:lnTo>
                  <a:pt x="153281" y="2391151"/>
                </a:lnTo>
                <a:lnTo>
                  <a:pt x="143470" y="2353137"/>
                </a:lnTo>
                <a:lnTo>
                  <a:pt x="128755" y="2317576"/>
                </a:lnTo>
                <a:lnTo>
                  <a:pt x="110362" y="2280789"/>
                </a:lnTo>
                <a:lnTo>
                  <a:pt x="89515" y="2244004"/>
                </a:lnTo>
                <a:lnTo>
                  <a:pt x="67444" y="2207216"/>
                </a:lnTo>
                <a:lnTo>
                  <a:pt x="46598" y="2171654"/>
                </a:lnTo>
                <a:lnTo>
                  <a:pt x="28203" y="2133642"/>
                </a:lnTo>
                <a:lnTo>
                  <a:pt x="13490" y="2096855"/>
                </a:lnTo>
                <a:lnTo>
                  <a:pt x="3680" y="2058841"/>
                </a:lnTo>
                <a:lnTo>
                  <a:pt x="0" y="2019602"/>
                </a:lnTo>
                <a:lnTo>
                  <a:pt x="3680" y="1980363"/>
                </a:lnTo>
                <a:lnTo>
                  <a:pt x="13490" y="1942350"/>
                </a:lnTo>
                <a:lnTo>
                  <a:pt x="28203" y="1905563"/>
                </a:lnTo>
                <a:lnTo>
                  <a:pt x="46598" y="1867550"/>
                </a:lnTo>
                <a:lnTo>
                  <a:pt x="67444" y="1831989"/>
                </a:lnTo>
                <a:lnTo>
                  <a:pt x="89515" y="1795203"/>
                </a:lnTo>
                <a:lnTo>
                  <a:pt x="110362" y="1758415"/>
                </a:lnTo>
                <a:lnTo>
                  <a:pt x="128755" y="1721629"/>
                </a:lnTo>
                <a:lnTo>
                  <a:pt x="143470" y="1686067"/>
                </a:lnTo>
                <a:lnTo>
                  <a:pt x="153281" y="1648054"/>
                </a:lnTo>
                <a:lnTo>
                  <a:pt x="158185" y="1610042"/>
                </a:lnTo>
                <a:lnTo>
                  <a:pt x="158185" y="1569576"/>
                </a:lnTo>
                <a:lnTo>
                  <a:pt x="155732" y="1527883"/>
                </a:lnTo>
                <a:lnTo>
                  <a:pt x="150827" y="1486192"/>
                </a:lnTo>
                <a:lnTo>
                  <a:pt x="144696" y="1444499"/>
                </a:lnTo>
                <a:lnTo>
                  <a:pt x="139791" y="1402808"/>
                </a:lnTo>
                <a:lnTo>
                  <a:pt x="136112" y="1361117"/>
                </a:lnTo>
                <a:lnTo>
                  <a:pt x="137339" y="1321877"/>
                </a:lnTo>
                <a:lnTo>
                  <a:pt x="142244" y="1283864"/>
                </a:lnTo>
                <a:lnTo>
                  <a:pt x="153281" y="1247077"/>
                </a:lnTo>
                <a:lnTo>
                  <a:pt x="169221" y="1216422"/>
                </a:lnTo>
                <a:lnTo>
                  <a:pt x="190066" y="1186992"/>
                </a:lnTo>
                <a:lnTo>
                  <a:pt x="214591" y="1161241"/>
                </a:lnTo>
                <a:lnTo>
                  <a:pt x="242794" y="1135491"/>
                </a:lnTo>
                <a:lnTo>
                  <a:pt x="272224" y="1112191"/>
                </a:lnTo>
                <a:lnTo>
                  <a:pt x="302880" y="1088893"/>
                </a:lnTo>
                <a:lnTo>
                  <a:pt x="333535" y="1065594"/>
                </a:lnTo>
                <a:lnTo>
                  <a:pt x="364192" y="1042296"/>
                </a:lnTo>
                <a:lnTo>
                  <a:pt x="392395" y="1017772"/>
                </a:lnTo>
                <a:lnTo>
                  <a:pt x="416921" y="989569"/>
                </a:lnTo>
                <a:lnTo>
                  <a:pt x="438991" y="962591"/>
                </a:lnTo>
                <a:lnTo>
                  <a:pt x="456159" y="931936"/>
                </a:lnTo>
                <a:lnTo>
                  <a:pt x="470874" y="898828"/>
                </a:lnTo>
                <a:lnTo>
                  <a:pt x="483136" y="863267"/>
                </a:lnTo>
                <a:lnTo>
                  <a:pt x="494172" y="826479"/>
                </a:lnTo>
                <a:lnTo>
                  <a:pt x="503983" y="789692"/>
                </a:lnTo>
                <a:lnTo>
                  <a:pt x="513793" y="751680"/>
                </a:lnTo>
                <a:lnTo>
                  <a:pt x="524829" y="716119"/>
                </a:lnTo>
                <a:lnTo>
                  <a:pt x="537091" y="680557"/>
                </a:lnTo>
                <a:lnTo>
                  <a:pt x="551806" y="647450"/>
                </a:lnTo>
                <a:lnTo>
                  <a:pt x="570199" y="618021"/>
                </a:lnTo>
                <a:lnTo>
                  <a:pt x="592270" y="591044"/>
                </a:lnTo>
                <a:lnTo>
                  <a:pt x="619248" y="568971"/>
                </a:lnTo>
                <a:lnTo>
                  <a:pt x="648679" y="550578"/>
                </a:lnTo>
                <a:lnTo>
                  <a:pt x="681785" y="535863"/>
                </a:lnTo>
                <a:lnTo>
                  <a:pt x="717347" y="523601"/>
                </a:lnTo>
                <a:lnTo>
                  <a:pt x="752908" y="512565"/>
                </a:lnTo>
                <a:lnTo>
                  <a:pt x="790921" y="502755"/>
                </a:lnTo>
                <a:lnTo>
                  <a:pt x="827707" y="492944"/>
                </a:lnTo>
                <a:lnTo>
                  <a:pt x="864495" y="481908"/>
                </a:lnTo>
                <a:lnTo>
                  <a:pt x="900055" y="469646"/>
                </a:lnTo>
                <a:lnTo>
                  <a:pt x="933163" y="454931"/>
                </a:lnTo>
                <a:lnTo>
                  <a:pt x="963819" y="437765"/>
                </a:lnTo>
                <a:lnTo>
                  <a:pt x="990796" y="415693"/>
                </a:lnTo>
                <a:lnTo>
                  <a:pt x="1019000" y="391167"/>
                </a:lnTo>
                <a:lnTo>
                  <a:pt x="1043525" y="362964"/>
                </a:lnTo>
                <a:lnTo>
                  <a:pt x="1066823" y="333535"/>
                </a:lnTo>
                <a:lnTo>
                  <a:pt x="1090122" y="302879"/>
                </a:lnTo>
                <a:lnTo>
                  <a:pt x="1113420" y="272223"/>
                </a:lnTo>
                <a:lnTo>
                  <a:pt x="1136718" y="242793"/>
                </a:lnTo>
                <a:lnTo>
                  <a:pt x="1162470" y="214590"/>
                </a:lnTo>
                <a:lnTo>
                  <a:pt x="1188220" y="190066"/>
                </a:lnTo>
                <a:lnTo>
                  <a:pt x="1217650" y="169220"/>
                </a:lnTo>
                <a:lnTo>
                  <a:pt x="1248306" y="153279"/>
                </a:lnTo>
                <a:lnTo>
                  <a:pt x="1285093" y="142243"/>
                </a:lnTo>
                <a:lnTo>
                  <a:pt x="1323107" y="137338"/>
                </a:lnTo>
                <a:lnTo>
                  <a:pt x="1362345" y="136111"/>
                </a:lnTo>
                <a:lnTo>
                  <a:pt x="1404036" y="139791"/>
                </a:lnTo>
                <a:lnTo>
                  <a:pt x="1445729" y="144696"/>
                </a:lnTo>
                <a:lnTo>
                  <a:pt x="1487421" y="150827"/>
                </a:lnTo>
                <a:lnTo>
                  <a:pt x="1529113" y="155732"/>
                </a:lnTo>
                <a:lnTo>
                  <a:pt x="1570804" y="158184"/>
                </a:lnTo>
                <a:lnTo>
                  <a:pt x="1611271" y="158184"/>
                </a:lnTo>
                <a:lnTo>
                  <a:pt x="1649285" y="153279"/>
                </a:lnTo>
                <a:lnTo>
                  <a:pt x="1687298" y="143469"/>
                </a:lnTo>
                <a:lnTo>
                  <a:pt x="1724085" y="128755"/>
                </a:lnTo>
                <a:lnTo>
                  <a:pt x="1760871" y="109134"/>
                </a:lnTo>
                <a:lnTo>
                  <a:pt x="1797658" y="89515"/>
                </a:lnTo>
                <a:lnTo>
                  <a:pt x="1834445" y="67443"/>
                </a:lnTo>
                <a:lnTo>
                  <a:pt x="1870007" y="46597"/>
                </a:lnTo>
                <a:lnTo>
                  <a:pt x="1908020" y="28203"/>
                </a:lnTo>
                <a:lnTo>
                  <a:pt x="1944806" y="13488"/>
                </a:lnTo>
                <a:lnTo>
                  <a:pt x="1982820" y="3678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1CB8F4-4072-4776-BA0F-0411635A1B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3" r="-1" b="14609"/>
          <a:stretch/>
        </p:blipFill>
        <p:spPr bwMode="auto">
          <a:xfrm>
            <a:off x="9018358" y="3890298"/>
            <a:ext cx="3173643" cy="2967700"/>
          </a:xfrm>
          <a:custGeom>
            <a:avLst/>
            <a:gdLst/>
            <a:ahLst/>
            <a:cxnLst/>
            <a:rect l="l" t="t" r="r" b="b"/>
            <a:pathLst>
              <a:path w="3173643" h="2967700">
                <a:moveTo>
                  <a:pt x="1885720" y="0"/>
                </a:moveTo>
                <a:lnTo>
                  <a:pt x="1922313" y="3430"/>
                </a:lnTo>
                <a:lnTo>
                  <a:pt x="1957763" y="12579"/>
                </a:lnTo>
                <a:lnTo>
                  <a:pt x="1992070" y="26302"/>
                </a:lnTo>
                <a:lnTo>
                  <a:pt x="2027519" y="43455"/>
                </a:lnTo>
                <a:lnTo>
                  <a:pt x="2060683" y="62896"/>
                </a:lnTo>
                <a:lnTo>
                  <a:pt x="2094991" y="83480"/>
                </a:lnTo>
                <a:lnTo>
                  <a:pt x="2129297" y="101777"/>
                </a:lnTo>
                <a:lnTo>
                  <a:pt x="2163602" y="120075"/>
                </a:lnTo>
                <a:lnTo>
                  <a:pt x="2196766" y="133797"/>
                </a:lnTo>
                <a:lnTo>
                  <a:pt x="2233360" y="142945"/>
                </a:lnTo>
                <a:lnTo>
                  <a:pt x="2268809" y="147520"/>
                </a:lnTo>
                <a:lnTo>
                  <a:pt x="2306546" y="147520"/>
                </a:lnTo>
                <a:lnTo>
                  <a:pt x="2345428" y="145233"/>
                </a:lnTo>
                <a:lnTo>
                  <a:pt x="2384308" y="140659"/>
                </a:lnTo>
                <a:lnTo>
                  <a:pt x="2423190" y="134941"/>
                </a:lnTo>
                <a:lnTo>
                  <a:pt x="2462070" y="130367"/>
                </a:lnTo>
                <a:lnTo>
                  <a:pt x="2500951" y="126936"/>
                </a:lnTo>
                <a:lnTo>
                  <a:pt x="2537544" y="128079"/>
                </a:lnTo>
                <a:lnTo>
                  <a:pt x="2572995" y="132653"/>
                </a:lnTo>
                <a:lnTo>
                  <a:pt x="2607301" y="142945"/>
                </a:lnTo>
                <a:lnTo>
                  <a:pt x="2635891" y="157812"/>
                </a:lnTo>
                <a:lnTo>
                  <a:pt x="2663335" y="177253"/>
                </a:lnTo>
                <a:lnTo>
                  <a:pt x="2687350" y="200124"/>
                </a:lnTo>
                <a:lnTo>
                  <a:pt x="2711365" y="226426"/>
                </a:lnTo>
                <a:lnTo>
                  <a:pt x="2733093" y="253871"/>
                </a:lnTo>
                <a:lnTo>
                  <a:pt x="2754820" y="282461"/>
                </a:lnTo>
                <a:lnTo>
                  <a:pt x="2776547" y="311049"/>
                </a:lnTo>
                <a:lnTo>
                  <a:pt x="2798275" y="338495"/>
                </a:lnTo>
                <a:lnTo>
                  <a:pt x="2821146" y="364797"/>
                </a:lnTo>
                <a:lnTo>
                  <a:pt x="2847448" y="387669"/>
                </a:lnTo>
                <a:lnTo>
                  <a:pt x="2872607" y="408253"/>
                </a:lnTo>
                <a:lnTo>
                  <a:pt x="2901195" y="424261"/>
                </a:lnTo>
                <a:lnTo>
                  <a:pt x="2932071" y="437985"/>
                </a:lnTo>
                <a:lnTo>
                  <a:pt x="2965233" y="449420"/>
                </a:lnTo>
                <a:lnTo>
                  <a:pt x="2999539" y="459712"/>
                </a:lnTo>
                <a:lnTo>
                  <a:pt x="3033847" y="468861"/>
                </a:lnTo>
                <a:lnTo>
                  <a:pt x="3069297" y="478010"/>
                </a:lnTo>
                <a:lnTo>
                  <a:pt x="3102460" y="488302"/>
                </a:lnTo>
                <a:lnTo>
                  <a:pt x="3135622" y="499737"/>
                </a:lnTo>
                <a:lnTo>
                  <a:pt x="3166499" y="513461"/>
                </a:lnTo>
                <a:lnTo>
                  <a:pt x="3173643" y="517926"/>
                </a:lnTo>
                <a:lnTo>
                  <a:pt x="3173643" y="2967700"/>
                </a:lnTo>
                <a:lnTo>
                  <a:pt x="452321" y="2967700"/>
                </a:lnTo>
                <a:lnTo>
                  <a:pt x="450560" y="2961831"/>
                </a:lnTo>
                <a:lnTo>
                  <a:pt x="439125" y="2928666"/>
                </a:lnTo>
                <a:lnTo>
                  <a:pt x="425402" y="2897790"/>
                </a:lnTo>
                <a:lnTo>
                  <a:pt x="409392" y="2869201"/>
                </a:lnTo>
                <a:lnTo>
                  <a:pt x="388809" y="2844043"/>
                </a:lnTo>
                <a:lnTo>
                  <a:pt x="365937" y="2817741"/>
                </a:lnTo>
                <a:lnTo>
                  <a:pt x="339636" y="2794870"/>
                </a:lnTo>
                <a:lnTo>
                  <a:pt x="311046" y="2773142"/>
                </a:lnTo>
                <a:lnTo>
                  <a:pt x="282458" y="2751415"/>
                </a:lnTo>
                <a:lnTo>
                  <a:pt x="253870" y="2729687"/>
                </a:lnTo>
                <a:lnTo>
                  <a:pt x="226423" y="2707959"/>
                </a:lnTo>
                <a:lnTo>
                  <a:pt x="200122" y="2683944"/>
                </a:lnTo>
                <a:lnTo>
                  <a:pt x="177251" y="2659930"/>
                </a:lnTo>
                <a:lnTo>
                  <a:pt x="157812" y="2632484"/>
                </a:lnTo>
                <a:lnTo>
                  <a:pt x="142945" y="2603895"/>
                </a:lnTo>
                <a:lnTo>
                  <a:pt x="132653" y="2569589"/>
                </a:lnTo>
                <a:lnTo>
                  <a:pt x="128079" y="2534138"/>
                </a:lnTo>
                <a:lnTo>
                  <a:pt x="126934" y="2497543"/>
                </a:lnTo>
                <a:lnTo>
                  <a:pt x="130365" y="2458662"/>
                </a:lnTo>
                <a:lnTo>
                  <a:pt x="134940" y="2419782"/>
                </a:lnTo>
                <a:lnTo>
                  <a:pt x="140657" y="2380900"/>
                </a:lnTo>
                <a:lnTo>
                  <a:pt x="145232" y="2342019"/>
                </a:lnTo>
                <a:lnTo>
                  <a:pt x="147519" y="2303138"/>
                </a:lnTo>
                <a:lnTo>
                  <a:pt x="147519" y="2265400"/>
                </a:lnTo>
                <a:lnTo>
                  <a:pt x="142945" y="2229950"/>
                </a:lnTo>
                <a:lnTo>
                  <a:pt x="133796" y="2194499"/>
                </a:lnTo>
                <a:lnTo>
                  <a:pt x="120073" y="2161335"/>
                </a:lnTo>
                <a:lnTo>
                  <a:pt x="102920" y="2127029"/>
                </a:lnTo>
                <a:lnTo>
                  <a:pt x="83479" y="2092723"/>
                </a:lnTo>
                <a:lnTo>
                  <a:pt x="62897" y="2058415"/>
                </a:lnTo>
                <a:lnTo>
                  <a:pt x="43456" y="2025251"/>
                </a:lnTo>
                <a:lnTo>
                  <a:pt x="26302" y="1989801"/>
                </a:lnTo>
                <a:lnTo>
                  <a:pt x="12580" y="1955494"/>
                </a:lnTo>
                <a:lnTo>
                  <a:pt x="3431" y="1920043"/>
                </a:lnTo>
                <a:lnTo>
                  <a:pt x="0" y="1883449"/>
                </a:lnTo>
                <a:lnTo>
                  <a:pt x="3431" y="1846856"/>
                </a:lnTo>
                <a:lnTo>
                  <a:pt x="12580" y="1811405"/>
                </a:lnTo>
                <a:lnTo>
                  <a:pt x="26302" y="1777098"/>
                </a:lnTo>
                <a:lnTo>
                  <a:pt x="43456" y="1741648"/>
                </a:lnTo>
                <a:lnTo>
                  <a:pt x="62897" y="1708484"/>
                </a:lnTo>
                <a:lnTo>
                  <a:pt x="83479" y="1674178"/>
                </a:lnTo>
                <a:lnTo>
                  <a:pt x="102920" y="1639870"/>
                </a:lnTo>
                <a:lnTo>
                  <a:pt x="120073" y="1605564"/>
                </a:lnTo>
                <a:lnTo>
                  <a:pt x="133796" y="1572400"/>
                </a:lnTo>
                <a:lnTo>
                  <a:pt x="142945" y="1536949"/>
                </a:lnTo>
                <a:lnTo>
                  <a:pt x="147519" y="1501500"/>
                </a:lnTo>
                <a:lnTo>
                  <a:pt x="147519" y="1463762"/>
                </a:lnTo>
                <a:lnTo>
                  <a:pt x="145232" y="1424880"/>
                </a:lnTo>
                <a:lnTo>
                  <a:pt x="140657" y="1386000"/>
                </a:lnTo>
                <a:lnTo>
                  <a:pt x="134940" y="1347118"/>
                </a:lnTo>
                <a:lnTo>
                  <a:pt x="130365" y="1308237"/>
                </a:lnTo>
                <a:lnTo>
                  <a:pt x="126934" y="1269356"/>
                </a:lnTo>
                <a:lnTo>
                  <a:pt x="128079" y="1232762"/>
                </a:lnTo>
                <a:lnTo>
                  <a:pt x="132653" y="1197312"/>
                </a:lnTo>
                <a:lnTo>
                  <a:pt x="142945" y="1163004"/>
                </a:lnTo>
                <a:lnTo>
                  <a:pt x="157812" y="1134416"/>
                </a:lnTo>
                <a:lnTo>
                  <a:pt x="177251" y="1106970"/>
                </a:lnTo>
                <a:lnTo>
                  <a:pt x="200122" y="1082955"/>
                </a:lnTo>
                <a:lnTo>
                  <a:pt x="226423" y="1058941"/>
                </a:lnTo>
                <a:lnTo>
                  <a:pt x="253870" y="1037212"/>
                </a:lnTo>
                <a:lnTo>
                  <a:pt x="282458" y="1015484"/>
                </a:lnTo>
                <a:lnTo>
                  <a:pt x="311046" y="993757"/>
                </a:lnTo>
                <a:lnTo>
                  <a:pt x="339636" y="972029"/>
                </a:lnTo>
                <a:lnTo>
                  <a:pt x="365937" y="949159"/>
                </a:lnTo>
                <a:lnTo>
                  <a:pt x="388809" y="922857"/>
                </a:lnTo>
                <a:lnTo>
                  <a:pt x="409392" y="897698"/>
                </a:lnTo>
                <a:lnTo>
                  <a:pt x="425402" y="869109"/>
                </a:lnTo>
                <a:lnTo>
                  <a:pt x="439125" y="838233"/>
                </a:lnTo>
                <a:lnTo>
                  <a:pt x="450560" y="805069"/>
                </a:lnTo>
                <a:lnTo>
                  <a:pt x="460852" y="770761"/>
                </a:lnTo>
                <a:lnTo>
                  <a:pt x="470001" y="736455"/>
                </a:lnTo>
                <a:lnTo>
                  <a:pt x="479150" y="701004"/>
                </a:lnTo>
                <a:lnTo>
                  <a:pt x="489442" y="667841"/>
                </a:lnTo>
                <a:lnTo>
                  <a:pt x="500877" y="634677"/>
                </a:lnTo>
                <a:lnTo>
                  <a:pt x="514600" y="603802"/>
                </a:lnTo>
                <a:lnTo>
                  <a:pt x="531753" y="576357"/>
                </a:lnTo>
                <a:lnTo>
                  <a:pt x="552336" y="551198"/>
                </a:lnTo>
                <a:lnTo>
                  <a:pt x="577494" y="530614"/>
                </a:lnTo>
                <a:lnTo>
                  <a:pt x="604941" y="513461"/>
                </a:lnTo>
                <a:lnTo>
                  <a:pt x="635815" y="499737"/>
                </a:lnTo>
                <a:lnTo>
                  <a:pt x="668979" y="488302"/>
                </a:lnTo>
                <a:lnTo>
                  <a:pt x="702142" y="478010"/>
                </a:lnTo>
                <a:lnTo>
                  <a:pt x="737592" y="468861"/>
                </a:lnTo>
                <a:lnTo>
                  <a:pt x="771898" y="459712"/>
                </a:lnTo>
                <a:lnTo>
                  <a:pt x="806205" y="449420"/>
                </a:lnTo>
                <a:lnTo>
                  <a:pt x="839368" y="437985"/>
                </a:lnTo>
                <a:lnTo>
                  <a:pt x="870244" y="424261"/>
                </a:lnTo>
                <a:lnTo>
                  <a:pt x="898833" y="408253"/>
                </a:lnTo>
                <a:lnTo>
                  <a:pt x="923991" y="387669"/>
                </a:lnTo>
                <a:lnTo>
                  <a:pt x="950293" y="364797"/>
                </a:lnTo>
                <a:lnTo>
                  <a:pt x="973165" y="338495"/>
                </a:lnTo>
                <a:lnTo>
                  <a:pt x="994892" y="311049"/>
                </a:lnTo>
                <a:lnTo>
                  <a:pt x="1016619" y="282461"/>
                </a:lnTo>
                <a:lnTo>
                  <a:pt x="1038347" y="253871"/>
                </a:lnTo>
                <a:lnTo>
                  <a:pt x="1060074" y="226426"/>
                </a:lnTo>
                <a:lnTo>
                  <a:pt x="1084089" y="200124"/>
                </a:lnTo>
                <a:lnTo>
                  <a:pt x="1108103" y="177253"/>
                </a:lnTo>
                <a:lnTo>
                  <a:pt x="1135549" y="157812"/>
                </a:lnTo>
                <a:lnTo>
                  <a:pt x="1164137" y="142945"/>
                </a:lnTo>
                <a:lnTo>
                  <a:pt x="1198445" y="132653"/>
                </a:lnTo>
                <a:lnTo>
                  <a:pt x="1233895" y="128079"/>
                </a:lnTo>
                <a:lnTo>
                  <a:pt x="1270487" y="126936"/>
                </a:lnTo>
                <a:lnTo>
                  <a:pt x="1309368" y="130367"/>
                </a:lnTo>
                <a:lnTo>
                  <a:pt x="1348249" y="134941"/>
                </a:lnTo>
                <a:lnTo>
                  <a:pt x="1387131" y="140659"/>
                </a:lnTo>
                <a:lnTo>
                  <a:pt x="1426011" y="145233"/>
                </a:lnTo>
                <a:lnTo>
                  <a:pt x="1464891" y="147520"/>
                </a:lnTo>
                <a:lnTo>
                  <a:pt x="1502630" y="147520"/>
                </a:lnTo>
                <a:lnTo>
                  <a:pt x="1538080" y="142945"/>
                </a:lnTo>
                <a:lnTo>
                  <a:pt x="1573531" y="133797"/>
                </a:lnTo>
                <a:lnTo>
                  <a:pt x="1607837" y="120075"/>
                </a:lnTo>
                <a:lnTo>
                  <a:pt x="1642143" y="101777"/>
                </a:lnTo>
                <a:lnTo>
                  <a:pt x="1676450" y="83480"/>
                </a:lnTo>
                <a:lnTo>
                  <a:pt x="1710756" y="62896"/>
                </a:lnTo>
                <a:lnTo>
                  <a:pt x="1743919" y="43455"/>
                </a:lnTo>
                <a:lnTo>
                  <a:pt x="1779370" y="26302"/>
                </a:lnTo>
                <a:lnTo>
                  <a:pt x="1813676" y="12579"/>
                </a:lnTo>
                <a:lnTo>
                  <a:pt x="1849126" y="343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278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375341-7764-47C8-A2C2-8406D3671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427240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5BF730-C9D6-41A0-84B1-730B71750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19201"/>
            <a:ext cx="10178322" cy="4660392"/>
          </a:xfrm>
        </p:spPr>
        <p:txBody>
          <a:bodyPr/>
          <a:lstStyle/>
          <a:p>
            <a:pPr marL="0" indent="0" algn="l" rtl="0" fontAlgn="auto">
              <a:buNone/>
            </a:pPr>
            <a:endParaRPr lang="cs-CZ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cs-CZ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Jan Edmund Schneider </a:t>
            </a:r>
            <a:r>
              <a:rPr lang="cs-CZ" dirty="0"/>
              <a:t>(asi 1820–1900)</a:t>
            </a:r>
            <a:r>
              <a:rPr lang="cs-CZ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- 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první Čech, který se vážněji zajímal o perštinu (přímé překlady z Per do ČJ) - </a:t>
            </a:r>
            <a:r>
              <a:rPr lang="cs-CZ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1846 – 47 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 časopise </a:t>
            </a:r>
            <a:r>
              <a:rPr lang="cs-CZ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Česká </a:t>
            </a:r>
            <a:r>
              <a:rPr lang="cs-CZ" b="1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Wčela</a:t>
            </a:r>
            <a:r>
              <a:rPr lang="cs-CZ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cs-CZ" b="0" i="0" dirty="0">
              <a:effectLst/>
              <a:latin typeface="Calibri" panose="020F0502020204030204" pitchFamily="34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jeho nezpracované rukopisy jsou v knihovně Národního muzea!!!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0" fontAlgn="base"/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Borovský: 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„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Račte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wolněji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překládat, aby tak tuze čeština nezapáchala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orientálštinou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.“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Wůbec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jen dál: naše hlavní péče musí býti, abychom se na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wšechny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strany ohlíželi a již déle u Němců w otroctví nebyli.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Widíte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sám, jak málo máme  v literatuře až posud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wěcnatosti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Pročež račte pokračovat. Možná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Wám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mne navštíviti, nejlépe by bylo o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wěci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 té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wíce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austně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pohowořiti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.“ 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3537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74BD3A9-25D1-4691-BE05-149182EC4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8D49CF1A-01DD-4115-A6BB-CFA8F7045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FDA572A-D9C7-4121-85FB-DAE640389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sz="3600" b="1" u="sng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Perština na Univerzitě Karlově </a:t>
            </a:r>
            <a:br>
              <a:rPr lang="cs-CZ" sz="36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sz="36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DAFA16-9D2D-4BEC-89D0-B4EABEE9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787725-BDB6-45CE-85F3-80FDA66FE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761" y="1778000"/>
            <a:ext cx="6451600" cy="459536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Karlo‑Ferdinandova univerzita</a:t>
            </a: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, od roku </a:t>
            </a:r>
            <a:r>
              <a:rPr lang="cs-CZ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1882</a:t>
            </a: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 rozdělena na </a:t>
            </a:r>
            <a:r>
              <a:rPr lang="cs-CZ" sz="1800" dirty="0">
                <a:solidFill>
                  <a:schemeClr val="tx1"/>
                </a:solidFill>
                <a:effectLst/>
                <a:highlight>
                  <a:srgbClr val="008080"/>
                </a:highlight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německou a českou</a:t>
            </a: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.</a:t>
            </a:r>
            <a:endParaRPr lang="cs-CZ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 </a:t>
            </a:r>
            <a:endParaRPr lang="cs-CZ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 sz="1800" dirty="0">
                <a:solidFill>
                  <a:schemeClr val="tx1"/>
                </a:solidFill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V 2. pol. 19. stol. formování</a:t>
            </a: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 nových vědeckých oborů; zaklad moderní česko‑německé intelektuální a akademické </a:t>
            </a:r>
            <a:r>
              <a:rPr lang="cs-CZ" sz="1800" dirty="0">
                <a:solidFill>
                  <a:schemeClr val="tx1"/>
                </a:solidFill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spoluprác</a:t>
            </a: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e.</a:t>
            </a:r>
            <a:endParaRPr lang="cs-CZ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 </a:t>
            </a:r>
            <a:r>
              <a:rPr lang="cs-CZ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Praha</a:t>
            </a: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 </a:t>
            </a:r>
            <a:r>
              <a:rPr lang="cs-CZ" sz="1800" dirty="0">
                <a:solidFill>
                  <a:schemeClr val="tx1"/>
                </a:solidFill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– důležité </a:t>
            </a: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 provinční centrum Rakouska‑Uherska, nicméně značná česko-německá etnická, kulturní a politická animosita.</a:t>
            </a:r>
            <a:endParaRPr lang="cs-CZ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univerzitní paralelismus</a:t>
            </a: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 – vedle sebe fungovaly dvě oddělené akademické komunity, které se vzájemně ovlivňovaly</a:t>
            </a:r>
            <a:endParaRPr lang="cs-CZ" sz="1800" dirty="0">
              <a:solidFill>
                <a:schemeClr val="tx1"/>
              </a:solidFill>
              <a:latin typeface="Times New Roman" panose="02020603050405020304" pitchFamily="18" charset="0"/>
              <a:ea typeface="FedraSerifAProBook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 sz="1800" b="1" dirty="0">
                <a:solidFill>
                  <a:schemeClr val="tx1"/>
                </a:solidFill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pražská </a:t>
            </a:r>
            <a:r>
              <a:rPr lang="cs-CZ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orientalistika -</a:t>
            </a: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 programová internacionalizace. </a:t>
            </a:r>
          </a:p>
          <a:p>
            <a:pPr marL="0" indent="0">
              <a:lnSpc>
                <a:spcPct val="100000"/>
              </a:lnSpc>
              <a:buNone/>
              <a:tabLst>
                <a:tab pos="457200" algn="l"/>
              </a:tabLst>
            </a:pP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na </a:t>
            </a:r>
            <a:r>
              <a:rPr lang="cs-CZ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pražské německé univerzitě</a:t>
            </a:r>
            <a:r>
              <a:rPr lang="cs-CZ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 – pro rozvoj orientalistiky stěžejní </a:t>
            </a:r>
            <a:r>
              <a:rPr lang="cs-CZ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klasická filologie</a:t>
            </a:r>
            <a:r>
              <a:rPr lang="cs-CZ" sz="1800" b="1" dirty="0">
                <a:solidFill>
                  <a:schemeClr val="tx1"/>
                </a:solidFill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 - </a:t>
            </a:r>
            <a:r>
              <a:rPr lang="cs-CZ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Max </a:t>
            </a:r>
            <a:r>
              <a:rPr lang="cs-CZ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Grünert</a:t>
            </a:r>
            <a:r>
              <a:rPr lang="cs-CZ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Arial" panose="020B0604020202020204" pitchFamily="34" charset="0"/>
              </a:rPr>
              <a:t> (1849–1929)</a:t>
            </a:r>
            <a:endParaRPr lang="cs-CZ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endParaRPr lang="cs-CZ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 descr="Obsah obrázku text, účtenka&#10;&#10;Popis byl vytvořen automaticky">
            <a:extLst>
              <a:ext uri="{FF2B5EF4-FFF2-40B4-BE49-F238E27FC236}">
                <a16:creationId xmlns:a16="http://schemas.microsoft.com/office/drawing/2014/main" id="{4DB03014-CEE9-4762-9AC2-759C73933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787" y="991279"/>
            <a:ext cx="3656581" cy="487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143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70">
            <a:extLst>
              <a:ext uri="{FF2B5EF4-FFF2-40B4-BE49-F238E27FC236}">
                <a16:creationId xmlns:a16="http://schemas.microsoft.com/office/drawing/2014/main" id="{374BD3A9-25D1-4691-BE05-149182EC4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29" name="Freeform 10">
            <a:extLst>
              <a:ext uri="{FF2B5EF4-FFF2-40B4-BE49-F238E27FC236}">
                <a16:creationId xmlns:a16="http://schemas.microsoft.com/office/drawing/2014/main" id="{8D49CF1A-01DD-4115-A6BB-CFA8F7045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1F35F3A-EB33-47FD-8198-BB06A8630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1882</a:t>
            </a:r>
            <a:r>
              <a:rPr lang="cs-CZ" sz="20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rozdělení UK na německou a českou část: Karlo-Ferdinandova univerzita</a:t>
            </a:r>
            <a:r>
              <a:rPr lang="cs-CZ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1882–1921 </a:t>
            </a:r>
            <a:br>
              <a:rPr lang="cs-CZ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200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FDAFA16-9D2D-4BEC-89D0-B4EABEE9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E475A2-343D-46FF-B6FE-4E2D606C1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543050"/>
            <a:ext cx="6306309" cy="483031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 počátků studia perské filologie a klasické perské literatury stáli:</a:t>
            </a:r>
            <a:endParaRPr lang="cs-CZ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Max </a:t>
            </a:r>
            <a:r>
              <a:rPr lang="cs-CZ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Grünert</a:t>
            </a: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(1849–1929)</a:t>
            </a:r>
            <a:endParaRPr lang="cs-CZ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Jaromír Košut (1854–1880)</a:t>
            </a:r>
            <a:endParaRPr lang="cs-CZ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Rudolf Dvořák (1860–1920)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0" indent="0" rtl="0" fontAlgn="base">
              <a:lnSpc>
                <a:spcPct val="100000"/>
              </a:lnSpc>
              <a:buNone/>
            </a:pPr>
            <a:r>
              <a:rPr lang="cs-CZ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Košut i Dvořák - FF pražské KF univerzity,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Grünert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na německé univerzitě v Praze. </a:t>
            </a:r>
            <a:r>
              <a:rPr lang="en-US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chemeClr val="tx1"/>
              </a:solidFill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b="1" i="0" u="sng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Max </a:t>
            </a:r>
            <a:r>
              <a:rPr lang="cs-CZ" b="1" i="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Grünert</a:t>
            </a:r>
            <a:r>
              <a:rPr lang="cs-CZ" b="0" i="0" u="sng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– </a:t>
            </a:r>
          </a:p>
          <a:p>
            <a:pPr marL="342900" lvl="0" indent="-342900" rtl="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vystudoval orientalistiku a klasickou filologii ve </a:t>
            </a:r>
            <a:r>
              <a:rPr lang="cs-CZ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Vídni</a:t>
            </a:r>
            <a:r>
              <a:rPr lang="cs-CZ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 v </a:t>
            </a:r>
            <a:r>
              <a:rPr lang="cs-CZ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Lipsku</a:t>
            </a:r>
            <a:r>
              <a:rPr lang="cs-CZ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u </a:t>
            </a:r>
            <a:r>
              <a:rPr lang="cs-CZ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pr</a:t>
            </a:r>
            <a:r>
              <a:rPr lang="cs-CZ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of. Heinricha L. </a:t>
            </a:r>
            <a:r>
              <a:rPr lang="cs-CZ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Fleischera</a:t>
            </a:r>
            <a:r>
              <a:rPr lang="cs-CZ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jednoho z nejvlivnějších orientalistů 19. století</a:t>
            </a:r>
            <a:endParaRPr lang="cs-CZ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habilitoval se na pražské německé univerzitě a přednášel arabskou, perskou a tureckou filologii</a:t>
            </a:r>
          </a:p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Times New Roman" panose="02020603050405020304" pitchFamily="18" charset="0"/>
              </a:rPr>
              <a:t>Seminář orientální filologie</a:t>
            </a:r>
            <a:r>
              <a:rPr lang="cs-CZ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FedraSerifAProBook"/>
                <a:cs typeface="Times New Roman" panose="02020603050405020304" pitchFamily="18" charset="0"/>
              </a:rPr>
              <a:t>, jenž byl ustaven r. 1893 </a:t>
            </a:r>
          </a:p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též rektor UK</a:t>
            </a:r>
            <a:r>
              <a:rPr lang="en-US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chemeClr val="tx1"/>
              </a:solidFill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    - PER/Něm: </a:t>
            </a:r>
            <a:r>
              <a:rPr lang="cs-CZ" b="0" i="1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Neu-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persische</a:t>
            </a:r>
            <a:r>
              <a:rPr lang="cs-CZ" b="0" i="1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b="0" i="1" u="none" strike="noStrike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Chrestomathie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, 1881. Perská čítanka</a:t>
            </a:r>
            <a:r>
              <a:rPr lang="en-US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chemeClr val="tx1"/>
              </a:solidFill>
              <a:effectLst/>
            </a:endParaRPr>
          </a:p>
          <a:p>
            <a:pPr marL="0" indent="0" rtl="0" fontAlgn="base">
              <a:lnSpc>
                <a:spcPct val="100000"/>
              </a:lnSpc>
              <a:buNone/>
            </a:pPr>
            <a:endParaRPr lang="en-US" b="0" i="0" dirty="0">
              <a:solidFill>
                <a:schemeClr val="tx1"/>
              </a:solidFill>
              <a:effectLst/>
            </a:endParaRPr>
          </a:p>
          <a:p>
            <a:pPr>
              <a:lnSpc>
                <a:spcPct val="100000"/>
              </a:lnSpc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1026" name="Picture 2" descr="Neu-Persische Chrestomathie, Part 1-2 (1881) (Arabic Edition): Grunert,  Max: 9781167657122: Amazon.com: Books">
            <a:extLst>
              <a:ext uri="{FF2B5EF4-FFF2-40B4-BE49-F238E27FC236}">
                <a16:creationId xmlns:a16="http://schemas.microsoft.com/office/drawing/2014/main" id="{E6AFEAB3-9791-42B0-8CAA-8E3D4969D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0787" y="1000655"/>
            <a:ext cx="3656581" cy="485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589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7AB75C-8F84-46D5-BB37-8A778C103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727" y="382385"/>
            <a:ext cx="6335338" cy="596023"/>
          </a:xfrm>
        </p:spPr>
        <p:txBody>
          <a:bodyPr>
            <a:normAutofit/>
          </a:bodyPr>
          <a:lstStyle/>
          <a:p>
            <a:r>
              <a:rPr lang="cs-CZ" sz="2800" b="1" i="0" u="sng" dirty="0">
                <a:effectLst/>
                <a:latin typeface="Calibri" panose="020F0502020204030204" pitchFamily="34" charset="0"/>
              </a:rPr>
              <a:t>Josef Brandejs </a:t>
            </a:r>
            <a:r>
              <a:rPr lang="cs-CZ" sz="2800" b="0" i="0" u="none" strike="noStrike" dirty="0">
                <a:effectLst/>
                <a:latin typeface="Calibri" panose="020F0502020204030204" pitchFamily="34" charset="0"/>
              </a:rPr>
              <a:t> </a:t>
            </a:r>
            <a:r>
              <a:rPr lang="cs-CZ" sz="2800" dirty="0"/>
              <a:t>1853-1876 </a:t>
            </a:r>
          </a:p>
        </p:txBody>
      </p:sp>
      <p:pic>
        <p:nvPicPr>
          <p:cNvPr id="4" name="Picture 2" descr="Obsah obrázku osoba, vázanka, muž, fotka&#10;&#10;Popis byl vytvořen automaticky">
            <a:extLst>
              <a:ext uri="{FF2B5EF4-FFF2-40B4-BE49-F238E27FC236}">
                <a16:creationId xmlns:a16="http://schemas.microsoft.com/office/drawing/2014/main" id="{33A137DE-7CB4-4310-A3E0-3335456214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6"/>
          <a:stretch/>
        </p:blipFill>
        <p:spPr bwMode="auto">
          <a:xfrm>
            <a:off x="688434" y="-9525"/>
            <a:ext cx="4129822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2B4B77-13B7-435D-A680-2DD615871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727" y="1114425"/>
            <a:ext cx="6335338" cy="5553075"/>
          </a:xfrm>
        </p:spPr>
        <p:txBody>
          <a:bodyPr>
            <a:normAutofit/>
          </a:bodyPr>
          <a:lstStyle/>
          <a:p>
            <a:pPr marL="226695">
              <a:lnSpc>
                <a:spcPct val="100000"/>
              </a:lnSpc>
            </a:pPr>
            <a:r>
              <a:rPr lang="cs-CZ" sz="1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Kromě všech slovanských jazyků ovládal také francouzštinu, angličtinu, italštinu, španělštinu, portugalštinu, dánštinu, švédštinu, latinu, řečtinu, sanskrt, arabštinu, turečtinu, perštinu, hebrejštinu, syrštinu, arménštinu a zajímal se i o čínštinu, japonštinu a o středoafrické jazyky. Ve Vídni se stal uznávaným a známým orientalistou, překládal a tlumočil a dělal průvodce návštěvníkům z asijských a afrických zemí. Zároveň se spřátelil s T.G. Masarykem. V lednu 1876 se stal úředníkem dvorské knihovny v oddělení slavistiky a orientalistiky. Svými překlady přispíval do Světozoru, Lumíra, byl referentem Pokroku, kde uveřejnil sérii článků o vídeňské světové výstavě v r. 1873</a:t>
            </a:r>
            <a:r>
              <a:rPr lang="cs-CZ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Bohužel záhy podlehl těžké tuberkulóze a 30. 4. 1876 byl pohřben v Týništi nad Orlicí.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657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6DB2D45D-E2D7-48CA-837F-EFF1EDD98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9400" y="0"/>
            <a:ext cx="55626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0">
            <a:extLst>
              <a:ext uri="{FF2B5EF4-FFF2-40B4-BE49-F238E27FC236}">
                <a16:creationId xmlns:a16="http://schemas.microsoft.com/office/drawing/2014/main" id="{B2993EF1-19E1-473A-8A3F-1D7B24951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7A8645B-11BF-4233-B124-70B0721FD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5527033" cy="1492132"/>
          </a:xfrm>
        </p:spPr>
        <p:txBody>
          <a:bodyPr>
            <a:normAutofit/>
          </a:bodyPr>
          <a:lstStyle/>
          <a:p>
            <a:r>
              <a:rPr lang="cs-CZ" sz="3200" b="1" i="0" u="sng" strike="noStrike">
                <a:effectLst/>
                <a:latin typeface="Calibri" panose="020F0502020204030204" pitchFamily="34" charset="0"/>
              </a:rPr>
              <a:t>Jaromír Košut</a:t>
            </a:r>
            <a:r>
              <a:rPr lang="cs-CZ" sz="3200" b="0" i="0" u="none" strike="noStrike">
                <a:effectLst/>
                <a:latin typeface="Calibri" panose="020F0502020204030204" pitchFamily="34" charset="0"/>
              </a:rPr>
              <a:t> (1854–1880)​</a:t>
            </a:r>
            <a:br>
              <a:rPr lang="cs-CZ" sz="3200" b="0" i="0" u="none" strike="noStrike">
                <a:effectLst/>
                <a:latin typeface="Calibri" panose="020F0502020204030204" pitchFamily="34" charset="0"/>
              </a:rPr>
            </a:br>
            <a:endParaRPr lang="cs-CZ" sz="3200"/>
          </a:p>
        </p:txBody>
      </p:sp>
      <p:sp>
        <p:nvSpPr>
          <p:cNvPr id="4105" name="Rectangle 140">
            <a:extLst>
              <a:ext uri="{FF2B5EF4-FFF2-40B4-BE49-F238E27FC236}">
                <a16:creationId xmlns:a16="http://schemas.microsoft.com/office/drawing/2014/main" id="{F50C5101-CD9E-4E96-A827-ACA768C31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603DB3-0E67-4A9D-A032-5C6E73CED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333501"/>
            <a:ext cx="5527033" cy="4546092"/>
          </a:xfrm>
        </p:spPr>
        <p:txBody>
          <a:bodyPr>
            <a:normAutofit/>
          </a:bodyPr>
          <a:lstStyle/>
          <a:p>
            <a:pPr rtl="0" fontAlgn="base">
              <a:lnSpc>
                <a:spcPct val="100000"/>
              </a:lnSpc>
            </a:pPr>
            <a:r>
              <a:rPr lang="cs-CZ" sz="1700" b="0" i="0" u="none" strike="noStrike" dirty="0">
                <a:effectLst/>
                <a:latin typeface="Calibri" panose="020F0502020204030204" pitchFamily="34" charset="0"/>
              </a:rPr>
              <a:t> - 1. „český íránista“                                          </a:t>
            </a:r>
            <a:r>
              <a:rPr lang="en-US" sz="1700" b="0" i="0" dirty="0">
                <a:effectLst/>
                <a:latin typeface="Calibri" panose="020F0502020204030204" pitchFamily="34" charset="0"/>
              </a:rPr>
              <a:t>​</a:t>
            </a:r>
            <a:endParaRPr lang="en-US" sz="1700" b="0" i="0" dirty="0">
              <a:effectLst/>
            </a:endParaRPr>
          </a:p>
          <a:p>
            <a:pPr marL="342900" lvl="0" indent="-342900" rtl="0">
              <a:lnSpc>
                <a:spcPct val="100000"/>
              </a:lnSpc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cs-CZ" sz="1700" b="0" i="0" u="none" strike="noStrike" dirty="0">
                <a:effectLst/>
                <a:latin typeface="Calibri" panose="020F0502020204030204" pitchFamily="34" charset="0"/>
              </a:rPr>
              <a:t> </a:t>
            </a:r>
            <a:r>
              <a:rPr lang="cs-CZ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první „vyškolený“ orientalista u nás </a:t>
            </a:r>
            <a:endParaRPr lang="cs-CZ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syn evangelického faráře z Borové u Poličky </a:t>
            </a:r>
            <a:endParaRPr lang="cs-CZ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studoval v </a:t>
            </a:r>
            <a:r>
              <a:rPr lang="cs-CZ" sz="17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Lipsku</a:t>
            </a:r>
            <a:r>
              <a:rPr lang="cs-CZ" sz="1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cs-CZ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Heinricha </a:t>
            </a:r>
            <a:r>
              <a:rPr lang="cs-CZ" sz="17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Leberechta</a:t>
            </a:r>
            <a:r>
              <a:rPr lang="cs-CZ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7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Fleischera</a:t>
            </a:r>
            <a:r>
              <a:rPr lang="cs-CZ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byl jmenován docentem </a:t>
            </a:r>
            <a:r>
              <a:rPr lang="cs-CZ" sz="17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orientální filologie</a:t>
            </a:r>
            <a:r>
              <a:rPr lang="cs-CZ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ještě před rozdělením univerzity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uvedl do vědy svého nástupce, Rudolfa Dvořáka </a:t>
            </a:r>
            <a:endParaRPr lang="cs-CZ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 fontAlgn="base">
              <a:lnSpc>
                <a:spcPct val="100000"/>
              </a:lnSpc>
            </a:pPr>
            <a:r>
              <a:rPr lang="cs-CZ" sz="1700" b="0" i="0" u="none" strike="noStrike" dirty="0">
                <a:effectLst/>
                <a:latin typeface="Calibri" panose="020F0502020204030204" pitchFamily="34" charset="0"/>
              </a:rPr>
              <a:t>s Vrchlickým přebásnil </a:t>
            </a:r>
            <a:r>
              <a:rPr lang="cs-CZ" sz="1700" b="0" i="0" u="none" strike="noStrike" dirty="0" err="1">
                <a:effectLst/>
                <a:latin typeface="Calibri" panose="020F0502020204030204" pitchFamily="34" charset="0"/>
              </a:rPr>
              <a:t>Háfeze</a:t>
            </a:r>
            <a:r>
              <a:rPr lang="cs-CZ" sz="1700" b="0" i="0" dirty="0">
                <a:effectLst/>
                <a:latin typeface="Calibri" panose="020F0502020204030204" pitchFamily="34" charset="0"/>
              </a:rPr>
              <a:t>​, vyšlo r. 1881</a:t>
            </a:r>
            <a:endParaRPr lang="cs-CZ" sz="1700" b="0" i="0" dirty="0"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1700" b="0" i="0" u="none" strike="noStrike" dirty="0">
                <a:effectLst/>
                <a:latin typeface="Calibri" panose="020F0502020204030204" pitchFamily="34" charset="0"/>
              </a:rPr>
              <a:t>  - zemřel ve 26 letech</a:t>
            </a:r>
            <a:endParaRPr lang="en-US" sz="1700" b="0" i="0" dirty="0">
              <a:effectLst/>
            </a:endParaRPr>
          </a:p>
          <a:p>
            <a:pPr>
              <a:lnSpc>
                <a:spcPct val="100000"/>
              </a:lnSpc>
            </a:pPr>
            <a:r>
              <a:rPr lang="cs-CZ" sz="1700" dirty="0"/>
              <a:t> 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5CA2B2A9-7E7D-43BA-8C96-1C951B1249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10867"/>
          <a:stretch/>
        </p:blipFill>
        <p:spPr bwMode="auto">
          <a:xfrm>
            <a:off x="8573541" y="534479"/>
            <a:ext cx="2308120" cy="273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15FD91BD-444B-4675-92C3-5A7C652C16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01"/>
          <a:stretch/>
        </p:blipFill>
        <p:spPr bwMode="auto">
          <a:xfrm>
            <a:off x="8561551" y="3589866"/>
            <a:ext cx="2316320" cy="2733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B3C89ED-3746-4B61-9CC2-F3D2435707BB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17427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4" name="Rectangle 70">
            <a:extLst>
              <a:ext uri="{FF2B5EF4-FFF2-40B4-BE49-F238E27FC236}">
                <a16:creationId xmlns:a16="http://schemas.microsoft.com/office/drawing/2014/main" id="{CA77D789-9DE0-43A3-B196-F13CFECFA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531ACCC-01B1-4463-A300-E0070497A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1492132"/>
          </a:xfrm>
        </p:spPr>
        <p:txBody>
          <a:bodyPr>
            <a:normAutofit/>
          </a:bodyPr>
          <a:lstStyle/>
          <a:p>
            <a:r>
              <a:rPr lang="cs-CZ" sz="3200" b="1" i="0" u="sng">
                <a:effectLst/>
                <a:latin typeface="Calibri Light" panose="020F0302020204030204" pitchFamily="34" charset="0"/>
              </a:rPr>
              <a:t>Rudolf Dvořák</a:t>
            </a:r>
            <a:r>
              <a:rPr lang="cs-CZ" sz="3200" b="0" i="0" u="none" strike="noStrike">
                <a:effectLst/>
                <a:latin typeface="Calibri Light" panose="020F0302020204030204" pitchFamily="34" charset="0"/>
              </a:rPr>
              <a:t> (1860–1920)</a:t>
            </a:r>
            <a:r>
              <a:rPr lang="cs-CZ" sz="3200">
                <a:effectLst/>
                <a:latin typeface="Calibri Light" panose="020F0302020204030204" pitchFamily="34" charset="0"/>
              </a:rPr>
              <a:t>​</a:t>
            </a:r>
            <a:br>
              <a:rPr lang="cs-CZ" sz="3200">
                <a:effectLst/>
                <a:latin typeface="Calibri Light" panose="020F0302020204030204" pitchFamily="34" charset="0"/>
              </a:rPr>
            </a:br>
            <a:endParaRPr lang="cs-CZ" sz="3200"/>
          </a:p>
        </p:txBody>
      </p:sp>
      <p:sp>
        <p:nvSpPr>
          <p:cNvPr id="5125" name="Rectangle 72">
            <a:extLst>
              <a:ext uri="{FF2B5EF4-FFF2-40B4-BE49-F238E27FC236}">
                <a16:creationId xmlns:a16="http://schemas.microsoft.com/office/drawing/2014/main" id="{F9BC648B-BC3C-4674-B1FD-2F9F1C6D7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D36074-314C-4780-88A5-ACC558969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328" y="1320801"/>
            <a:ext cx="5888620" cy="4558792"/>
          </a:xfrm>
        </p:spPr>
        <p:txBody>
          <a:bodyPr>
            <a:normAutofit fontScale="92500" lnSpcReduction="10000"/>
          </a:bodyPr>
          <a:lstStyle/>
          <a:p>
            <a:pPr rtl="0" fontAlgn="base">
              <a:lnSpc>
                <a:spcPct val="100000"/>
              </a:lnSpc>
            </a:pPr>
            <a:r>
              <a:rPr lang="cs-CZ" sz="1600" b="0" i="0" u="none" strike="noStrike" dirty="0">
                <a:effectLst/>
                <a:latin typeface="Calibri" panose="020F0502020204030204" pitchFamily="34" charset="0"/>
              </a:rPr>
              <a:t>zakladatel české orientalistiky                         </a:t>
            </a:r>
            <a:r>
              <a:rPr lang="en-US" sz="1600" b="0" i="0" dirty="0">
                <a:effectLst/>
                <a:latin typeface="Calibri" panose="020F0502020204030204" pitchFamily="34" charset="0"/>
              </a:rPr>
              <a:t>​</a:t>
            </a:r>
            <a:endParaRPr lang="cs-CZ" sz="1600" b="0" i="0" dirty="0"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1600" b="0" i="0" u="none" strike="noStrike" dirty="0">
                <a:effectLst/>
                <a:latin typeface="Calibri" panose="020F0502020204030204" pitchFamily="34" charset="0"/>
              </a:rPr>
              <a:t>děkan FFUK, též rektor UK   </a:t>
            </a:r>
            <a:r>
              <a:rPr lang="en-US" sz="1600" b="0" i="0" dirty="0">
                <a:effectLst/>
                <a:latin typeface="Calibri" panose="020F0502020204030204" pitchFamily="34" charset="0"/>
              </a:rPr>
              <a:t>​</a:t>
            </a:r>
            <a:endParaRPr lang="en-US" sz="1600" b="0" i="0" dirty="0">
              <a:effectLst/>
            </a:endParaRPr>
          </a:p>
          <a:p>
            <a:pPr rtl="0" fontAlgn="base">
              <a:lnSpc>
                <a:spcPct val="100000"/>
              </a:lnSpc>
            </a:pPr>
            <a:r>
              <a:rPr lang="cs-CZ" sz="1600" b="0" i="0" u="none" strike="noStrike" dirty="0">
                <a:effectLst/>
                <a:latin typeface="Calibri" panose="020F0502020204030204" pitchFamily="34" charset="0"/>
              </a:rPr>
              <a:t>Řada hesel v </a:t>
            </a:r>
            <a:r>
              <a:rPr lang="cs-CZ" sz="1600" b="0" i="0" u="sng" strike="noStrike" dirty="0">
                <a:effectLst/>
                <a:latin typeface="Calibri" panose="020F0502020204030204" pitchFamily="34" charset="0"/>
                <a:hlinkClick r:id="rId2"/>
              </a:rPr>
              <a:t>Ottově naučném slovníku</a:t>
            </a:r>
            <a:r>
              <a:rPr lang="cs-CZ" sz="1600" b="0" i="0" dirty="0">
                <a:effectLst/>
                <a:latin typeface="Calibri" panose="020F0502020204030204" pitchFamily="34" charset="0"/>
              </a:rPr>
              <a:t>​</a:t>
            </a:r>
            <a:endParaRPr lang="cs-CZ" sz="1600" b="0" i="0" dirty="0">
              <a:effectLst/>
            </a:endParaRPr>
          </a:p>
          <a:p>
            <a:pPr marL="342900" lvl="0" indent="-342900" rtl="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sinolog, turkolog, arabista, hebraista 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významná postava české vědy i veřejného života přelomu 19. a 20. století. </a:t>
            </a:r>
          </a:p>
          <a:p>
            <a:pPr marL="342900" lvl="0" indent="-342900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přátelil se s 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Jaroslavem Vrchlickým, Masarykem (č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asopis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Athenaeum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stýkal se snad se všemi významnými osobnostmi českého vědeckého a kulturního života. 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1600" b="0" i="0" dirty="0">
              <a:effectLst/>
            </a:endParaRPr>
          </a:p>
          <a:p>
            <a:pPr marL="342900" lvl="0" indent="-342900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Popularizoval Orient 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širší veřejnosti</a:t>
            </a:r>
          </a:p>
          <a:p>
            <a:pPr marL="342900" lvl="0" indent="-342900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Blízký přítel Vojty Náprstka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práce o islámu, cizích slovech v koránu, arabské geografii, čínském myšlení a způsobu života.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sz="1100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BE333BE-7A69-4DA2-B2CF-C5876A86E8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0" r="-1" b="34964"/>
          <a:stretch/>
        </p:blipFill>
        <p:spPr bwMode="auto">
          <a:xfrm>
            <a:off x="7389812" y="10"/>
            <a:ext cx="4802188" cy="6857990"/>
          </a:xfrm>
          <a:custGeom>
            <a:avLst/>
            <a:gdLst/>
            <a:ahLst/>
            <a:cxnLst/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994455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3831B2A9FEA6C45A25FDF617AD44EF7" ma:contentTypeVersion="13" ma:contentTypeDescription="Vytvoří nový dokument" ma:contentTypeScope="" ma:versionID="1b407708fc560017e206f2a766cbd54b">
  <xsd:schema xmlns:xsd="http://www.w3.org/2001/XMLSchema" xmlns:xs="http://www.w3.org/2001/XMLSchema" xmlns:p="http://schemas.microsoft.com/office/2006/metadata/properties" xmlns:ns3="b3c7bbb6-eb26-4c1b-9bb6-cba5dd494eea" xmlns:ns4="715b35c6-e146-45a0-beb3-84c6bbc18745" targetNamespace="http://schemas.microsoft.com/office/2006/metadata/properties" ma:root="true" ma:fieldsID="0ab41adae06a0786f9d386e76aae84fb" ns3:_="" ns4:_="">
    <xsd:import namespace="b3c7bbb6-eb26-4c1b-9bb6-cba5dd494eea"/>
    <xsd:import namespace="715b35c6-e146-45a0-beb3-84c6bbc187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c7bbb6-eb26-4c1b-9bb6-cba5dd494e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5b35c6-e146-45a0-beb3-84c6bbc1874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7D7BD8-062D-41FC-ABD4-E814D0CEBAB9}">
  <ds:schemaRefs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b3c7bbb6-eb26-4c1b-9bb6-cba5dd494eea"/>
    <ds:schemaRef ds:uri="http://schemas.openxmlformats.org/package/2006/metadata/core-properties"/>
    <ds:schemaRef ds:uri="715b35c6-e146-45a0-beb3-84c6bbc18745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DC3428D-362D-4D4F-988A-79CFCAD073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c7bbb6-eb26-4c1b-9bb6-cba5dd494eea"/>
    <ds:schemaRef ds:uri="715b35c6-e146-45a0-beb3-84c6bbc187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0A2057-9A2B-40EC-BFC0-A9F88096C8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2100</Words>
  <Application>Microsoft Office PowerPoint</Application>
  <PresentationFormat>Širokoúhlá obrazovka</PresentationFormat>
  <Paragraphs>167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9" baseType="lpstr">
      <vt:lpstr>Algerian</vt:lpstr>
      <vt:lpstr>Arial</vt:lpstr>
      <vt:lpstr>Calibri</vt:lpstr>
      <vt:lpstr>Calibri Light</vt:lpstr>
      <vt:lpstr>Gill Sans MT</vt:lpstr>
      <vt:lpstr>Impact</vt:lpstr>
      <vt:lpstr>Times</vt:lpstr>
      <vt:lpstr>Times New Roman</vt:lpstr>
      <vt:lpstr>Odznáček</vt:lpstr>
      <vt:lpstr>Česká íránistika</vt:lpstr>
      <vt:lpstr>Přednáška vás…</vt:lpstr>
      <vt:lpstr>Počátky íránistiky, první překlady z perštiny</vt:lpstr>
      <vt:lpstr>Prezentace aplikace PowerPoint</vt:lpstr>
      <vt:lpstr>Perština na Univerzitě Karlově  </vt:lpstr>
      <vt:lpstr>1882– rozdělení UK na německou a českou část: Karlo-Ferdinandova univerzita 1882–1921  </vt:lpstr>
      <vt:lpstr>Josef Brandejs  1853-1876 </vt:lpstr>
      <vt:lpstr>Jaromír Košut (1854–1880)​ </vt:lpstr>
      <vt:lpstr>Rudolf Dvořák (1860–1920)​ </vt:lpstr>
      <vt:lpstr>Prezentace aplikace PowerPoint</vt:lpstr>
      <vt:lpstr>Dvořákova vědecká práce a Překlady</vt:lpstr>
      <vt:lpstr>Ex Oriente lux : Rudolf Dvořák (1860-1920) </vt:lpstr>
      <vt:lpstr>Justin Václav Prášek (1853 – 1924) </vt:lpstr>
      <vt:lpstr>Jaromír Borecký (1869 - 1951) </vt:lpstr>
      <vt:lpstr>Miloš Borecký (1903-1954)​ </vt:lpstr>
      <vt:lpstr>Prezentace aplikace PowerPoint</vt:lpstr>
      <vt:lpstr>Otakar Klíma  (1908-88)</vt:lpstr>
      <vt:lpstr>Jan Rypka  (1886-1968) </vt:lpstr>
      <vt:lpstr>V Íránu na oslavách 1000 let Ferdousího </vt:lpstr>
      <vt:lpstr>Rypkovi žáci: ​ Jiří Osvald, Věra Kubíčková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Česká íránistika</dc:title>
  <dc:creator>Zuzana Kříhová</dc:creator>
  <cp:lastModifiedBy>Zuzana Kříhová</cp:lastModifiedBy>
  <cp:revision>2</cp:revision>
  <dcterms:created xsi:type="dcterms:W3CDTF">2020-11-26T19:46:00Z</dcterms:created>
  <dcterms:modified xsi:type="dcterms:W3CDTF">2021-10-15T05:33:11Z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0x01010023831B2A9FEA6C45A25FDF617AD44EF7</vt:lpwstr>
  </property>
</Properties>
</file>