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15"/>
  </p:handoutMasterIdLst>
  <p:sldIdLst>
    <p:sldId id="265" r:id="rId2"/>
    <p:sldId id="424" r:id="rId3"/>
    <p:sldId id="442" r:id="rId4"/>
    <p:sldId id="443" r:id="rId5"/>
    <p:sldId id="444" r:id="rId6"/>
    <p:sldId id="445" r:id="rId7"/>
    <p:sldId id="446" r:id="rId8"/>
    <p:sldId id="447" r:id="rId9"/>
    <p:sldId id="448" r:id="rId10"/>
    <p:sldId id="449" r:id="rId11"/>
    <p:sldId id="319" r:id="rId12"/>
    <p:sldId id="435" r:id="rId13"/>
    <p:sldId id="436" r:id="rId14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2" autoAdjust="0"/>
    <p:restoredTop sz="94109" autoAdjust="0"/>
  </p:normalViewPr>
  <p:slideViewPr>
    <p:cSldViewPr snapToGrid="0">
      <p:cViewPr varScale="1">
        <p:scale>
          <a:sx n="62" d="100"/>
          <a:sy n="62" d="100"/>
        </p:scale>
        <p:origin x="643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E46CD-0660-4C6D-BB4B-6AA4304C6A39}" type="datetimeFigureOut">
              <a:rPr lang="cs-CZ" smtClean="0"/>
              <a:t>02.06.2020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423F4-85D7-4994-A459-EC4CE7A57A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969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02.06.2020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02.06.2020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02.06.2020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02.06.2020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02.06.2020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02.06.2020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02.06.2020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02.06.2020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02.06.2020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02.06.2020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02.06.2020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02.06.2020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EMCI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</a:t>
            </a:r>
            <a:r>
              <a:rPr lang="pl-PL" dirty="0" smtClean="0"/>
              <a:t>T – debriefing</a:t>
            </a:r>
            <a:endParaRPr lang="pl-PL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72196" y="2173770"/>
            <a:ext cx="10325318" cy="4066393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Těžké? Lehké?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S něčím jste bojovali?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72616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feedback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/>
              <a:t>C</a:t>
            </a:r>
            <a:r>
              <a:rPr lang="cs-CZ" sz="3600" dirty="0" smtClean="0"/>
              <a:t>o </a:t>
            </a:r>
            <a:r>
              <a:rPr lang="cs-CZ" sz="3600" dirty="0"/>
              <a:t>konkrétně se vám na výuce v tomto semestru </a:t>
            </a:r>
            <a:r>
              <a:rPr lang="cs-CZ" sz="3600" dirty="0" smtClean="0"/>
              <a:t>líbilo?</a:t>
            </a:r>
            <a:endParaRPr lang="cs-CZ" sz="3600" dirty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Co </a:t>
            </a:r>
            <a:r>
              <a:rPr lang="cs-CZ" sz="3600" dirty="0"/>
              <a:t>konkrétně byste </a:t>
            </a:r>
            <a:r>
              <a:rPr lang="cs-CZ" sz="3600" dirty="0" smtClean="0"/>
              <a:t>zlepšili?</a:t>
            </a:r>
            <a:endParaRPr lang="cs-CZ" sz="3600" dirty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/>
              <a:t>C</a:t>
            </a:r>
            <a:r>
              <a:rPr lang="cs-CZ" sz="3600" dirty="0" smtClean="0"/>
              <a:t>o </a:t>
            </a:r>
            <a:r>
              <a:rPr lang="cs-CZ" sz="3600" dirty="0"/>
              <a:t>si </a:t>
            </a:r>
            <a:r>
              <a:rPr lang="cs-CZ" sz="3600" dirty="0" smtClean="0"/>
              <a:t>z </a:t>
            </a:r>
            <a:r>
              <a:rPr lang="cs-CZ" sz="3600" dirty="0"/>
              <a:t>tohoto semestru </a:t>
            </a:r>
            <a:r>
              <a:rPr lang="cs-CZ" sz="3600" dirty="0" smtClean="0"/>
              <a:t>odnášíte?</a:t>
            </a:r>
            <a:endParaRPr lang="cs-CZ" sz="3600" dirty="0"/>
          </a:p>
          <a:p>
            <a:pPr marL="0" indent="0" defTabSz="266700">
              <a:buNone/>
            </a:pPr>
            <a:endParaRPr lang="cs-CZ" sz="3600" dirty="0"/>
          </a:p>
          <a:p>
            <a:pPr marL="0" indent="0" defTabSz="26670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156876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smtClean="0">
                <a:solidFill>
                  <a:schemeClr val="bg1"/>
                </a:solidFill>
              </a:rPr>
              <a:t>díky!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20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 nás čeká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2196" y="2173770"/>
            <a:ext cx="10325318" cy="406639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formát </a:t>
            </a:r>
            <a:r>
              <a:rPr lang="cs-CZ" sz="3600" dirty="0" err="1" smtClean="0"/>
              <a:t>EMCI</a:t>
            </a:r>
            <a:r>
              <a:rPr lang="cs-CZ" sz="3600" dirty="0" smtClean="0"/>
              <a:t> závěrečných / akreditačních zkoušek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err="1" smtClean="0"/>
              <a:t>KT</a:t>
            </a:r>
            <a:endParaRPr lang="cs-CZ" sz="3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prostor pro dotazy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feedback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94625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formát </a:t>
            </a:r>
            <a:r>
              <a:rPr lang="pl-PL" dirty="0" smtClean="0"/>
              <a:t>zkoušek</a:t>
            </a:r>
            <a:endParaRPr lang="pl-P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2196" y="2173770"/>
            <a:ext cx="10325318" cy="4066393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panel hodnotitelů/řečníků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projevy + příprava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hodnocení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38454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</a:t>
            </a:r>
            <a:endParaRPr lang="pl-PL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059373" y="2326170"/>
            <a:ext cx="5267285" cy="4066393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016" lvl="1" indent="0">
              <a:buFont typeface="Wingdings 3" pitchFamily="18" charset="2"/>
              <a:buNone/>
            </a:pPr>
            <a:r>
              <a:rPr lang="cs-CZ" sz="3600" b="1" dirty="0"/>
              <a:t>C</a:t>
            </a:r>
            <a:r>
              <a:rPr lang="cs-CZ" sz="3600" b="1" dirty="0" smtClean="0"/>
              <a:t> lidi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tlumočení do </a:t>
            </a:r>
            <a:r>
              <a:rPr lang="cs-CZ" sz="3600" dirty="0" err="1" smtClean="0"/>
              <a:t>ČJ</a:t>
            </a:r>
            <a:endParaRPr lang="cs-CZ" sz="3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feedback jako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co se vám líbilo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co vás zarazilo/zneklidnilo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525178" y="2326169"/>
            <a:ext cx="5267285" cy="4066393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016" lvl="1" indent="0">
              <a:buFont typeface="Wingdings 3" pitchFamily="18" charset="2"/>
              <a:buNone/>
            </a:pPr>
            <a:r>
              <a:rPr lang="cs-CZ" sz="3600" b="1" dirty="0" smtClean="0"/>
              <a:t>B lidi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/>
              <a:t>feedback jako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/>
              <a:t>co se vám líbilo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/>
              <a:t>co vás zarazilo/zneklidnilo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tlumočení do </a:t>
            </a:r>
            <a:r>
              <a:rPr lang="cs-CZ" sz="3600" dirty="0"/>
              <a:t>A</a:t>
            </a:r>
            <a:r>
              <a:rPr lang="cs-CZ" sz="3600" dirty="0" smtClean="0"/>
              <a:t>J</a:t>
            </a:r>
          </a:p>
        </p:txBody>
      </p:sp>
    </p:spTree>
    <p:extLst>
      <p:ext uri="{BB962C8B-B14F-4D97-AF65-F5344CB8AC3E}">
        <p14:creationId xmlns:p14="http://schemas.microsoft.com/office/powerpoint/2010/main" val="229667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 – vzájemný Feedback</a:t>
            </a:r>
            <a:endParaRPr lang="pl-PL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72196" y="2173770"/>
            <a:ext cx="10325318" cy="4066393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3200" dirty="0" err="1" smtClean="0"/>
              <a:t>max</a:t>
            </a:r>
            <a:r>
              <a:rPr lang="cs-CZ" sz="3200" dirty="0" smtClean="0"/>
              <a:t> 3 pozitivní věci a 3 tipy na zlepšení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17620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 – debriefing</a:t>
            </a:r>
            <a:endParaRPr lang="pl-PL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72196" y="2173770"/>
            <a:ext cx="10325318" cy="4066393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Těžké? Lehké?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S něčím jste bojovali?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28140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</a:t>
            </a:r>
            <a:r>
              <a:rPr lang="pl-PL" dirty="0" smtClean="0"/>
              <a:t>T</a:t>
            </a:r>
            <a:endParaRPr lang="pl-PL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72196" y="2173770"/>
            <a:ext cx="10325318" cy="4066393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Chcete stejný formát?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04563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</a:t>
            </a:r>
            <a:r>
              <a:rPr lang="pl-PL" dirty="0" smtClean="0"/>
              <a:t>T</a:t>
            </a:r>
            <a:endParaRPr lang="pl-PL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059373" y="2326170"/>
            <a:ext cx="5267285" cy="4066393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016" lvl="1" indent="0">
              <a:buFont typeface="Wingdings 3" pitchFamily="18" charset="2"/>
              <a:buNone/>
            </a:pPr>
            <a:r>
              <a:rPr lang="cs-CZ" sz="3600" b="1" dirty="0"/>
              <a:t>C</a:t>
            </a:r>
            <a:r>
              <a:rPr lang="cs-CZ" sz="3600" b="1" dirty="0" smtClean="0"/>
              <a:t> lidi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tlumočení do </a:t>
            </a:r>
            <a:r>
              <a:rPr lang="cs-CZ" sz="3600" dirty="0" err="1" smtClean="0"/>
              <a:t>ČJ</a:t>
            </a:r>
            <a:endParaRPr lang="cs-CZ" sz="3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feedback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/>
              <a:t>co se </a:t>
            </a:r>
            <a:r>
              <a:rPr lang="cs-CZ" sz="3200" dirty="0" smtClean="0"/>
              <a:t>povedlo</a:t>
            </a:r>
            <a:endParaRPr lang="cs-CZ" sz="32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co je třeba zlepšit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525178" y="2326169"/>
            <a:ext cx="5267285" cy="4066393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016" lvl="1" indent="0">
              <a:buFont typeface="Wingdings 3" pitchFamily="18" charset="2"/>
              <a:buNone/>
            </a:pPr>
            <a:r>
              <a:rPr lang="cs-CZ" sz="3600" b="1" dirty="0" smtClean="0"/>
              <a:t>B lidi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feedback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/>
              <a:t>co </a:t>
            </a:r>
            <a:r>
              <a:rPr lang="cs-CZ" sz="3200" dirty="0"/>
              <a:t>se </a:t>
            </a:r>
            <a:r>
              <a:rPr lang="cs-CZ" sz="3200" dirty="0" smtClean="0"/>
              <a:t>povedlo</a:t>
            </a:r>
            <a:endParaRPr lang="cs-CZ" sz="32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/>
              <a:t>co </a:t>
            </a:r>
            <a:r>
              <a:rPr lang="cs-CZ" sz="3200" dirty="0" smtClean="0"/>
              <a:t>je třeba zlepšit</a:t>
            </a:r>
            <a:endParaRPr lang="cs-CZ" sz="3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tlumočení do </a:t>
            </a:r>
            <a:r>
              <a:rPr lang="cs-CZ" sz="3600" dirty="0"/>
              <a:t>A</a:t>
            </a:r>
            <a:r>
              <a:rPr lang="cs-CZ" sz="3600" dirty="0" smtClean="0"/>
              <a:t>J</a:t>
            </a:r>
          </a:p>
        </p:txBody>
      </p:sp>
    </p:spTree>
    <p:extLst>
      <p:ext uri="{BB962C8B-B14F-4D97-AF65-F5344CB8AC3E}">
        <p14:creationId xmlns:p14="http://schemas.microsoft.com/office/powerpoint/2010/main" val="32716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</a:t>
            </a:r>
            <a:r>
              <a:rPr lang="pl-PL" dirty="0" smtClean="0"/>
              <a:t>T – vzájemný Feedback</a:t>
            </a:r>
            <a:endParaRPr lang="pl-PL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72196" y="2173770"/>
            <a:ext cx="10325318" cy="4066393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3200" dirty="0" err="1" smtClean="0"/>
              <a:t>max</a:t>
            </a:r>
            <a:r>
              <a:rPr lang="cs-CZ" sz="3200" dirty="0" smtClean="0"/>
              <a:t> 3 pozitivní věci a 3 tipy na zlepšení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73760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3278</TotalTime>
  <Words>169</Words>
  <Application>Microsoft Office PowerPoint</Application>
  <PresentationFormat>Širokoúhlá obrazovka</PresentationFormat>
  <Paragraphs>53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Tw Cen MT</vt:lpstr>
      <vt:lpstr>Tw Cen MT Condensed</vt:lpstr>
      <vt:lpstr>Wingdings 3</vt:lpstr>
      <vt:lpstr>Integrál</vt:lpstr>
      <vt:lpstr>EMCI</vt:lpstr>
      <vt:lpstr>co nás čeká</vt:lpstr>
      <vt:lpstr>formát zkoušek</vt:lpstr>
      <vt:lpstr>ST</vt:lpstr>
      <vt:lpstr>ST – vzájemný Feedback</vt:lpstr>
      <vt:lpstr>ST – debriefing</vt:lpstr>
      <vt:lpstr>KT</vt:lpstr>
      <vt:lpstr>KT</vt:lpstr>
      <vt:lpstr>KT – vzájemný Feedback</vt:lpstr>
      <vt:lpstr>kT – debriefing</vt:lpstr>
      <vt:lpstr>wrap-up</vt:lpstr>
      <vt:lpstr>feedback</vt:lpstr>
      <vt:lpstr>díky!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272</cp:revision>
  <cp:lastPrinted>2019-11-14T17:13:18Z</cp:lastPrinted>
  <dcterms:created xsi:type="dcterms:W3CDTF">2019-03-09T16:29:07Z</dcterms:created>
  <dcterms:modified xsi:type="dcterms:W3CDTF">2020-06-02T09:42:10Z</dcterms:modified>
</cp:coreProperties>
</file>