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2C608-7BBB-4C82-B28E-7EDBEAAE6DA3}" v="25" dt="2023-03-22T11:20:04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23B2C608-7BBB-4C82-B28E-7EDBEAAE6DA3}"/>
    <pc:docChg chg="undo custSel addSld delSld modSld sldOrd">
      <pc:chgData name="Liudmila Huskova" userId="4336ca7b1401924d" providerId="LiveId" clId="{23B2C608-7BBB-4C82-B28E-7EDBEAAE6DA3}" dt="2023-03-24T09:35:54.830" v="2910" actId="27636"/>
      <pc:docMkLst>
        <pc:docMk/>
      </pc:docMkLst>
      <pc:sldChg chg="modSp mod">
        <pc:chgData name="Liudmila Huskova" userId="4336ca7b1401924d" providerId="LiveId" clId="{23B2C608-7BBB-4C82-B28E-7EDBEAAE6DA3}" dt="2023-03-22T08:21:28.476" v="52" actId="20577"/>
        <pc:sldMkLst>
          <pc:docMk/>
          <pc:sldMk cId="3778354275" sldId="258"/>
        </pc:sldMkLst>
        <pc:spChg chg="mod">
          <ac:chgData name="Liudmila Huskova" userId="4336ca7b1401924d" providerId="LiveId" clId="{23B2C608-7BBB-4C82-B28E-7EDBEAAE6DA3}" dt="2023-03-22T08:21:28.476" v="52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del">
        <pc:chgData name="Liudmila Huskova" userId="4336ca7b1401924d" providerId="LiveId" clId="{23B2C608-7BBB-4C82-B28E-7EDBEAAE6DA3}" dt="2023-03-22T08:21:10.045" v="0" actId="47"/>
        <pc:sldMkLst>
          <pc:docMk/>
          <pc:sldMk cId="800910337" sldId="280"/>
        </pc:sldMkLst>
      </pc:sldChg>
      <pc:sldChg chg="del">
        <pc:chgData name="Liudmila Huskova" userId="4336ca7b1401924d" providerId="LiveId" clId="{23B2C608-7BBB-4C82-B28E-7EDBEAAE6DA3}" dt="2023-03-22T08:21:10.491" v="1" actId="47"/>
        <pc:sldMkLst>
          <pc:docMk/>
          <pc:sldMk cId="901010085" sldId="281"/>
        </pc:sldMkLst>
      </pc:sldChg>
      <pc:sldChg chg="del">
        <pc:chgData name="Liudmila Huskova" userId="4336ca7b1401924d" providerId="LiveId" clId="{23B2C608-7BBB-4C82-B28E-7EDBEAAE6DA3}" dt="2023-03-22T08:21:10.869" v="2" actId="47"/>
        <pc:sldMkLst>
          <pc:docMk/>
          <pc:sldMk cId="1069193362" sldId="282"/>
        </pc:sldMkLst>
      </pc:sldChg>
      <pc:sldChg chg="del">
        <pc:chgData name="Liudmila Huskova" userId="4336ca7b1401924d" providerId="LiveId" clId="{23B2C608-7BBB-4C82-B28E-7EDBEAAE6DA3}" dt="2023-03-22T08:21:11.222" v="3" actId="47"/>
        <pc:sldMkLst>
          <pc:docMk/>
          <pc:sldMk cId="3203852371" sldId="284"/>
        </pc:sldMkLst>
      </pc:sldChg>
      <pc:sldChg chg="del">
        <pc:chgData name="Liudmila Huskova" userId="4336ca7b1401924d" providerId="LiveId" clId="{23B2C608-7BBB-4C82-B28E-7EDBEAAE6DA3}" dt="2023-03-22T08:21:11.555" v="4" actId="47"/>
        <pc:sldMkLst>
          <pc:docMk/>
          <pc:sldMk cId="1772800979" sldId="285"/>
        </pc:sldMkLst>
      </pc:sldChg>
      <pc:sldChg chg="del">
        <pc:chgData name="Liudmila Huskova" userId="4336ca7b1401924d" providerId="LiveId" clId="{23B2C608-7BBB-4C82-B28E-7EDBEAAE6DA3}" dt="2023-03-22T08:21:11.941" v="5" actId="47"/>
        <pc:sldMkLst>
          <pc:docMk/>
          <pc:sldMk cId="3097418414" sldId="286"/>
        </pc:sldMkLst>
      </pc:sldChg>
      <pc:sldChg chg="del">
        <pc:chgData name="Liudmila Huskova" userId="4336ca7b1401924d" providerId="LiveId" clId="{23B2C608-7BBB-4C82-B28E-7EDBEAAE6DA3}" dt="2023-03-22T08:21:12.276" v="6" actId="47"/>
        <pc:sldMkLst>
          <pc:docMk/>
          <pc:sldMk cId="2013585485" sldId="287"/>
        </pc:sldMkLst>
      </pc:sldChg>
      <pc:sldChg chg="del">
        <pc:chgData name="Liudmila Huskova" userId="4336ca7b1401924d" providerId="LiveId" clId="{23B2C608-7BBB-4C82-B28E-7EDBEAAE6DA3}" dt="2023-03-22T08:21:12.659" v="7" actId="47"/>
        <pc:sldMkLst>
          <pc:docMk/>
          <pc:sldMk cId="1375789964" sldId="288"/>
        </pc:sldMkLst>
      </pc:sldChg>
      <pc:sldChg chg="del">
        <pc:chgData name="Liudmila Huskova" userId="4336ca7b1401924d" providerId="LiveId" clId="{23B2C608-7BBB-4C82-B28E-7EDBEAAE6DA3}" dt="2023-03-22T08:21:13.108" v="8" actId="47"/>
        <pc:sldMkLst>
          <pc:docMk/>
          <pc:sldMk cId="1702841969" sldId="289"/>
        </pc:sldMkLst>
      </pc:sldChg>
      <pc:sldChg chg="del">
        <pc:chgData name="Liudmila Huskova" userId="4336ca7b1401924d" providerId="LiveId" clId="{23B2C608-7BBB-4C82-B28E-7EDBEAAE6DA3}" dt="2023-03-22T08:21:13.532" v="9" actId="47"/>
        <pc:sldMkLst>
          <pc:docMk/>
          <pc:sldMk cId="1577153497" sldId="290"/>
        </pc:sldMkLst>
      </pc:sldChg>
      <pc:sldChg chg="del">
        <pc:chgData name="Liudmila Huskova" userId="4336ca7b1401924d" providerId="LiveId" clId="{23B2C608-7BBB-4C82-B28E-7EDBEAAE6DA3}" dt="2023-03-22T08:21:13.920" v="10" actId="47"/>
        <pc:sldMkLst>
          <pc:docMk/>
          <pc:sldMk cId="1837249253" sldId="291"/>
        </pc:sldMkLst>
      </pc:sldChg>
      <pc:sldChg chg="del">
        <pc:chgData name="Liudmila Huskova" userId="4336ca7b1401924d" providerId="LiveId" clId="{23B2C608-7BBB-4C82-B28E-7EDBEAAE6DA3}" dt="2023-03-22T08:21:14.345" v="11" actId="47"/>
        <pc:sldMkLst>
          <pc:docMk/>
          <pc:sldMk cId="177457361" sldId="292"/>
        </pc:sldMkLst>
      </pc:sldChg>
      <pc:sldChg chg="del">
        <pc:chgData name="Liudmila Huskova" userId="4336ca7b1401924d" providerId="LiveId" clId="{23B2C608-7BBB-4C82-B28E-7EDBEAAE6DA3}" dt="2023-03-22T08:21:15.331" v="13" actId="47"/>
        <pc:sldMkLst>
          <pc:docMk/>
          <pc:sldMk cId="1329297074" sldId="293"/>
        </pc:sldMkLst>
      </pc:sldChg>
      <pc:sldChg chg="del">
        <pc:chgData name="Liudmila Huskova" userId="4336ca7b1401924d" providerId="LiveId" clId="{23B2C608-7BBB-4C82-B28E-7EDBEAAE6DA3}" dt="2023-03-22T08:21:15.871" v="14" actId="47"/>
        <pc:sldMkLst>
          <pc:docMk/>
          <pc:sldMk cId="404889678" sldId="294"/>
        </pc:sldMkLst>
      </pc:sldChg>
      <pc:sldChg chg="del">
        <pc:chgData name="Liudmila Huskova" userId="4336ca7b1401924d" providerId="LiveId" clId="{23B2C608-7BBB-4C82-B28E-7EDBEAAE6DA3}" dt="2023-03-22T08:21:16.295" v="15" actId="47"/>
        <pc:sldMkLst>
          <pc:docMk/>
          <pc:sldMk cId="3662010580" sldId="295"/>
        </pc:sldMkLst>
      </pc:sldChg>
      <pc:sldChg chg="del">
        <pc:chgData name="Liudmila Huskova" userId="4336ca7b1401924d" providerId="LiveId" clId="{23B2C608-7BBB-4C82-B28E-7EDBEAAE6DA3}" dt="2023-03-22T08:21:16.728" v="16" actId="47"/>
        <pc:sldMkLst>
          <pc:docMk/>
          <pc:sldMk cId="3456731568" sldId="296"/>
        </pc:sldMkLst>
      </pc:sldChg>
      <pc:sldChg chg="del">
        <pc:chgData name="Liudmila Huskova" userId="4336ca7b1401924d" providerId="LiveId" clId="{23B2C608-7BBB-4C82-B28E-7EDBEAAE6DA3}" dt="2023-03-22T08:21:17.362" v="17" actId="47"/>
        <pc:sldMkLst>
          <pc:docMk/>
          <pc:sldMk cId="3668017619" sldId="297"/>
        </pc:sldMkLst>
      </pc:sldChg>
      <pc:sldChg chg="del">
        <pc:chgData name="Liudmila Huskova" userId="4336ca7b1401924d" providerId="LiveId" clId="{23B2C608-7BBB-4C82-B28E-7EDBEAAE6DA3}" dt="2023-03-22T08:21:17.868" v="18" actId="47"/>
        <pc:sldMkLst>
          <pc:docMk/>
          <pc:sldMk cId="3519304590" sldId="298"/>
        </pc:sldMkLst>
      </pc:sldChg>
      <pc:sldChg chg="modSp del mod">
        <pc:chgData name="Liudmila Huskova" userId="4336ca7b1401924d" providerId="LiveId" clId="{23B2C608-7BBB-4C82-B28E-7EDBEAAE6DA3}" dt="2023-03-22T09:08:50.900" v="56" actId="47"/>
        <pc:sldMkLst>
          <pc:docMk/>
          <pc:sldMk cId="1117127862" sldId="299"/>
        </pc:sldMkLst>
        <pc:spChg chg="mod">
          <ac:chgData name="Liudmila Huskova" userId="4336ca7b1401924d" providerId="LiveId" clId="{23B2C608-7BBB-4C82-B28E-7EDBEAAE6DA3}" dt="2023-03-22T08:29:08.773" v="54"/>
          <ac:spMkLst>
            <pc:docMk/>
            <pc:sldMk cId="1117127862" sldId="299"/>
            <ac:spMk id="3" creationId="{7153C03C-F595-506D-2C85-28375F317064}"/>
          </ac:spMkLst>
        </pc:spChg>
      </pc:sldChg>
      <pc:sldChg chg="addSp delSp modSp new mod">
        <pc:chgData name="Liudmila Huskova" userId="4336ca7b1401924d" providerId="LiveId" clId="{23B2C608-7BBB-4C82-B28E-7EDBEAAE6DA3}" dt="2023-03-22T20:45:58.886" v="2705" actId="114"/>
        <pc:sldMkLst>
          <pc:docMk/>
          <pc:sldMk cId="1443943705" sldId="300"/>
        </pc:sldMkLst>
        <pc:spChg chg="add mod">
          <ac:chgData name="Liudmila Huskova" userId="4336ca7b1401924d" providerId="LiveId" clId="{23B2C608-7BBB-4C82-B28E-7EDBEAAE6DA3}" dt="2023-03-22T09:09:25.874" v="97" actId="20577"/>
          <ac:spMkLst>
            <pc:docMk/>
            <pc:sldMk cId="1443943705" sldId="300"/>
            <ac:spMk id="2" creationId="{B8D8BE1A-DDC9-A44A-A2B9-EADBE867D73C}"/>
          </ac:spMkLst>
        </pc:spChg>
        <pc:spChg chg="add mod">
          <ac:chgData name="Liudmila Huskova" userId="4336ca7b1401924d" providerId="LiveId" clId="{23B2C608-7BBB-4C82-B28E-7EDBEAAE6DA3}" dt="2023-03-22T09:09:44.587" v="117" actId="1076"/>
          <ac:spMkLst>
            <pc:docMk/>
            <pc:sldMk cId="1443943705" sldId="300"/>
            <ac:spMk id="3" creationId="{221F0DA8-7315-7CA3-00A5-7130102A89C6}"/>
          </ac:spMkLst>
        </pc:spChg>
        <pc:spChg chg="add mod">
          <ac:chgData name="Liudmila Huskova" userId="4336ca7b1401924d" providerId="LiveId" clId="{23B2C608-7BBB-4C82-B28E-7EDBEAAE6DA3}" dt="2023-03-22T09:09:57.689" v="122" actId="1076"/>
          <ac:spMkLst>
            <pc:docMk/>
            <pc:sldMk cId="1443943705" sldId="300"/>
            <ac:spMk id="4" creationId="{084ED808-9C3F-0B2F-E7DE-6D971B6EEE4D}"/>
          </ac:spMkLst>
        </pc:spChg>
        <pc:spChg chg="add mod">
          <ac:chgData name="Liudmila Huskova" userId="4336ca7b1401924d" providerId="LiveId" clId="{23B2C608-7BBB-4C82-B28E-7EDBEAAE6DA3}" dt="2023-03-22T20:45:58.886" v="2705" actId="114"/>
          <ac:spMkLst>
            <pc:docMk/>
            <pc:sldMk cId="1443943705" sldId="300"/>
            <ac:spMk id="11" creationId="{AAC0A0EC-F053-924D-5234-8691A23FD070}"/>
          </ac:spMkLst>
        </pc:spChg>
        <pc:spChg chg="add mod">
          <ac:chgData name="Liudmila Huskova" userId="4336ca7b1401924d" providerId="LiveId" clId="{23B2C608-7BBB-4C82-B28E-7EDBEAAE6DA3}" dt="2023-03-22T20:45:54.073" v="2704" actId="114"/>
          <ac:spMkLst>
            <pc:docMk/>
            <pc:sldMk cId="1443943705" sldId="300"/>
            <ac:spMk id="13" creationId="{D4F9087F-6AAC-0978-211C-67814A1AC7E7}"/>
          </ac:spMkLst>
        </pc:spChg>
        <pc:cxnChg chg="add mod">
          <ac:chgData name="Liudmila Huskova" userId="4336ca7b1401924d" providerId="LiveId" clId="{23B2C608-7BBB-4C82-B28E-7EDBEAAE6DA3}" dt="2023-03-22T09:10:16.239" v="126" actId="14100"/>
          <ac:cxnSpMkLst>
            <pc:docMk/>
            <pc:sldMk cId="1443943705" sldId="300"/>
            <ac:cxnSpMk id="6" creationId="{E83081A2-D98B-E1AF-9E58-1092684425A9}"/>
          </ac:cxnSpMkLst>
        </pc:cxnChg>
        <pc:cxnChg chg="add mod">
          <ac:chgData name="Liudmila Huskova" userId="4336ca7b1401924d" providerId="LiveId" clId="{23B2C608-7BBB-4C82-B28E-7EDBEAAE6DA3}" dt="2023-03-22T09:10:22.913" v="129" actId="14100"/>
          <ac:cxnSpMkLst>
            <pc:docMk/>
            <pc:sldMk cId="1443943705" sldId="300"/>
            <ac:cxnSpMk id="8" creationId="{A77B5BD2-5DD8-EA82-9048-B6C9AD944490}"/>
          </ac:cxnSpMkLst>
        </pc:cxnChg>
        <pc:cxnChg chg="add del mod">
          <ac:chgData name="Liudmila Huskova" userId="4336ca7b1401924d" providerId="LiveId" clId="{23B2C608-7BBB-4C82-B28E-7EDBEAAE6DA3}" dt="2023-03-22T09:11:14.162" v="151" actId="478"/>
          <ac:cxnSpMkLst>
            <pc:docMk/>
            <pc:sldMk cId="1443943705" sldId="300"/>
            <ac:cxnSpMk id="12" creationId="{528962A7-23A8-EA12-3F98-3BA427096AC8}"/>
          </ac:cxnSpMkLst>
        </pc:cxnChg>
      </pc:sldChg>
      <pc:sldChg chg="del">
        <pc:chgData name="Liudmila Huskova" userId="4336ca7b1401924d" providerId="LiveId" clId="{23B2C608-7BBB-4C82-B28E-7EDBEAAE6DA3}" dt="2023-03-22T08:21:14.801" v="12" actId="47"/>
        <pc:sldMkLst>
          <pc:docMk/>
          <pc:sldMk cId="4181638481" sldId="300"/>
        </pc:sldMkLst>
      </pc:sldChg>
      <pc:sldChg chg="new del">
        <pc:chgData name="Liudmila Huskova" userId="4336ca7b1401924d" providerId="LiveId" clId="{23B2C608-7BBB-4C82-B28E-7EDBEAAE6DA3}" dt="2023-03-22T09:11:58.902" v="186" actId="47"/>
        <pc:sldMkLst>
          <pc:docMk/>
          <pc:sldMk cId="2212444759" sldId="301"/>
        </pc:sldMkLst>
      </pc:sldChg>
      <pc:sldChg chg="addSp delSp modSp new mod ord">
        <pc:chgData name="Liudmila Huskova" userId="4336ca7b1401924d" providerId="LiveId" clId="{23B2C608-7BBB-4C82-B28E-7EDBEAAE6DA3}" dt="2023-03-22T20:46:17.082" v="2708" actId="20577"/>
        <pc:sldMkLst>
          <pc:docMk/>
          <pc:sldMk cId="2874018981" sldId="301"/>
        </pc:sldMkLst>
        <pc:spChg chg="mod">
          <ac:chgData name="Liudmila Huskova" userId="4336ca7b1401924d" providerId="LiveId" clId="{23B2C608-7BBB-4C82-B28E-7EDBEAAE6DA3}" dt="2023-03-22T09:12:31.516" v="224" actId="20577"/>
          <ac:spMkLst>
            <pc:docMk/>
            <pc:sldMk cId="2874018981" sldId="301"/>
            <ac:spMk id="2" creationId="{D3CFF159-68D9-0D8B-BCCE-705E2B65744F}"/>
          </ac:spMkLst>
        </pc:spChg>
        <pc:spChg chg="mod">
          <ac:chgData name="Liudmila Huskova" userId="4336ca7b1401924d" providerId="LiveId" clId="{23B2C608-7BBB-4C82-B28E-7EDBEAAE6DA3}" dt="2023-03-22T20:46:17.082" v="2708" actId="20577"/>
          <ac:spMkLst>
            <pc:docMk/>
            <pc:sldMk cId="2874018981" sldId="301"/>
            <ac:spMk id="3" creationId="{00C1274D-745F-7815-CD2C-4FF9F94C105A}"/>
          </ac:spMkLst>
        </pc:spChg>
        <pc:picChg chg="add del mod">
          <ac:chgData name="Liudmila Huskova" userId="4336ca7b1401924d" providerId="LiveId" clId="{23B2C608-7BBB-4C82-B28E-7EDBEAAE6DA3}" dt="2023-03-22T09:21:08.002" v="466" actId="478"/>
          <ac:picMkLst>
            <pc:docMk/>
            <pc:sldMk cId="2874018981" sldId="301"/>
            <ac:picMk id="5" creationId="{3AE87BC5-09B8-145E-D994-BD8CE3DDCF72}"/>
          </ac:picMkLst>
        </pc:picChg>
        <pc:picChg chg="add del mod">
          <ac:chgData name="Liudmila Huskova" userId="4336ca7b1401924d" providerId="LiveId" clId="{23B2C608-7BBB-4C82-B28E-7EDBEAAE6DA3}" dt="2023-03-22T09:22:19.314" v="469" actId="478"/>
          <ac:picMkLst>
            <pc:docMk/>
            <pc:sldMk cId="2874018981" sldId="301"/>
            <ac:picMk id="7" creationId="{CD5243AF-EFE1-6232-19F8-1FAD98C98C16}"/>
          </ac:picMkLst>
        </pc:picChg>
      </pc:sldChg>
      <pc:sldChg chg="addSp modSp new mod">
        <pc:chgData name="Liudmila Huskova" userId="4336ca7b1401924d" providerId="LiveId" clId="{23B2C608-7BBB-4C82-B28E-7EDBEAAE6DA3}" dt="2023-03-22T09:29:07.184" v="672"/>
        <pc:sldMkLst>
          <pc:docMk/>
          <pc:sldMk cId="819080888" sldId="302"/>
        </pc:sldMkLst>
        <pc:spChg chg="add mod">
          <ac:chgData name="Liudmila Huskova" userId="4336ca7b1401924d" providerId="LiveId" clId="{23B2C608-7BBB-4C82-B28E-7EDBEAAE6DA3}" dt="2023-03-22T09:28:16.778" v="647" actId="20577"/>
          <ac:spMkLst>
            <pc:docMk/>
            <pc:sldMk cId="819080888" sldId="302"/>
            <ac:spMk id="2" creationId="{02124FE6-62DB-BF8A-77B6-5248B000623F}"/>
          </ac:spMkLst>
        </pc:spChg>
        <pc:spChg chg="add mod">
          <ac:chgData name="Liudmila Huskova" userId="4336ca7b1401924d" providerId="LiveId" clId="{23B2C608-7BBB-4C82-B28E-7EDBEAAE6DA3}" dt="2023-03-22T09:28:44.379" v="665" actId="20577"/>
          <ac:spMkLst>
            <pc:docMk/>
            <pc:sldMk cId="819080888" sldId="302"/>
            <ac:spMk id="3" creationId="{26169D52-0D94-EB6B-17CC-41D14CE7312B}"/>
          </ac:spMkLst>
        </pc:spChg>
        <pc:spChg chg="add mod">
          <ac:chgData name="Liudmila Huskova" userId="4336ca7b1401924d" providerId="LiveId" clId="{23B2C608-7BBB-4C82-B28E-7EDBEAAE6DA3}" dt="2023-03-22T09:28:55.665" v="670" actId="1076"/>
          <ac:spMkLst>
            <pc:docMk/>
            <pc:sldMk cId="819080888" sldId="302"/>
            <ac:spMk id="4" creationId="{A279434C-C310-0155-27FE-BAD23186DEFF}"/>
          </ac:spMkLst>
        </pc:spChg>
        <pc:cxnChg chg="add mod">
          <ac:chgData name="Liudmila Huskova" userId="4336ca7b1401924d" providerId="LiveId" clId="{23B2C608-7BBB-4C82-B28E-7EDBEAAE6DA3}" dt="2023-03-22T09:29:01.532" v="671"/>
          <ac:cxnSpMkLst>
            <pc:docMk/>
            <pc:sldMk cId="819080888" sldId="302"/>
            <ac:cxnSpMk id="5" creationId="{53F5EE14-8D49-5FE5-3E65-470921EDCEA3}"/>
          </ac:cxnSpMkLst>
        </pc:cxnChg>
        <pc:cxnChg chg="add mod">
          <ac:chgData name="Liudmila Huskova" userId="4336ca7b1401924d" providerId="LiveId" clId="{23B2C608-7BBB-4C82-B28E-7EDBEAAE6DA3}" dt="2023-03-22T09:29:07.184" v="672"/>
          <ac:cxnSpMkLst>
            <pc:docMk/>
            <pc:sldMk cId="819080888" sldId="302"/>
            <ac:cxnSpMk id="6" creationId="{9B5FE688-617F-09A4-7734-874A1B7C126E}"/>
          </ac:cxnSpMkLst>
        </pc:cxnChg>
      </pc:sldChg>
      <pc:sldChg chg="new del">
        <pc:chgData name="Liudmila Huskova" userId="4336ca7b1401924d" providerId="LiveId" clId="{23B2C608-7BBB-4C82-B28E-7EDBEAAE6DA3}" dt="2023-03-22T09:28:03.901" v="625" actId="47"/>
        <pc:sldMkLst>
          <pc:docMk/>
          <pc:sldMk cId="2443223050" sldId="302"/>
        </pc:sldMkLst>
      </pc:sldChg>
      <pc:sldChg chg="modSp new mod">
        <pc:chgData name="Liudmila Huskova" userId="4336ca7b1401924d" providerId="LiveId" clId="{23B2C608-7BBB-4C82-B28E-7EDBEAAE6DA3}" dt="2023-03-22T09:40:09.022" v="749"/>
        <pc:sldMkLst>
          <pc:docMk/>
          <pc:sldMk cId="1031102471" sldId="303"/>
        </pc:sldMkLst>
        <pc:spChg chg="mod">
          <ac:chgData name="Liudmila Huskova" userId="4336ca7b1401924d" providerId="LiveId" clId="{23B2C608-7BBB-4C82-B28E-7EDBEAAE6DA3}" dt="2023-03-22T09:29:42.702" v="690" actId="20577"/>
          <ac:spMkLst>
            <pc:docMk/>
            <pc:sldMk cId="1031102471" sldId="303"/>
            <ac:spMk id="2" creationId="{65C0A544-87C0-D795-E455-47E36778DEDF}"/>
          </ac:spMkLst>
        </pc:spChg>
        <pc:spChg chg="mod">
          <ac:chgData name="Liudmila Huskova" userId="4336ca7b1401924d" providerId="LiveId" clId="{23B2C608-7BBB-4C82-B28E-7EDBEAAE6DA3}" dt="2023-03-22T09:40:09.022" v="749"/>
          <ac:spMkLst>
            <pc:docMk/>
            <pc:sldMk cId="1031102471" sldId="303"/>
            <ac:spMk id="3" creationId="{56C345F5-180B-C36F-5BA6-15F65C5B3787}"/>
          </ac:spMkLst>
        </pc:spChg>
      </pc:sldChg>
      <pc:sldChg chg="new del">
        <pc:chgData name="Liudmila Huskova" userId="4336ca7b1401924d" providerId="LiveId" clId="{23B2C608-7BBB-4C82-B28E-7EDBEAAE6DA3}" dt="2023-03-22T09:28:02.705" v="624" actId="47"/>
        <pc:sldMkLst>
          <pc:docMk/>
          <pc:sldMk cId="3020706647" sldId="303"/>
        </pc:sldMkLst>
      </pc:sldChg>
      <pc:sldChg chg="modSp new mod">
        <pc:chgData name="Liudmila Huskova" userId="4336ca7b1401924d" providerId="LiveId" clId="{23B2C608-7BBB-4C82-B28E-7EDBEAAE6DA3}" dt="2023-03-22T09:51:59.012" v="924" actId="113"/>
        <pc:sldMkLst>
          <pc:docMk/>
          <pc:sldMk cId="624896637" sldId="304"/>
        </pc:sldMkLst>
        <pc:spChg chg="mod">
          <ac:chgData name="Liudmila Huskova" userId="4336ca7b1401924d" providerId="LiveId" clId="{23B2C608-7BBB-4C82-B28E-7EDBEAAE6DA3}" dt="2023-03-22T09:41:06.936" v="761" actId="20577"/>
          <ac:spMkLst>
            <pc:docMk/>
            <pc:sldMk cId="624896637" sldId="304"/>
            <ac:spMk id="2" creationId="{5E1162FC-443B-6FFE-8C8F-9A5B5FF0895E}"/>
          </ac:spMkLst>
        </pc:spChg>
        <pc:spChg chg="mod">
          <ac:chgData name="Liudmila Huskova" userId="4336ca7b1401924d" providerId="LiveId" clId="{23B2C608-7BBB-4C82-B28E-7EDBEAAE6DA3}" dt="2023-03-22T09:51:59.012" v="924" actId="113"/>
          <ac:spMkLst>
            <pc:docMk/>
            <pc:sldMk cId="624896637" sldId="304"/>
            <ac:spMk id="3" creationId="{633BF577-BC03-D281-1791-0331AE888BB2}"/>
          </ac:spMkLst>
        </pc:spChg>
      </pc:sldChg>
      <pc:sldChg chg="modSp new mod">
        <pc:chgData name="Liudmila Huskova" userId="4336ca7b1401924d" providerId="LiveId" clId="{23B2C608-7BBB-4C82-B28E-7EDBEAAE6DA3}" dt="2023-03-22T10:03:10.432" v="1548" actId="12"/>
        <pc:sldMkLst>
          <pc:docMk/>
          <pc:sldMk cId="1788846389" sldId="305"/>
        </pc:sldMkLst>
        <pc:spChg chg="mod">
          <ac:chgData name="Liudmila Huskova" userId="4336ca7b1401924d" providerId="LiveId" clId="{23B2C608-7BBB-4C82-B28E-7EDBEAAE6DA3}" dt="2023-03-22T09:51:21.037" v="916" actId="20577"/>
          <ac:spMkLst>
            <pc:docMk/>
            <pc:sldMk cId="1788846389" sldId="305"/>
            <ac:spMk id="2" creationId="{A399FDA0-17BF-3367-F721-FDC850CBE711}"/>
          </ac:spMkLst>
        </pc:spChg>
        <pc:spChg chg="mod">
          <ac:chgData name="Liudmila Huskova" userId="4336ca7b1401924d" providerId="LiveId" clId="{23B2C608-7BBB-4C82-B28E-7EDBEAAE6DA3}" dt="2023-03-22T10:03:10.432" v="1548" actId="12"/>
          <ac:spMkLst>
            <pc:docMk/>
            <pc:sldMk cId="1788846389" sldId="305"/>
            <ac:spMk id="3" creationId="{D8CABE96-B437-01BA-4C42-5AE7FAC97C04}"/>
          </ac:spMkLst>
        </pc:spChg>
      </pc:sldChg>
      <pc:sldChg chg="modSp new mod">
        <pc:chgData name="Liudmila Huskova" userId="4336ca7b1401924d" providerId="LiveId" clId="{23B2C608-7BBB-4C82-B28E-7EDBEAAE6DA3}" dt="2023-03-22T20:49:03.446" v="2792" actId="113"/>
        <pc:sldMkLst>
          <pc:docMk/>
          <pc:sldMk cId="619679809" sldId="306"/>
        </pc:sldMkLst>
        <pc:spChg chg="mod">
          <ac:chgData name="Liudmila Huskova" userId="4336ca7b1401924d" providerId="LiveId" clId="{23B2C608-7BBB-4C82-B28E-7EDBEAAE6DA3}" dt="2023-03-22T10:00:59.151" v="1395" actId="20577"/>
          <ac:spMkLst>
            <pc:docMk/>
            <pc:sldMk cId="619679809" sldId="306"/>
            <ac:spMk id="2" creationId="{F254DE14-150D-0AA3-09FA-05985CDF8374}"/>
          </ac:spMkLst>
        </pc:spChg>
        <pc:spChg chg="mod">
          <ac:chgData name="Liudmila Huskova" userId="4336ca7b1401924d" providerId="LiveId" clId="{23B2C608-7BBB-4C82-B28E-7EDBEAAE6DA3}" dt="2023-03-22T20:49:03.446" v="2792" actId="113"/>
          <ac:spMkLst>
            <pc:docMk/>
            <pc:sldMk cId="619679809" sldId="306"/>
            <ac:spMk id="3" creationId="{EC4ED936-8660-A418-2D1F-20C76C7362EA}"/>
          </ac:spMkLst>
        </pc:spChg>
      </pc:sldChg>
      <pc:sldChg chg="modSp new mod">
        <pc:chgData name="Liudmila Huskova" userId="4336ca7b1401924d" providerId="LiveId" clId="{23B2C608-7BBB-4C82-B28E-7EDBEAAE6DA3}" dt="2023-03-24T09:35:32.124" v="2908" actId="14100"/>
        <pc:sldMkLst>
          <pc:docMk/>
          <pc:sldMk cId="4047281104" sldId="307"/>
        </pc:sldMkLst>
        <pc:spChg chg="mod">
          <ac:chgData name="Liudmila Huskova" userId="4336ca7b1401924d" providerId="LiveId" clId="{23B2C608-7BBB-4C82-B28E-7EDBEAAE6DA3}" dt="2023-03-22T10:02:55.058" v="1545" actId="20577"/>
          <ac:spMkLst>
            <pc:docMk/>
            <pc:sldMk cId="4047281104" sldId="307"/>
            <ac:spMk id="2" creationId="{D1A2891C-47BD-1556-1720-E560A7163D27}"/>
          </ac:spMkLst>
        </pc:spChg>
        <pc:spChg chg="mod">
          <ac:chgData name="Liudmila Huskova" userId="4336ca7b1401924d" providerId="LiveId" clId="{23B2C608-7BBB-4C82-B28E-7EDBEAAE6DA3}" dt="2023-03-24T09:35:32.124" v="2908" actId="14100"/>
          <ac:spMkLst>
            <pc:docMk/>
            <pc:sldMk cId="4047281104" sldId="307"/>
            <ac:spMk id="3" creationId="{58569B26-D494-4368-C766-7D80B5D3353D}"/>
          </ac:spMkLst>
        </pc:spChg>
      </pc:sldChg>
      <pc:sldChg chg="modSp new mod">
        <pc:chgData name="Liudmila Huskova" userId="4336ca7b1401924d" providerId="LiveId" clId="{23B2C608-7BBB-4C82-B28E-7EDBEAAE6DA3}" dt="2023-03-24T09:35:54.830" v="2910" actId="27636"/>
        <pc:sldMkLst>
          <pc:docMk/>
          <pc:sldMk cId="1231714366" sldId="308"/>
        </pc:sldMkLst>
        <pc:spChg chg="mod">
          <ac:chgData name="Liudmila Huskova" userId="4336ca7b1401924d" providerId="LiveId" clId="{23B2C608-7BBB-4C82-B28E-7EDBEAAE6DA3}" dt="2023-03-22T10:10:04.168" v="1617" actId="20577"/>
          <ac:spMkLst>
            <pc:docMk/>
            <pc:sldMk cId="1231714366" sldId="308"/>
            <ac:spMk id="2" creationId="{8B2E73BD-A423-0162-9F5A-11672AEC7138}"/>
          </ac:spMkLst>
        </pc:spChg>
        <pc:spChg chg="mod">
          <ac:chgData name="Liudmila Huskova" userId="4336ca7b1401924d" providerId="LiveId" clId="{23B2C608-7BBB-4C82-B28E-7EDBEAAE6DA3}" dt="2023-03-24T09:35:54.830" v="2910" actId="27636"/>
          <ac:spMkLst>
            <pc:docMk/>
            <pc:sldMk cId="1231714366" sldId="308"/>
            <ac:spMk id="3" creationId="{8B1924D7-C7F4-1DB1-D9E7-15240DCDBB36}"/>
          </ac:spMkLst>
        </pc:spChg>
      </pc:sldChg>
      <pc:sldChg chg="addSp modSp add mod">
        <pc:chgData name="Liudmila Huskova" userId="4336ca7b1401924d" providerId="LiveId" clId="{23B2C608-7BBB-4C82-B28E-7EDBEAAE6DA3}" dt="2023-03-22T10:13:49.067" v="1720" actId="113"/>
        <pc:sldMkLst>
          <pc:docMk/>
          <pc:sldMk cId="1325454208" sldId="309"/>
        </pc:sldMkLst>
        <pc:spChg chg="mod">
          <ac:chgData name="Liudmila Huskova" userId="4336ca7b1401924d" providerId="LiveId" clId="{23B2C608-7BBB-4C82-B28E-7EDBEAAE6DA3}" dt="2023-03-22T10:11:18.992" v="1638" actId="20577"/>
          <ac:spMkLst>
            <pc:docMk/>
            <pc:sldMk cId="1325454208" sldId="309"/>
            <ac:spMk id="2" creationId="{02124FE6-62DB-BF8A-77B6-5248B000623F}"/>
          </ac:spMkLst>
        </pc:spChg>
        <pc:spChg chg="mod">
          <ac:chgData name="Liudmila Huskova" userId="4336ca7b1401924d" providerId="LiveId" clId="{23B2C608-7BBB-4C82-B28E-7EDBEAAE6DA3}" dt="2023-03-22T10:11:30.918" v="1657" actId="20577"/>
          <ac:spMkLst>
            <pc:docMk/>
            <pc:sldMk cId="1325454208" sldId="309"/>
            <ac:spMk id="3" creationId="{26169D52-0D94-EB6B-17CC-41D14CE7312B}"/>
          </ac:spMkLst>
        </pc:spChg>
        <pc:spChg chg="mod">
          <ac:chgData name="Liudmila Huskova" userId="4336ca7b1401924d" providerId="LiveId" clId="{23B2C608-7BBB-4C82-B28E-7EDBEAAE6DA3}" dt="2023-03-22T10:11:39.676" v="1668" actId="1076"/>
          <ac:spMkLst>
            <pc:docMk/>
            <pc:sldMk cId="1325454208" sldId="309"/>
            <ac:spMk id="4" creationId="{A279434C-C310-0155-27FE-BAD23186DEFF}"/>
          </ac:spMkLst>
        </pc:spChg>
        <pc:spChg chg="add mod">
          <ac:chgData name="Liudmila Huskova" userId="4336ca7b1401924d" providerId="LiveId" clId="{23B2C608-7BBB-4C82-B28E-7EDBEAAE6DA3}" dt="2023-03-22T10:13:49.067" v="1720" actId="113"/>
          <ac:spMkLst>
            <pc:docMk/>
            <pc:sldMk cId="1325454208" sldId="309"/>
            <ac:spMk id="9" creationId="{32C59FCA-9F28-BE72-9DAE-B900DF4B2351}"/>
          </ac:spMkLst>
        </pc:spChg>
        <pc:cxnChg chg="mod">
          <ac:chgData name="Liudmila Huskova" userId="4336ca7b1401924d" providerId="LiveId" clId="{23B2C608-7BBB-4C82-B28E-7EDBEAAE6DA3}" dt="2023-03-22T10:11:49.349" v="1670" actId="14100"/>
          <ac:cxnSpMkLst>
            <pc:docMk/>
            <pc:sldMk cId="1325454208" sldId="309"/>
            <ac:cxnSpMk id="6" creationId="{9B5FE688-617F-09A4-7734-874A1B7C126E}"/>
          </ac:cxnSpMkLst>
        </pc:cxnChg>
      </pc:sldChg>
      <pc:sldChg chg="addSp delSp modSp add mod">
        <pc:chgData name="Liudmila Huskova" userId="4336ca7b1401924d" providerId="LiveId" clId="{23B2C608-7BBB-4C82-B28E-7EDBEAAE6DA3}" dt="2023-03-22T10:16:28.445" v="1798" actId="14100"/>
        <pc:sldMkLst>
          <pc:docMk/>
          <pc:sldMk cId="3853535984" sldId="310"/>
        </pc:sldMkLst>
        <pc:spChg chg="mod">
          <ac:chgData name="Liudmila Huskova" userId="4336ca7b1401924d" providerId="LiveId" clId="{23B2C608-7BBB-4C82-B28E-7EDBEAAE6DA3}" dt="2023-03-22T10:14:58.240" v="1742" actId="1076"/>
          <ac:spMkLst>
            <pc:docMk/>
            <pc:sldMk cId="3853535984" sldId="310"/>
            <ac:spMk id="2" creationId="{02124FE6-62DB-BF8A-77B6-5248B000623F}"/>
          </ac:spMkLst>
        </pc:spChg>
        <pc:spChg chg="mod">
          <ac:chgData name="Liudmila Huskova" userId="4336ca7b1401924d" providerId="LiveId" clId="{23B2C608-7BBB-4C82-B28E-7EDBEAAE6DA3}" dt="2023-03-22T10:15:04.249" v="1744" actId="1076"/>
          <ac:spMkLst>
            <pc:docMk/>
            <pc:sldMk cId="3853535984" sldId="310"/>
            <ac:spMk id="3" creationId="{26169D52-0D94-EB6B-17CC-41D14CE7312B}"/>
          </ac:spMkLst>
        </pc:spChg>
        <pc:spChg chg="mod">
          <ac:chgData name="Liudmila Huskova" userId="4336ca7b1401924d" providerId="LiveId" clId="{23B2C608-7BBB-4C82-B28E-7EDBEAAE6DA3}" dt="2023-03-22T10:15:15.680" v="1764" actId="1076"/>
          <ac:spMkLst>
            <pc:docMk/>
            <pc:sldMk cId="3853535984" sldId="310"/>
            <ac:spMk id="4" creationId="{A279434C-C310-0155-27FE-BAD23186DEFF}"/>
          </ac:spMkLst>
        </pc:spChg>
        <pc:spChg chg="del">
          <ac:chgData name="Liudmila Huskova" userId="4336ca7b1401924d" providerId="LiveId" clId="{23B2C608-7BBB-4C82-B28E-7EDBEAAE6DA3}" dt="2023-03-22T10:15:23.016" v="1766" actId="478"/>
          <ac:spMkLst>
            <pc:docMk/>
            <pc:sldMk cId="3853535984" sldId="310"/>
            <ac:spMk id="9" creationId="{32C59FCA-9F28-BE72-9DAE-B900DF4B2351}"/>
          </ac:spMkLst>
        </pc:spChg>
        <pc:spChg chg="add mod">
          <ac:chgData name="Liudmila Huskova" userId="4336ca7b1401924d" providerId="LiveId" clId="{23B2C608-7BBB-4C82-B28E-7EDBEAAE6DA3}" dt="2023-03-22T10:15:57.265" v="1779" actId="1076"/>
          <ac:spMkLst>
            <pc:docMk/>
            <pc:sldMk cId="3853535984" sldId="310"/>
            <ac:spMk id="10" creationId="{A687974A-1B2C-FCC6-F77E-D96BE869EF67}"/>
          </ac:spMkLst>
        </pc:spChg>
        <pc:spChg chg="add mod">
          <ac:chgData name="Liudmila Huskova" userId="4336ca7b1401924d" providerId="LiveId" clId="{23B2C608-7BBB-4C82-B28E-7EDBEAAE6DA3}" dt="2023-03-22T10:16:10.283" v="1791" actId="1076"/>
          <ac:spMkLst>
            <pc:docMk/>
            <pc:sldMk cId="3853535984" sldId="310"/>
            <ac:spMk id="11" creationId="{EF2F9F1E-F5A4-EE1E-FDC5-31298FFDC7AE}"/>
          </ac:spMkLst>
        </pc:spChg>
        <pc:cxnChg chg="mod">
          <ac:chgData name="Liudmila Huskova" userId="4336ca7b1401924d" providerId="LiveId" clId="{23B2C608-7BBB-4C82-B28E-7EDBEAAE6DA3}" dt="2023-03-22T10:15:01.739" v="1743" actId="1076"/>
          <ac:cxnSpMkLst>
            <pc:docMk/>
            <pc:sldMk cId="3853535984" sldId="310"/>
            <ac:cxnSpMk id="5" creationId="{53F5EE14-8D49-5FE5-3E65-470921EDCEA3}"/>
          </ac:cxnSpMkLst>
        </pc:cxnChg>
        <pc:cxnChg chg="mod">
          <ac:chgData name="Liudmila Huskova" userId="4336ca7b1401924d" providerId="LiveId" clId="{23B2C608-7BBB-4C82-B28E-7EDBEAAE6DA3}" dt="2023-03-22T10:15:18.956" v="1765" actId="14100"/>
          <ac:cxnSpMkLst>
            <pc:docMk/>
            <pc:sldMk cId="3853535984" sldId="310"/>
            <ac:cxnSpMk id="6" creationId="{9B5FE688-617F-09A4-7734-874A1B7C126E}"/>
          </ac:cxnSpMkLst>
        </pc:cxnChg>
        <pc:cxnChg chg="add del mod">
          <ac:chgData name="Liudmila Huskova" userId="4336ca7b1401924d" providerId="LiveId" clId="{23B2C608-7BBB-4C82-B28E-7EDBEAAE6DA3}" dt="2023-03-22T10:15:34.696" v="1768"/>
          <ac:cxnSpMkLst>
            <pc:docMk/>
            <pc:sldMk cId="3853535984" sldId="310"/>
            <ac:cxnSpMk id="8" creationId="{813EB9FA-E106-CC16-74FD-23BE403CFEB1}"/>
          </ac:cxnSpMkLst>
        </pc:cxnChg>
        <pc:cxnChg chg="add mod">
          <ac:chgData name="Liudmila Huskova" userId="4336ca7b1401924d" providerId="LiveId" clId="{23B2C608-7BBB-4C82-B28E-7EDBEAAE6DA3}" dt="2023-03-22T10:16:16.824" v="1794" actId="14100"/>
          <ac:cxnSpMkLst>
            <pc:docMk/>
            <pc:sldMk cId="3853535984" sldId="310"/>
            <ac:cxnSpMk id="12" creationId="{13201AD4-E72C-69E0-52DB-FD87837EAEBA}"/>
          </ac:cxnSpMkLst>
        </pc:cxnChg>
        <pc:cxnChg chg="add mod">
          <ac:chgData name="Liudmila Huskova" userId="4336ca7b1401924d" providerId="LiveId" clId="{23B2C608-7BBB-4C82-B28E-7EDBEAAE6DA3}" dt="2023-03-22T10:16:28.445" v="1798" actId="14100"/>
          <ac:cxnSpMkLst>
            <pc:docMk/>
            <pc:sldMk cId="3853535984" sldId="310"/>
            <ac:cxnSpMk id="14" creationId="{B6AE1653-143F-2FBE-C314-87EC260E70BC}"/>
          </ac:cxnSpMkLst>
        </pc:cxnChg>
      </pc:sldChg>
      <pc:sldChg chg="new del">
        <pc:chgData name="Liudmila Huskova" userId="4336ca7b1401924d" providerId="LiveId" clId="{23B2C608-7BBB-4C82-B28E-7EDBEAAE6DA3}" dt="2023-03-22T10:14:36.286" v="1723" actId="47"/>
        <pc:sldMkLst>
          <pc:docMk/>
          <pc:sldMk cId="3954911878" sldId="310"/>
        </pc:sldMkLst>
      </pc:sldChg>
      <pc:sldChg chg="new del">
        <pc:chgData name="Liudmila Huskova" userId="4336ca7b1401924d" providerId="LiveId" clId="{23B2C608-7BBB-4C82-B28E-7EDBEAAE6DA3}" dt="2023-03-22T10:18:40.678" v="1800" actId="47"/>
        <pc:sldMkLst>
          <pc:docMk/>
          <pc:sldMk cId="504417358" sldId="311"/>
        </pc:sldMkLst>
      </pc:sldChg>
      <pc:sldChg chg="modSp new mod ord">
        <pc:chgData name="Liudmila Huskova" userId="4336ca7b1401924d" providerId="LiveId" clId="{23B2C608-7BBB-4C82-B28E-7EDBEAAE6DA3}" dt="2023-03-22T20:51:21.809" v="2827" actId="113"/>
        <pc:sldMkLst>
          <pc:docMk/>
          <pc:sldMk cId="2796751835" sldId="311"/>
        </pc:sldMkLst>
        <pc:spChg chg="mod">
          <ac:chgData name="Liudmila Huskova" userId="4336ca7b1401924d" providerId="LiveId" clId="{23B2C608-7BBB-4C82-B28E-7EDBEAAE6DA3}" dt="2023-03-22T10:19:39.840" v="1880" actId="27636"/>
          <ac:spMkLst>
            <pc:docMk/>
            <pc:sldMk cId="2796751835" sldId="311"/>
            <ac:spMk id="2" creationId="{3594224B-8D68-37A0-BABB-FD8E529DF72B}"/>
          </ac:spMkLst>
        </pc:spChg>
        <pc:spChg chg="mod">
          <ac:chgData name="Liudmila Huskova" userId="4336ca7b1401924d" providerId="LiveId" clId="{23B2C608-7BBB-4C82-B28E-7EDBEAAE6DA3}" dt="2023-03-22T20:51:21.809" v="2827" actId="113"/>
          <ac:spMkLst>
            <pc:docMk/>
            <pc:sldMk cId="2796751835" sldId="311"/>
            <ac:spMk id="3" creationId="{AF8682DF-8783-B3DF-36BB-F6C2E4DDDEA2}"/>
          </ac:spMkLst>
        </pc:spChg>
      </pc:sldChg>
      <pc:sldChg chg="modSp add mod">
        <pc:chgData name="Liudmila Huskova" userId="4336ca7b1401924d" providerId="LiveId" clId="{23B2C608-7BBB-4C82-B28E-7EDBEAAE6DA3}" dt="2023-03-22T10:26:20.051" v="1976" actId="20577"/>
        <pc:sldMkLst>
          <pc:docMk/>
          <pc:sldMk cId="2707055043" sldId="312"/>
        </pc:sldMkLst>
        <pc:spChg chg="mod">
          <ac:chgData name="Liudmila Huskova" userId="4336ca7b1401924d" providerId="LiveId" clId="{23B2C608-7BBB-4C82-B28E-7EDBEAAE6DA3}" dt="2023-03-22T10:24:46.590" v="1947" actId="20577"/>
          <ac:spMkLst>
            <pc:docMk/>
            <pc:sldMk cId="2707055043" sldId="312"/>
            <ac:spMk id="3" creationId="{26169D52-0D94-EB6B-17CC-41D14CE7312B}"/>
          </ac:spMkLst>
        </pc:spChg>
        <pc:spChg chg="mod">
          <ac:chgData name="Liudmila Huskova" userId="4336ca7b1401924d" providerId="LiveId" clId="{23B2C608-7BBB-4C82-B28E-7EDBEAAE6DA3}" dt="2023-03-22T10:24:50.963" v="1956" actId="20577"/>
          <ac:spMkLst>
            <pc:docMk/>
            <pc:sldMk cId="2707055043" sldId="312"/>
            <ac:spMk id="4" creationId="{A279434C-C310-0155-27FE-BAD23186DEFF}"/>
          </ac:spMkLst>
        </pc:spChg>
        <pc:spChg chg="mod">
          <ac:chgData name="Liudmila Huskova" userId="4336ca7b1401924d" providerId="LiveId" clId="{23B2C608-7BBB-4C82-B28E-7EDBEAAE6DA3}" dt="2023-03-22T10:26:20.051" v="1976" actId="20577"/>
          <ac:spMkLst>
            <pc:docMk/>
            <pc:sldMk cId="2707055043" sldId="312"/>
            <ac:spMk id="9" creationId="{32C59FCA-9F28-BE72-9DAE-B900DF4B2351}"/>
          </ac:spMkLst>
        </pc:spChg>
      </pc:sldChg>
      <pc:sldChg chg="new del">
        <pc:chgData name="Liudmila Huskova" userId="4336ca7b1401924d" providerId="LiveId" clId="{23B2C608-7BBB-4C82-B28E-7EDBEAAE6DA3}" dt="2023-03-22T10:26:59.017" v="1978" actId="47"/>
        <pc:sldMkLst>
          <pc:docMk/>
          <pc:sldMk cId="1458274091" sldId="313"/>
        </pc:sldMkLst>
      </pc:sldChg>
      <pc:sldChg chg="modSp new mod">
        <pc:chgData name="Liudmila Huskova" userId="4336ca7b1401924d" providerId="LiveId" clId="{23B2C608-7BBB-4C82-B28E-7EDBEAAE6DA3}" dt="2023-03-23T12:00:28.186" v="2906" actId="14100"/>
        <pc:sldMkLst>
          <pc:docMk/>
          <pc:sldMk cId="2706725868" sldId="313"/>
        </pc:sldMkLst>
        <pc:spChg chg="mod">
          <ac:chgData name="Liudmila Huskova" userId="4336ca7b1401924d" providerId="LiveId" clId="{23B2C608-7BBB-4C82-B28E-7EDBEAAE6DA3}" dt="2023-03-22T10:27:32.532" v="2021" actId="20577"/>
          <ac:spMkLst>
            <pc:docMk/>
            <pc:sldMk cId="2706725868" sldId="313"/>
            <ac:spMk id="2" creationId="{40DF94D2-F812-BBB7-56E4-9D4233225AC8}"/>
          </ac:spMkLst>
        </pc:spChg>
        <pc:spChg chg="mod">
          <ac:chgData name="Liudmila Huskova" userId="4336ca7b1401924d" providerId="LiveId" clId="{23B2C608-7BBB-4C82-B28E-7EDBEAAE6DA3}" dt="2023-03-23T12:00:28.186" v="2906" actId="14100"/>
          <ac:spMkLst>
            <pc:docMk/>
            <pc:sldMk cId="2706725868" sldId="313"/>
            <ac:spMk id="3" creationId="{61C1AE43-100C-1EF4-AA58-AF2C5043C2F3}"/>
          </ac:spMkLst>
        </pc:spChg>
      </pc:sldChg>
      <pc:sldChg chg="modSp new mod">
        <pc:chgData name="Liudmila Huskova" userId="4336ca7b1401924d" providerId="LiveId" clId="{23B2C608-7BBB-4C82-B28E-7EDBEAAE6DA3}" dt="2023-03-23T12:00:11.416" v="2905" actId="113"/>
        <pc:sldMkLst>
          <pc:docMk/>
          <pc:sldMk cId="2491086291" sldId="314"/>
        </pc:sldMkLst>
        <pc:spChg chg="mod">
          <ac:chgData name="Liudmila Huskova" userId="4336ca7b1401924d" providerId="LiveId" clId="{23B2C608-7BBB-4C82-B28E-7EDBEAAE6DA3}" dt="2023-03-22T10:31:57.782" v="2098" actId="20577"/>
          <ac:spMkLst>
            <pc:docMk/>
            <pc:sldMk cId="2491086291" sldId="314"/>
            <ac:spMk id="2" creationId="{6F56F033-17FC-8E6C-079A-12E7908EA86D}"/>
          </ac:spMkLst>
        </pc:spChg>
        <pc:spChg chg="mod">
          <ac:chgData name="Liudmila Huskova" userId="4336ca7b1401924d" providerId="LiveId" clId="{23B2C608-7BBB-4C82-B28E-7EDBEAAE6DA3}" dt="2023-03-23T12:00:11.416" v="2905" actId="113"/>
          <ac:spMkLst>
            <pc:docMk/>
            <pc:sldMk cId="2491086291" sldId="314"/>
            <ac:spMk id="3" creationId="{8AB743E1-CFD3-C405-4072-F10B937C4B86}"/>
          </ac:spMkLst>
        </pc:spChg>
      </pc:sldChg>
      <pc:sldChg chg="modSp new mod">
        <pc:chgData name="Liudmila Huskova" userId="4336ca7b1401924d" providerId="LiveId" clId="{23B2C608-7BBB-4C82-B28E-7EDBEAAE6DA3}" dt="2023-03-22T11:17:01.137" v="2139" actId="20577"/>
        <pc:sldMkLst>
          <pc:docMk/>
          <pc:sldMk cId="1138704173" sldId="315"/>
        </pc:sldMkLst>
        <pc:spChg chg="mod">
          <ac:chgData name="Liudmila Huskova" userId="4336ca7b1401924d" providerId="LiveId" clId="{23B2C608-7BBB-4C82-B28E-7EDBEAAE6DA3}" dt="2023-03-22T11:17:01.137" v="2139" actId="20577"/>
          <ac:spMkLst>
            <pc:docMk/>
            <pc:sldMk cId="1138704173" sldId="315"/>
            <ac:spMk id="2" creationId="{414FF531-2304-803C-17CA-18D6372901DD}"/>
          </ac:spMkLst>
        </pc:spChg>
        <pc:spChg chg="mod">
          <ac:chgData name="Liudmila Huskova" userId="4336ca7b1401924d" providerId="LiveId" clId="{23B2C608-7BBB-4C82-B28E-7EDBEAAE6DA3}" dt="2023-03-22T10:33:58.643" v="2129" actId="20577"/>
          <ac:spMkLst>
            <pc:docMk/>
            <pc:sldMk cId="1138704173" sldId="315"/>
            <ac:spMk id="3" creationId="{EF3EF0A8-B697-85D7-27C8-9CC24F5F2949}"/>
          </ac:spMkLst>
        </pc:spChg>
      </pc:sldChg>
      <pc:sldChg chg="delSp modSp new mod">
        <pc:chgData name="Liudmila Huskova" userId="4336ca7b1401924d" providerId="LiveId" clId="{23B2C608-7BBB-4C82-B28E-7EDBEAAE6DA3}" dt="2023-03-22T20:53:26.877" v="2856" actId="113"/>
        <pc:sldMkLst>
          <pc:docMk/>
          <pc:sldMk cId="1602597196" sldId="316"/>
        </pc:sldMkLst>
        <pc:spChg chg="del">
          <ac:chgData name="Liudmila Huskova" userId="4336ca7b1401924d" providerId="LiveId" clId="{23B2C608-7BBB-4C82-B28E-7EDBEAAE6DA3}" dt="2023-03-22T11:17:21.952" v="2141" actId="478"/>
          <ac:spMkLst>
            <pc:docMk/>
            <pc:sldMk cId="1602597196" sldId="316"/>
            <ac:spMk id="2" creationId="{8E172A3C-F564-7903-CAE6-CA9356E6BCAF}"/>
          </ac:spMkLst>
        </pc:spChg>
        <pc:spChg chg="mod">
          <ac:chgData name="Liudmila Huskova" userId="4336ca7b1401924d" providerId="LiveId" clId="{23B2C608-7BBB-4C82-B28E-7EDBEAAE6DA3}" dt="2023-03-22T20:53:26.877" v="2856" actId="113"/>
          <ac:spMkLst>
            <pc:docMk/>
            <pc:sldMk cId="1602597196" sldId="316"/>
            <ac:spMk id="3" creationId="{1ECBABB2-7A4F-191D-065D-E69CD1549198}"/>
          </ac:spMkLst>
        </pc:spChg>
      </pc:sldChg>
      <pc:sldChg chg="modSp new mod">
        <pc:chgData name="Liudmila Huskova" userId="4336ca7b1401924d" providerId="LiveId" clId="{23B2C608-7BBB-4C82-B28E-7EDBEAAE6DA3}" dt="2023-03-22T20:54:40.521" v="2871" actId="113"/>
        <pc:sldMkLst>
          <pc:docMk/>
          <pc:sldMk cId="2960089985" sldId="317"/>
        </pc:sldMkLst>
        <pc:spChg chg="mod">
          <ac:chgData name="Liudmila Huskova" userId="4336ca7b1401924d" providerId="LiveId" clId="{23B2C608-7BBB-4C82-B28E-7EDBEAAE6DA3}" dt="2023-03-22T11:35:11.759" v="2663" actId="20577"/>
          <ac:spMkLst>
            <pc:docMk/>
            <pc:sldMk cId="2960089985" sldId="317"/>
            <ac:spMk id="2" creationId="{8388FA40-DB58-BEAC-4447-8F7DB7FB63E1}"/>
          </ac:spMkLst>
        </pc:spChg>
        <pc:spChg chg="mod">
          <ac:chgData name="Liudmila Huskova" userId="4336ca7b1401924d" providerId="LiveId" clId="{23B2C608-7BBB-4C82-B28E-7EDBEAAE6DA3}" dt="2023-03-22T20:54:40.521" v="2871" actId="113"/>
          <ac:spMkLst>
            <pc:docMk/>
            <pc:sldMk cId="2960089985" sldId="317"/>
            <ac:spMk id="3" creationId="{E01045C3-DA23-8B40-70A4-78F33614E055}"/>
          </ac:spMkLst>
        </pc:spChg>
      </pc:sldChg>
      <pc:sldChg chg="modSp new mod">
        <pc:chgData name="Liudmila Huskova" userId="4336ca7b1401924d" providerId="LiveId" clId="{23B2C608-7BBB-4C82-B28E-7EDBEAAE6DA3}" dt="2023-03-23T09:34:54.955" v="2892" actId="113"/>
        <pc:sldMkLst>
          <pc:docMk/>
          <pc:sldMk cId="1474303719" sldId="318"/>
        </pc:sldMkLst>
        <pc:spChg chg="mod">
          <ac:chgData name="Liudmila Huskova" userId="4336ca7b1401924d" providerId="LiveId" clId="{23B2C608-7BBB-4C82-B28E-7EDBEAAE6DA3}" dt="2023-03-22T11:35:54.462" v="2675" actId="20577"/>
          <ac:spMkLst>
            <pc:docMk/>
            <pc:sldMk cId="1474303719" sldId="318"/>
            <ac:spMk id="2" creationId="{B7DD9D67-FF7E-8CD3-3AA4-2A1F119A5990}"/>
          </ac:spMkLst>
        </pc:spChg>
        <pc:spChg chg="mod">
          <ac:chgData name="Liudmila Huskova" userId="4336ca7b1401924d" providerId="LiveId" clId="{23B2C608-7BBB-4C82-B28E-7EDBEAAE6DA3}" dt="2023-03-23T09:34:54.955" v="2892" actId="113"/>
          <ac:spMkLst>
            <pc:docMk/>
            <pc:sldMk cId="1474303719" sldId="318"/>
            <ac:spMk id="3" creationId="{359215C8-6A0E-1EEB-1AAE-E517178921A9}"/>
          </ac:spMkLst>
        </pc:spChg>
      </pc:sldChg>
      <pc:sldChg chg="modSp new mod">
        <pc:chgData name="Liudmila Huskova" userId="4336ca7b1401924d" providerId="LiveId" clId="{23B2C608-7BBB-4C82-B28E-7EDBEAAE6DA3}" dt="2023-03-22T20:55:02.359" v="2876" actId="114"/>
        <pc:sldMkLst>
          <pc:docMk/>
          <pc:sldMk cId="1483055122" sldId="319"/>
        </pc:sldMkLst>
        <pc:spChg chg="mod">
          <ac:chgData name="Liudmila Huskova" userId="4336ca7b1401924d" providerId="LiveId" clId="{23B2C608-7BBB-4C82-B28E-7EDBEAAE6DA3}" dt="2023-03-22T11:36:03.403" v="2698" actId="20577"/>
          <ac:spMkLst>
            <pc:docMk/>
            <pc:sldMk cId="1483055122" sldId="319"/>
            <ac:spMk id="2" creationId="{8C761B3B-D163-4215-687E-3F9B45097424}"/>
          </ac:spMkLst>
        </pc:spChg>
        <pc:spChg chg="mod">
          <ac:chgData name="Liudmila Huskova" userId="4336ca7b1401924d" providerId="LiveId" clId="{23B2C608-7BBB-4C82-B28E-7EDBEAAE6DA3}" dt="2023-03-22T20:55:02.359" v="2876" actId="114"/>
          <ac:spMkLst>
            <pc:docMk/>
            <pc:sldMk cId="1483055122" sldId="319"/>
            <ac:spMk id="3" creationId="{31AA73CB-CAE1-49BB-9B1F-ACBF71E863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3/24/2023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Второстепенные члены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E73BD-A423-0162-9F5A-11672AEC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Дополнение.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924D7-C7F4-1DB1-D9E7-15240DCDB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Выражает общее значение объекта.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Поясняет глагол в различных его формах, отдельные группы прилагательных, отвлечённые существительные, образованные от глаголов или от прилагательных.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 Употребляется при словах, обозначающих действие или признак.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71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124FE6-62DB-BF8A-77B6-5248B000623F}"/>
              </a:ext>
            </a:extLst>
          </p:cNvPr>
          <p:cNvSpPr/>
          <p:nvPr/>
        </p:nvSpPr>
        <p:spPr>
          <a:xfrm>
            <a:off x="4060991" y="923931"/>
            <a:ext cx="3883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дополнение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169D52-0D94-EB6B-17CC-41D14CE7312B}"/>
              </a:ext>
            </a:extLst>
          </p:cNvPr>
          <p:cNvSpPr/>
          <p:nvPr/>
        </p:nvSpPr>
        <p:spPr>
          <a:xfrm>
            <a:off x="1576742" y="2855368"/>
            <a:ext cx="4522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приглагольное</a:t>
            </a:r>
            <a:endParaRPr lang="ru-RU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79434C-C310-0155-27FE-BAD23186DEFF}"/>
              </a:ext>
            </a:extLst>
          </p:cNvPr>
          <p:cNvSpPr/>
          <p:nvPr/>
        </p:nvSpPr>
        <p:spPr>
          <a:xfrm>
            <a:off x="7011513" y="2855368"/>
            <a:ext cx="3922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приимённое</a:t>
            </a:r>
            <a:endParaRPr lang="ru-RU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3F5EE14-8D49-5FE5-3E65-470921EDCEA3}"/>
              </a:ext>
            </a:extLst>
          </p:cNvPr>
          <p:cNvCxnSpPr>
            <a:cxnSpLocks/>
          </p:cNvCxnSpPr>
          <p:nvPr/>
        </p:nvCxnSpPr>
        <p:spPr>
          <a:xfrm flipH="1">
            <a:off x="4226767" y="1922106"/>
            <a:ext cx="1250507" cy="1017037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B5FE688-617F-09A4-7734-874A1B7C126E}"/>
              </a:ext>
            </a:extLst>
          </p:cNvPr>
          <p:cNvCxnSpPr>
            <a:cxnSpLocks/>
          </p:cNvCxnSpPr>
          <p:nvPr/>
        </p:nvCxnSpPr>
        <p:spPr>
          <a:xfrm>
            <a:off x="6876661" y="1922106"/>
            <a:ext cx="1250638" cy="1138335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2C59FCA-9F28-BE72-9DAE-B900DF4B2351}"/>
              </a:ext>
            </a:extLst>
          </p:cNvPr>
          <p:cNvSpPr txBox="1"/>
          <p:nvPr/>
        </p:nvSpPr>
        <p:spPr>
          <a:xfrm>
            <a:off x="2500604" y="4805667"/>
            <a:ext cx="83150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По вечерам я читаю </a:t>
            </a:r>
            <a:r>
              <a:rPr lang="ru-RU" b="1" i="1" dirty="0"/>
              <a:t>книги</a:t>
            </a:r>
            <a:r>
              <a:rPr lang="ru-RU" i="1" dirty="0"/>
              <a:t>.</a:t>
            </a:r>
          </a:p>
          <a:p>
            <a:r>
              <a:rPr lang="ru-RU" sz="1800" i="1" kern="0" dirty="0">
                <a:effectLst/>
                <a:ea typeface="Calibri" panose="020F0502020204030204" pitchFamily="34" charset="0"/>
              </a:rPr>
              <a:t>Нет, друзья, любовь жены, - сотню раз проверьте, - на войне сильней </a:t>
            </a:r>
            <a:r>
              <a:rPr lang="ru-RU" sz="1800" b="1" i="1" kern="0" dirty="0">
                <a:effectLst/>
                <a:ea typeface="Calibri" panose="020F0502020204030204" pitchFamily="34" charset="0"/>
              </a:rPr>
              <a:t>войны</a:t>
            </a:r>
            <a:r>
              <a:rPr lang="ru-RU" sz="1800" i="1" kern="0" dirty="0">
                <a:effectLst/>
                <a:ea typeface="Calibri" panose="020F0502020204030204" pitchFamily="34" charset="0"/>
              </a:rPr>
              <a:t> и, </a:t>
            </a:r>
          </a:p>
          <a:p>
            <a:r>
              <a:rPr lang="ru-RU" sz="1800" i="1" kern="0" dirty="0">
                <a:effectLst/>
                <a:ea typeface="Calibri" panose="020F0502020204030204" pitchFamily="34" charset="0"/>
              </a:rPr>
              <a:t>быть может, </a:t>
            </a:r>
            <a:r>
              <a:rPr lang="ru-RU" sz="1800" b="1" i="1" kern="0" dirty="0">
                <a:effectLst/>
                <a:ea typeface="Calibri" panose="020F0502020204030204" pitchFamily="34" charset="0"/>
              </a:rPr>
              <a:t>смерти</a:t>
            </a:r>
            <a:r>
              <a:rPr lang="ru-RU" sz="1800" i="1" kern="0" dirty="0">
                <a:effectLst/>
                <a:ea typeface="Calibri" panose="020F0502020204030204" pitchFamily="34" charset="0"/>
              </a:rPr>
              <a:t>. (Твардовский)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2545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124FE6-62DB-BF8A-77B6-5248B000623F}"/>
              </a:ext>
            </a:extLst>
          </p:cNvPr>
          <p:cNvSpPr/>
          <p:nvPr/>
        </p:nvSpPr>
        <p:spPr>
          <a:xfrm>
            <a:off x="3838006" y="280519"/>
            <a:ext cx="3883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дополнение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169D52-0D94-EB6B-17CC-41D14CE7312B}"/>
              </a:ext>
            </a:extLst>
          </p:cNvPr>
          <p:cNvSpPr/>
          <p:nvPr/>
        </p:nvSpPr>
        <p:spPr>
          <a:xfrm>
            <a:off x="603789" y="2174033"/>
            <a:ext cx="6272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морфологизованное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79434C-C310-0155-27FE-BAD23186DEFF}"/>
              </a:ext>
            </a:extLst>
          </p:cNvPr>
          <p:cNvSpPr/>
          <p:nvPr/>
        </p:nvSpPr>
        <p:spPr>
          <a:xfrm>
            <a:off x="5033198" y="3107295"/>
            <a:ext cx="6983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неморфологизованное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3F5EE14-8D49-5FE5-3E65-470921EDCEA3}"/>
              </a:ext>
            </a:extLst>
          </p:cNvPr>
          <p:cNvCxnSpPr>
            <a:cxnSpLocks/>
          </p:cNvCxnSpPr>
          <p:nvPr/>
        </p:nvCxnSpPr>
        <p:spPr>
          <a:xfrm flipH="1">
            <a:off x="3909527" y="1203849"/>
            <a:ext cx="1250507" cy="1017037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B5FE688-617F-09A4-7734-874A1B7C126E}"/>
              </a:ext>
            </a:extLst>
          </p:cNvPr>
          <p:cNvCxnSpPr>
            <a:cxnSpLocks/>
          </p:cNvCxnSpPr>
          <p:nvPr/>
        </p:nvCxnSpPr>
        <p:spPr>
          <a:xfrm>
            <a:off x="6658152" y="1203849"/>
            <a:ext cx="1469147" cy="1856592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687974A-1B2C-FCC6-F77E-D96BE869EF67}"/>
              </a:ext>
            </a:extLst>
          </p:cNvPr>
          <p:cNvSpPr/>
          <p:nvPr/>
        </p:nvSpPr>
        <p:spPr>
          <a:xfrm>
            <a:off x="566467" y="4908504"/>
            <a:ext cx="2416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прямое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F2F9F1E-F5A4-EE1E-FDC5-31298FFDC7AE}"/>
              </a:ext>
            </a:extLst>
          </p:cNvPr>
          <p:cNvSpPr/>
          <p:nvPr/>
        </p:nvSpPr>
        <p:spPr>
          <a:xfrm>
            <a:off x="3740225" y="4908504"/>
            <a:ext cx="3281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косвенное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13201AD4-E72C-69E0-52DB-FD87837EAEBA}"/>
              </a:ext>
            </a:extLst>
          </p:cNvPr>
          <p:cNvCxnSpPr>
            <a:cxnSpLocks/>
          </p:cNvCxnSpPr>
          <p:nvPr/>
        </p:nvCxnSpPr>
        <p:spPr>
          <a:xfrm flipH="1">
            <a:off x="1318727" y="3097363"/>
            <a:ext cx="1340497" cy="1879164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B6AE1653-143F-2FBE-C314-87EC260E70BC}"/>
              </a:ext>
            </a:extLst>
          </p:cNvPr>
          <p:cNvCxnSpPr>
            <a:cxnSpLocks/>
          </p:cNvCxnSpPr>
          <p:nvPr/>
        </p:nvCxnSpPr>
        <p:spPr>
          <a:xfrm>
            <a:off x="4245429" y="3060441"/>
            <a:ext cx="989044" cy="199675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535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4224B-8D68-37A0-BABB-FD8E529DF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Прямое дополнение.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8682DF-8783-B3DF-36BB-F6C2E4DDD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5122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В.п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купить </a:t>
            </a:r>
            <a:r>
              <a:rPr lang="ru-R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машину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открыть </a:t>
            </a:r>
            <a:r>
              <a:rPr lang="ru-R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дверь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Р.п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отрицания (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не написал </a:t>
            </a:r>
            <a:r>
              <a:rPr lang="ru-R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ни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одной </a:t>
            </a:r>
            <a:r>
              <a:rPr lang="ru-R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статьи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)*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партитив - </a:t>
            </a:r>
            <a:r>
              <a:rPr lang="ru-RU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Р.п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частичный (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налить </a:t>
            </a:r>
            <a:r>
              <a:rPr lang="ru-R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чаю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*</a:t>
            </a:r>
            <a:r>
              <a:rPr lang="ru-RU" sz="1600" dirty="0"/>
              <a:t>Родительный отрицания в русском языке употребляется чаще, чем в чешском: </a:t>
            </a:r>
          </a:p>
          <a:p>
            <a:pPr marL="0" indent="0">
              <a:buNone/>
            </a:pPr>
            <a:r>
              <a:rPr lang="ru-RU" sz="1600" dirty="0"/>
              <a:t>1. Усиление отрицания. </a:t>
            </a:r>
            <a:r>
              <a:rPr lang="ru-RU" sz="1600" i="1" dirty="0"/>
              <a:t>В библиотеке не было </a:t>
            </a:r>
            <a:r>
              <a:rPr lang="ru-RU" sz="1600" b="1" i="1" dirty="0"/>
              <a:t>ни </a:t>
            </a:r>
            <a:r>
              <a:rPr lang="ru-RU" sz="1600" i="1" dirty="0"/>
              <a:t>одной</a:t>
            </a:r>
            <a:r>
              <a:rPr lang="ru-RU" sz="1600" b="1" i="1" dirty="0"/>
              <a:t> книги.</a:t>
            </a:r>
          </a:p>
          <a:p>
            <a:pPr marL="0" indent="0">
              <a:buNone/>
            </a:pPr>
            <a:r>
              <a:rPr lang="ru-RU" sz="1600" dirty="0"/>
              <a:t>2. С существительными с отвлечённым значением. </a:t>
            </a:r>
            <a:r>
              <a:rPr lang="ru-RU" sz="1600" i="1" dirty="0"/>
              <a:t>Он не любит лишних </a:t>
            </a:r>
            <a:r>
              <a:rPr lang="ru-RU" sz="1600" b="1" i="1" dirty="0"/>
              <a:t>разговоров</a:t>
            </a:r>
            <a:r>
              <a:rPr lang="ru-RU" sz="1600" i="1" dirty="0"/>
              <a:t>. </a:t>
            </a:r>
          </a:p>
          <a:p>
            <a:pPr marL="0" indent="0">
              <a:buNone/>
            </a:pPr>
            <a:r>
              <a:rPr lang="ru-RU" sz="1600" i="1" dirty="0"/>
              <a:t>3. </a:t>
            </a:r>
            <a:r>
              <a:rPr lang="ru-RU" sz="1600" dirty="0"/>
              <a:t>И в устойчивых словосочетаниях </a:t>
            </a:r>
            <a:r>
              <a:rPr lang="ru-RU" sz="1600" i="1" dirty="0"/>
              <a:t>не иметь значения, не обращать внимания, не находить себе места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75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124FE6-62DB-BF8A-77B6-5248B000623F}"/>
              </a:ext>
            </a:extLst>
          </p:cNvPr>
          <p:cNvSpPr/>
          <p:nvPr/>
        </p:nvSpPr>
        <p:spPr>
          <a:xfrm>
            <a:off x="4060991" y="923931"/>
            <a:ext cx="3883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дополнение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169D52-0D94-EB6B-17CC-41D14CE7312B}"/>
              </a:ext>
            </a:extLst>
          </p:cNvPr>
          <p:cNvSpPr/>
          <p:nvPr/>
        </p:nvSpPr>
        <p:spPr>
          <a:xfrm>
            <a:off x="2629980" y="2855368"/>
            <a:ext cx="2416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прямое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79434C-C310-0155-27FE-BAD23186DEFF}"/>
              </a:ext>
            </a:extLst>
          </p:cNvPr>
          <p:cNvSpPr/>
          <p:nvPr/>
        </p:nvSpPr>
        <p:spPr>
          <a:xfrm>
            <a:off x="7332211" y="2855368"/>
            <a:ext cx="3281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косвенное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3F5EE14-8D49-5FE5-3E65-470921EDCEA3}"/>
              </a:ext>
            </a:extLst>
          </p:cNvPr>
          <p:cNvCxnSpPr>
            <a:cxnSpLocks/>
          </p:cNvCxnSpPr>
          <p:nvPr/>
        </p:nvCxnSpPr>
        <p:spPr>
          <a:xfrm flipH="1">
            <a:off x="4226767" y="1922106"/>
            <a:ext cx="1250507" cy="1017037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B5FE688-617F-09A4-7734-874A1B7C126E}"/>
              </a:ext>
            </a:extLst>
          </p:cNvPr>
          <p:cNvCxnSpPr>
            <a:cxnSpLocks/>
          </p:cNvCxnSpPr>
          <p:nvPr/>
        </p:nvCxnSpPr>
        <p:spPr>
          <a:xfrm>
            <a:off x="6876661" y="1922106"/>
            <a:ext cx="1250638" cy="1138335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2C59FCA-9F28-BE72-9DAE-B900DF4B2351}"/>
              </a:ext>
            </a:extLst>
          </p:cNvPr>
          <p:cNvSpPr txBox="1"/>
          <p:nvPr/>
        </p:nvSpPr>
        <p:spPr>
          <a:xfrm>
            <a:off x="2405354" y="4087410"/>
            <a:ext cx="84483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Я видела только </a:t>
            </a:r>
            <a:r>
              <a:rPr lang="ru-RU" b="1" i="1" dirty="0"/>
              <a:t>его</a:t>
            </a:r>
            <a:r>
              <a:rPr lang="ru-RU" i="1" dirty="0"/>
              <a:t> и то, что семья расстроена; мне </a:t>
            </a:r>
            <a:r>
              <a:rPr lang="ru-RU" b="1" i="1" dirty="0"/>
              <a:t>его</a:t>
            </a:r>
            <a:r>
              <a:rPr lang="ru-RU" i="1" dirty="0"/>
              <a:t> жалко было, но, </a:t>
            </a:r>
          </a:p>
          <a:p>
            <a:r>
              <a:rPr lang="ru-RU" i="1" dirty="0"/>
              <a:t>поговорив </a:t>
            </a:r>
            <a:r>
              <a:rPr lang="ru-RU" b="1" i="1" dirty="0"/>
              <a:t>с тобой</a:t>
            </a:r>
            <a:r>
              <a:rPr lang="ru-RU" i="1" dirty="0"/>
              <a:t>, я, как женщина, вижу </a:t>
            </a:r>
            <a:r>
              <a:rPr lang="ru-RU" b="1" i="1" dirty="0"/>
              <a:t>другое</a:t>
            </a:r>
            <a:r>
              <a:rPr lang="ru-RU" i="1" dirty="0"/>
              <a:t>; я вижу твои </a:t>
            </a:r>
            <a:r>
              <a:rPr lang="ru-RU" b="1" i="1" dirty="0"/>
              <a:t>страдания</a:t>
            </a:r>
            <a:r>
              <a:rPr lang="ru-RU" i="1" dirty="0"/>
              <a:t>, и мне, </a:t>
            </a:r>
          </a:p>
          <a:p>
            <a:r>
              <a:rPr lang="ru-RU" i="1" dirty="0"/>
              <a:t>не могу </a:t>
            </a:r>
            <a:r>
              <a:rPr lang="ru-RU" b="1" i="1" dirty="0"/>
              <a:t>тебе</a:t>
            </a:r>
            <a:r>
              <a:rPr lang="ru-RU" i="1" dirty="0"/>
              <a:t> сказать, как жаль </a:t>
            </a:r>
            <a:r>
              <a:rPr lang="ru-RU" b="1" i="1" dirty="0"/>
              <a:t>тебя</a:t>
            </a:r>
            <a:r>
              <a:rPr lang="ru-RU" i="1" dirty="0"/>
              <a:t>! </a:t>
            </a:r>
          </a:p>
          <a:p>
            <a:r>
              <a:rPr lang="ru-RU" i="1" dirty="0"/>
              <a:t>Он сошел вниз, избегая подолгу смотреть </a:t>
            </a:r>
            <a:r>
              <a:rPr lang="ru-RU" b="1" i="1" dirty="0"/>
              <a:t>на неё</a:t>
            </a:r>
            <a:r>
              <a:rPr lang="ru-RU" i="1" dirty="0"/>
              <a:t>, как на солнце, но он видел </a:t>
            </a:r>
            <a:r>
              <a:rPr lang="ru-RU" b="1" i="1" dirty="0"/>
              <a:t>её</a:t>
            </a:r>
            <a:r>
              <a:rPr lang="ru-RU" i="1" dirty="0"/>
              <a:t>, </a:t>
            </a:r>
          </a:p>
          <a:p>
            <a:r>
              <a:rPr lang="ru-RU" i="1" dirty="0"/>
              <a:t>как солнце, и не глядя. (Л. Н. Толстой)</a:t>
            </a:r>
          </a:p>
        </p:txBody>
      </p:sp>
    </p:spTree>
    <p:extLst>
      <p:ext uri="{BB962C8B-B14F-4D97-AF65-F5344CB8AC3E}">
        <p14:creationId xmlns:p14="http://schemas.microsoft.com/office/powerpoint/2010/main" val="2707055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F94D2-F812-BBB7-56E4-9D423322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Дополнение, выраженное инфинитивом.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C1AE43-100C-1EF4-AA58-AF2C5043C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424" y="2267339"/>
            <a:ext cx="10213200" cy="3094883"/>
          </a:xfrm>
        </p:spPr>
        <p:txBody>
          <a:bodyPr/>
          <a:lstStyle/>
          <a:p>
            <a:r>
              <a:rPr lang="ru-RU" sz="1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ВРАЧ ЗАПРЕТИЛ БОЛЬНОМУ КУРИТЬ.</a:t>
            </a:r>
          </a:p>
          <a:p>
            <a:pPr marL="0" indent="0">
              <a:buNone/>
            </a:pPr>
            <a:r>
              <a:rPr lang="ru-RU" i="1" kern="0" dirty="0">
                <a:effectLst/>
                <a:ea typeface="Calibri" panose="020F0502020204030204" pitchFamily="34" charset="0"/>
              </a:rPr>
              <a:t>Он просил нас не уходить. </a:t>
            </a:r>
            <a:r>
              <a:rPr lang="ru-RU" i="1" kern="0" dirty="0" err="1">
                <a:effectLst/>
                <a:ea typeface="Calibri" panose="020F0502020204030204" pitchFamily="34" charset="0"/>
              </a:rPr>
              <a:t>Žádal</a:t>
            </a:r>
            <a:r>
              <a:rPr lang="ru-RU" i="1" kern="0" dirty="0">
                <a:effectLst/>
                <a:ea typeface="Calibri" panose="020F0502020204030204" pitchFamily="34" charset="0"/>
              </a:rPr>
              <a:t> </a:t>
            </a:r>
            <a:r>
              <a:rPr lang="ru-RU" i="1" kern="0" dirty="0" err="1">
                <a:effectLst/>
                <a:ea typeface="Calibri" panose="020F0502020204030204" pitchFamily="34" charset="0"/>
              </a:rPr>
              <a:t>nás</a:t>
            </a:r>
            <a:r>
              <a:rPr lang="ru-RU" i="1" kern="0" dirty="0">
                <a:effectLst/>
                <a:ea typeface="Calibri" panose="020F0502020204030204" pitchFamily="34" charset="0"/>
              </a:rPr>
              <a:t>, </a:t>
            </a:r>
            <a:r>
              <a:rPr lang="ru-RU" i="1" kern="0" dirty="0" err="1">
                <a:effectLst/>
                <a:ea typeface="Calibri" panose="020F0502020204030204" pitchFamily="34" charset="0"/>
              </a:rPr>
              <a:t>abychom</a:t>
            </a:r>
            <a:r>
              <a:rPr lang="ru-RU" i="1" kern="0" dirty="0">
                <a:effectLst/>
                <a:ea typeface="Calibri" panose="020F0502020204030204" pitchFamily="34" charset="0"/>
              </a:rPr>
              <a:t> </a:t>
            </a:r>
            <a:r>
              <a:rPr lang="ru-RU" i="1" kern="0" dirty="0" err="1">
                <a:effectLst/>
                <a:ea typeface="Calibri" panose="020F0502020204030204" pitchFamily="34" charset="0"/>
              </a:rPr>
              <a:t>neodcházeli</a:t>
            </a:r>
            <a:r>
              <a:rPr lang="ru-RU" kern="0" dirty="0">
                <a:ea typeface="Calibri" panose="020F0502020204030204" pitchFamily="34" charset="0"/>
              </a:rPr>
              <a:t> </a:t>
            </a:r>
            <a:r>
              <a:rPr lang="ru-RU" kern="0" dirty="0">
                <a:effectLst/>
                <a:ea typeface="Calibri" panose="020F0502020204030204" pitchFamily="34" charset="0"/>
              </a:rPr>
              <a:t>(на чешский чаще всего переводится сложным предложением).</a:t>
            </a:r>
          </a:p>
        </p:txBody>
      </p:sp>
    </p:spTree>
    <p:extLst>
      <p:ext uri="{BB962C8B-B14F-4D97-AF65-F5344CB8AC3E}">
        <p14:creationId xmlns:p14="http://schemas.microsoft.com/office/powerpoint/2010/main" val="2706725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6F033-17FC-8E6C-079A-12E7908EA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Обстоятельство.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B743E1-CFD3-C405-4072-F10B937C4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942393"/>
            <a:ext cx="10213200" cy="599025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Характеризует действие или признак со стороны качества, количества, условий протекания.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Морфологизованные</a:t>
            </a:r>
            <a:r>
              <a:rPr lang="ru-RU" dirty="0"/>
              <a:t> выражены качественными, количественными, обстоятельственными наречиями. </a:t>
            </a:r>
            <a:r>
              <a:rPr lang="ru-RU" i="1" dirty="0"/>
              <a:t>Это </a:t>
            </a:r>
            <a:r>
              <a:rPr lang="ru-RU" b="1" i="1" dirty="0"/>
              <a:t>хорошо</a:t>
            </a:r>
            <a:r>
              <a:rPr lang="ru-RU" i="1" dirty="0"/>
              <a:t> известно. Я </a:t>
            </a:r>
            <a:r>
              <a:rPr lang="ru-RU" b="1" i="1" dirty="0"/>
              <a:t>легко</a:t>
            </a:r>
            <a:r>
              <a:rPr lang="ru-RU" i="1" dirty="0"/>
              <a:t> запоминаю новое.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/>
              <a:t>Неморфологизованные</a:t>
            </a:r>
            <a:r>
              <a:rPr lang="ru-RU" dirty="0"/>
              <a:t> – предложно-падежными и падежными формами существительных, деепричастием, инфинитивом. </a:t>
            </a:r>
            <a:r>
              <a:rPr lang="ru-RU" i="1" dirty="0"/>
              <a:t>Он пошёл </a:t>
            </a:r>
            <a:r>
              <a:rPr lang="ru-RU" b="1" i="1" dirty="0"/>
              <a:t>в лес</a:t>
            </a:r>
            <a:r>
              <a:rPr lang="ru-RU" i="1" dirty="0"/>
              <a:t>. Она ошиблась </a:t>
            </a:r>
            <a:r>
              <a:rPr lang="ru-RU" b="1" i="1" dirty="0"/>
              <a:t>по незнанию.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/>
              <a:t>МАМА ОТПУСТИЛА ДОЧКУ ГУЛЯТЬ.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/>
              <a:t>Министерство послало студентов </a:t>
            </a:r>
            <a:r>
              <a:rPr lang="ru-RU" b="1" i="1" dirty="0"/>
              <a:t>учиться</a:t>
            </a:r>
            <a:r>
              <a:rPr lang="ru-RU" i="1" dirty="0"/>
              <a:t> в Москву. </a:t>
            </a:r>
            <a:r>
              <a:rPr lang="ru-RU" i="1" dirty="0" err="1"/>
              <a:t>Ministerstvo</a:t>
            </a:r>
            <a:r>
              <a:rPr lang="ru-RU" i="1" dirty="0"/>
              <a:t> </a:t>
            </a:r>
            <a:r>
              <a:rPr lang="ru-RU" i="1" dirty="0" err="1"/>
              <a:t>poslalo</a:t>
            </a:r>
            <a:r>
              <a:rPr lang="ru-RU" i="1" dirty="0"/>
              <a:t> </a:t>
            </a:r>
            <a:r>
              <a:rPr lang="ru-RU" i="1" dirty="0" err="1"/>
              <a:t>studenty</a:t>
            </a:r>
            <a:r>
              <a:rPr lang="ru-RU" i="1" dirty="0"/>
              <a:t> </a:t>
            </a:r>
            <a:r>
              <a:rPr lang="ru-RU" b="1" i="1" dirty="0" err="1"/>
              <a:t>na</a:t>
            </a:r>
            <a:r>
              <a:rPr lang="ru-RU" b="1" i="1" dirty="0"/>
              <a:t> </a:t>
            </a:r>
            <a:r>
              <a:rPr lang="ru-RU" b="1" i="1" dirty="0" err="1"/>
              <a:t>studium</a:t>
            </a:r>
            <a:r>
              <a:rPr lang="ru-RU" b="1" i="1" dirty="0"/>
              <a:t> </a:t>
            </a:r>
            <a:r>
              <a:rPr lang="ru-RU" i="1" dirty="0" err="1"/>
              <a:t>do</a:t>
            </a:r>
            <a:r>
              <a:rPr lang="ru-RU" i="1" dirty="0"/>
              <a:t> </a:t>
            </a:r>
            <a:r>
              <a:rPr lang="ru-RU" i="1" dirty="0" err="1"/>
              <a:t>Moskvy</a:t>
            </a:r>
            <a:r>
              <a:rPr lang="ru-RU" i="1" dirty="0"/>
              <a:t> (переводится придаточным предложением или отглагольным существительным).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491086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FF531-2304-803C-17CA-18D637290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Разряды обстоятельств по смыслу:</a:t>
            </a:r>
            <a:b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3EF0A8-B697-85D7-27C8-9CC24F5F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45029"/>
            <a:ext cx="10213200" cy="5417682"/>
          </a:xfrm>
        </p:spPr>
        <p:txBody>
          <a:bodyPr>
            <a:normAutofit/>
          </a:bodyPr>
          <a:lstStyle/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1) качества и образа действия (как? – так)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2) количества, меры и степени (насколько? – настолько)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3) времени (когда? – тогда)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4) места (где? – там, здесь, куда? – туда, откуда? – оттуда)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5) причины (почему? – потому)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6) цели (зачем? – затем)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7) условия</a:t>
            </a:r>
          </a:p>
          <a:p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8) уступки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704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ECBABB2-7A4F-191D-065D-E69CD154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429208"/>
            <a:ext cx="10213200" cy="61488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качества и образа действия: </a:t>
            </a:r>
            <a:r>
              <a:rPr lang="ru-RU" i="1" dirty="0"/>
              <a:t>храпеть </a:t>
            </a:r>
            <a:r>
              <a:rPr lang="ru-RU" b="1" i="1" dirty="0"/>
              <a:t>громко</a:t>
            </a:r>
            <a:r>
              <a:rPr lang="ru-RU" i="1" dirty="0"/>
              <a:t>, </a:t>
            </a:r>
            <a:r>
              <a:rPr lang="ru-RU" b="1" i="1" dirty="0"/>
              <a:t>по-отечески</a:t>
            </a:r>
            <a:r>
              <a:rPr lang="ru-RU" i="1" dirty="0"/>
              <a:t> заботливый, гулять </a:t>
            </a:r>
            <a:r>
              <a:rPr lang="ru-RU" b="1" i="1" dirty="0"/>
              <a:t>с радостью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количества, меры и степени: </a:t>
            </a:r>
            <a:r>
              <a:rPr lang="ru-RU" b="1" i="1" dirty="0"/>
              <a:t>слишком</a:t>
            </a:r>
            <a:r>
              <a:rPr lang="ru-RU" i="1" dirty="0"/>
              <a:t> добрая, бояться </a:t>
            </a:r>
            <a:r>
              <a:rPr lang="ru-RU" b="1" i="1" dirty="0"/>
              <a:t>до ужаса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времени: </a:t>
            </a:r>
            <a:r>
              <a:rPr lang="ru-RU" i="1" dirty="0"/>
              <a:t>спать </a:t>
            </a:r>
            <a:r>
              <a:rPr lang="ru-RU" b="1" i="1" dirty="0"/>
              <a:t>ночью</a:t>
            </a:r>
            <a:r>
              <a:rPr lang="ru-RU" i="1" dirty="0"/>
              <a:t>, гулять </a:t>
            </a:r>
            <a:r>
              <a:rPr lang="ru-RU" b="1" i="1" dirty="0"/>
              <a:t>по пятницам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места: </a:t>
            </a:r>
            <a:r>
              <a:rPr lang="ru-RU" i="1" dirty="0"/>
              <a:t>жить </a:t>
            </a:r>
            <a:r>
              <a:rPr lang="ru-RU" b="1" i="1" dirty="0"/>
              <a:t>в городе</a:t>
            </a:r>
            <a:r>
              <a:rPr lang="ru-RU" i="1" dirty="0"/>
              <a:t>, приходить </a:t>
            </a:r>
            <a:r>
              <a:rPr lang="ru-RU" b="1" i="1" dirty="0"/>
              <a:t>к друзьям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причины: </a:t>
            </a:r>
            <a:r>
              <a:rPr lang="ru-RU" i="1" dirty="0"/>
              <a:t>ошибиться </a:t>
            </a:r>
            <a:r>
              <a:rPr lang="ru-RU" b="1" i="1" dirty="0"/>
              <a:t>по незнанию</a:t>
            </a:r>
            <a:r>
              <a:rPr lang="ru-RU" i="1" dirty="0"/>
              <a:t>, молчать </a:t>
            </a:r>
            <a:r>
              <a:rPr lang="ru-RU" b="1" i="1" dirty="0"/>
              <a:t>из вежливости</a:t>
            </a:r>
            <a:r>
              <a:rPr lang="ru-RU" i="1" dirty="0"/>
              <a:t>, задрожать </a:t>
            </a:r>
            <a:r>
              <a:rPr lang="ru-RU" b="1" i="1" dirty="0"/>
              <a:t>от мороза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цели</a:t>
            </a:r>
            <a:r>
              <a:rPr lang="ru-RU" i="1" dirty="0"/>
              <a:t>: сходить </a:t>
            </a:r>
            <a:r>
              <a:rPr lang="ru-RU" b="1" i="1" dirty="0"/>
              <a:t>за газетой</a:t>
            </a:r>
            <a:r>
              <a:rPr lang="ru-RU" i="1" dirty="0"/>
              <a:t>, отдать часы </a:t>
            </a:r>
            <a:r>
              <a:rPr lang="ru-RU" b="1" i="1" dirty="0"/>
              <a:t>починить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условия</a:t>
            </a:r>
            <a:r>
              <a:rPr lang="ru-RU" i="1" dirty="0"/>
              <a:t>: согласиться </a:t>
            </a:r>
            <a:r>
              <a:rPr lang="ru-RU" b="1" i="1" dirty="0"/>
              <a:t>при</a:t>
            </a:r>
            <a:r>
              <a:rPr lang="ru-RU" i="1" dirty="0"/>
              <a:t> любых </a:t>
            </a:r>
            <a:r>
              <a:rPr lang="ru-RU" b="1" i="1" dirty="0"/>
              <a:t>условиях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обстоятельства уступки: </a:t>
            </a:r>
            <a:r>
              <a:rPr lang="ru-RU" i="1" dirty="0"/>
              <a:t>работать </a:t>
            </a:r>
            <a:r>
              <a:rPr lang="ru-RU" b="1" i="1" dirty="0"/>
              <a:t>несмотря на усталость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2597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88FA40-DB58-BEAC-4447-8F7DB7FB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Некоторые отличия от чешского языка: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1045C3-DA23-8B40-70A4-78F33614E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- в русском обстоятельство места редко выражается Т.п. без предлога. </a:t>
            </a:r>
            <a:r>
              <a:rPr lang="ru-RU" i="1" dirty="0" err="1"/>
              <a:t>Vejít</a:t>
            </a:r>
            <a:r>
              <a:rPr lang="ru-RU" i="1" dirty="0"/>
              <a:t> </a:t>
            </a:r>
            <a:r>
              <a:rPr lang="ru-RU" b="1" i="1" dirty="0" err="1"/>
              <a:t>dveřmi</a:t>
            </a:r>
            <a:r>
              <a:rPr lang="ru-RU" i="1" dirty="0"/>
              <a:t> – войти </a:t>
            </a:r>
            <a:r>
              <a:rPr lang="ru-RU" b="1" i="1" dirty="0"/>
              <a:t>через дверь</a:t>
            </a:r>
            <a:r>
              <a:rPr lang="ru-RU" dirty="0"/>
              <a:t>;</a:t>
            </a:r>
          </a:p>
          <a:p>
            <a:r>
              <a:rPr lang="ru-RU" dirty="0"/>
              <a:t>- обстоятельство места с предлогом из-за (</a:t>
            </a:r>
            <a:r>
              <a:rPr lang="ru-RU" i="1" dirty="0"/>
              <a:t>выглянуть </a:t>
            </a:r>
            <a:r>
              <a:rPr lang="ru-RU" b="1" i="1" dirty="0"/>
              <a:t>из-за дерева</a:t>
            </a:r>
            <a:r>
              <a:rPr lang="ru-RU" i="1" dirty="0"/>
              <a:t>, выехать </a:t>
            </a:r>
            <a:r>
              <a:rPr lang="ru-RU" b="1" i="1" dirty="0"/>
              <a:t>из-за поворота</a:t>
            </a:r>
            <a:r>
              <a:rPr lang="ru-RU" dirty="0"/>
              <a:t>);</a:t>
            </a:r>
          </a:p>
          <a:p>
            <a:r>
              <a:rPr lang="ru-RU" dirty="0"/>
              <a:t>- обстоятельство времени может быть выражено формой Т.п. (</a:t>
            </a:r>
            <a:r>
              <a:rPr lang="ru-RU" i="1" dirty="0"/>
              <a:t>поздней </a:t>
            </a:r>
            <a:r>
              <a:rPr lang="ru-RU" b="1" i="1" dirty="0"/>
              <a:t>осенью</a:t>
            </a:r>
            <a:r>
              <a:rPr lang="ru-RU" i="1" dirty="0"/>
              <a:t> – </a:t>
            </a:r>
            <a:r>
              <a:rPr lang="ru-RU" i="1" dirty="0" err="1"/>
              <a:t>pozdě</a:t>
            </a:r>
            <a:r>
              <a:rPr lang="ru-RU" i="1" dirty="0"/>
              <a:t> </a:t>
            </a:r>
            <a:r>
              <a:rPr lang="ru-RU" b="1" i="1" dirty="0" err="1"/>
              <a:t>na</a:t>
            </a:r>
            <a:r>
              <a:rPr lang="ru-RU" b="1" i="1" dirty="0"/>
              <a:t> </a:t>
            </a:r>
            <a:r>
              <a:rPr lang="ru-RU" b="1" i="1" dirty="0" err="1"/>
              <a:t>podzim</a:t>
            </a:r>
            <a:r>
              <a:rPr lang="ru-RU" dirty="0"/>
              <a:t>);</a:t>
            </a:r>
          </a:p>
          <a:p>
            <a:r>
              <a:rPr lang="ru-RU" dirty="0"/>
              <a:t>- чешским конструкциям типа </a:t>
            </a:r>
            <a:r>
              <a:rPr lang="ru-RU" b="1" i="1" dirty="0" err="1"/>
              <a:t>roku</a:t>
            </a:r>
            <a:r>
              <a:rPr lang="ru-RU" b="1" i="1" dirty="0"/>
              <a:t> 1948, </a:t>
            </a:r>
            <a:r>
              <a:rPr lang="ru-RU" b="1" i="1" dirty="0" err="1"/>
              <a:t>loňského</a:t>
            </a:r>
            <a:r>
              <a:rPr lang="ru-RU" b="1" i="1" dirty="0"/>
              <a:t> </a:t>
            </a:r>
            <a:r>
              <a:rPr lang="ru-RU" b="1" i="1" dirty="0" err="1"/>
              <a:t>roku</a:t>
            </a:r>
            <a:r>
              <a:rPr lang="ru-RU" b="1" i="1" dirty="0"/>
              <a:t> </a:t>
            </a:r>
            <a:r>
              <a:rPr lang="ru-RU" dirty="0"/>
              <a:t>соответствуют конструкции с предлогом (</a:t>
            </a:r>
            <a:r>
              <a:rPr lang="ru-RU" b="1" i="1" dirty="0"/>
              <a:t>в 1948 году, в прошлом году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6008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D8BE1A-DDC9-A44A-A2B9-EADBE867D73C}"/>
              </a:ext>
            </a:extLst>
          </p:cNvPr>
          <p:cNvSpPr/>
          <p:nvPr/>
        </p:nvSpPr>
        <p:spPr>
          <a:xfrm>
            <a:off x="2513733" y="923931"/>
            <a:ext cx="69779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Простое предложение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1F0DA8-7315-7CA3-00A5-7130102A89C6}"/>
              </a:ext>
            </a:extLst>
          </p:cNvPr>
          <p:cNvSpPr/>
          <p:nvPr/>
        </p:nvSpPr>
        <p:spPr>
          <a:xfrm>
            <a:off x="994908" y="2855368"/>
            <a:ext cx="56861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распространённое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4ED808-9C3F-0B2F-E7DE-6D971B6EEE4D}"/>
              </a:ext>
            </a:extLst>
          </p:cNvPr>
          <p:cNvSpPr/>
          <p:nvPr/>
        </p:nvSpPr>
        <p:spPr>
          <a:xfrm>
            <a:off x="5477274" y="4325140"/>
            <a:ext cx="6401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нераспространённое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E83081A2-D98B-E1AF-9E58-1092684425A9}"/>
              </a:ext>
            </a:extLst>
          </p:cNvPr>
          <p:cNvCxnSpPr>
            <a:cxnSpLocks/>
          </p:cNvCxnSpPr>
          <p:nvPr/>
        </p:nvCxnSpPr>
        <p:spPr>
          <a:xfrm flipH="1">
            <a:off x="4226767" y="1922106"/>
            <a:ext cx="1250507" cy="1017037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77B5BD2-5DD8-EA82-9048-B6C9AD944490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6839339" y="1842796"/>
            <a:ext cx="1838491" cy="2482344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C0A0EC-F053-924D-5234-8691A23FD070}"/>
              </a:ext>
            </a:extLst>
          </p:cNvPr>
          <p:cNvSpPr txBox="1"/>
          <p:nvPr/>
        </p:nvSpPr>
        <p:spPr>
          <a:xfrm>
            <a:off x="7805237" y="5564737"/>
            <a:ext cx="196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Зима. Мы учимся.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F9087F-6AAC-0978-211C-67814A1AC7E7}"/>
              </a:ext>
            </a:extLst>
          </p:cNvPr>
          <p:cNvSpPr txBox="1"/>
          <p:nvPr/>
        </p:nvSpPr>
        <p:spPr>
          <a:xfrm>
            <a:off x="1856238" y="3955808"/>
            <a:ext cx="465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Холодная зима. Мы учимся в университете.</a:t>
            </a:r>
          </a:p>
        </p:txBody>
      </p:sp>
    </p:spTree>
    <p:extLst>
      <p:ext uri="{BB962C8B-B14F-4D97-AF65-F5344CB8AC3E}">
        <p14:creationId xmlns:p14="http://schemas.microsoft.com/office/powerpoint/2010/main" val="1443943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D9D67-FF7E-8CD3-3AA4-2A1F119A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Дуплексив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9215C8-6A0E-1EEB-1AAE-E51717892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63691"/>
            <a:ext cx="10213200" cy="4662426"/>
          </a:xfrm>
        </p:spPr>
        <p:txBody>
          <a:bodyPr/>
          <a:lstStyle/>
          <a:p>
            <a:r>
              <a:rPr lang="ru-RU" dirty="0"/>
              <a:t>1. В русском чаще используются существительные и прилагательные в Т.п. </a:t>
            </a:r>
            <a:r>
              <a:rPr lang="ru-RU" i="1" dirty="0"/>
              <a:t>Мы расстались </a:t>
            </a:r>
            <a:r>
              <a:rPr lang="ru-RU" b="1" i="1" dirty="0"/>
              <a:t>друзьями</a:t>
            </a:r>
            <a:r>
              <a:rPr lang="ru-RU" i="1" dirty="0"/>
              <a:t>. Его назначили </a:t>
            </a:r>
            <a:r>
              <a:rPr lang="ru-RU" b="1" i="1" dirty="0"/>
              <a:t>директором</a:t>
            </a:r>
            <a:r>
              <a:rPr lang="ru-RU" i="1" dirty="0"/>
              <a:t>.</a:t>
            </a:r>
          </a:p>
          <a:p>
            <a:r>
              <a:rPr lang="ru-RU" dirty="0"/>
              <a:t>2. В русском языке предикативным определением не может быть инфинитив. </a:t>
            </a:r>
            <a:r>
              <a:rPr lang="ru-RU" i="1" dirty="0" err="1"/>
              <a:t>Neviděl</a:t>
            </a:r>
            <a:r>
              <a:rPr lang="ru-RU" i="1" dirty="0"/>
              <a:t> </a:t>
            </a:r>
            <a:r>
              <a:rPr lang="ru-RU" i="1" dirty="0" err="1"/>
              <a:t>jsem</a:t>
            </a:r>
            <a:r>
              <a:rPr lang="ru-RU" i="1" dirty="0"/>
              <a:t> </a:t>
            </a:r>
            <a:r>
              <a:rPr lang="ru-RU" i="1" dirty="0" err="1"/>
              <a:t>ho</a:t>
            </a:r>
            <a:r>
              <a:rPr lang="ru-RU" i="1" dirty="0"/>
              <a:t> </a:t>
            </a:r>
            <a:r>
              <a:rPr lang="ru-RU" b="1" i="1" dirty="0" err="1"/>
              <a:t>plakat</a:t>
            </a:r>
            <a:r>
              <a:rPr lang="ru-RU" i="1" dirty="0"/>
              <a:t>. Я не видел его плачущим. Я не видел, как он </a:t>
            </a:r>
            <a:r>
              <a:rPr lang="ru-RU" b="1" i="1" dirty="0"/>
              <a:t>плачет</a:t>
            </a:r>
            <a:r>
              <a:rPr lang="ru-RU" i="1" dirty="0"/>
              <a:t>.</a:t>
            </a:r>
          </a:p>
          <a:p>
            <a:r>
              <a:rPr lang="ru-RU" dirty="0"/>
              <a:t>3. В русском предикативным определением не является краткое прилагательное рад. </a:t>
            </a:r>
            <a:r>
              <a:rPr lang="ru-RU" b="1" i="1" dirty="0" err="1"/>
              <a:t>Rád</a:t>
            </a:r>
            <a:r>
              <a:rPr lang="ru-RU" i="1" dirty="0"/>
              <a:t> </a:t>
            </a:r>
            <a:r>
              <a:rPr lang="ru-RU" i="1" dirty="0" err="1"/>
              <a:t>vám</a:t>
            </a:r>
            <a:r>
              <a:rPr lang="ru-RU" i="1" dirty="0"/>
              <a:t> </a:t>
            </a:r>
            <a:r>
              <a:rPr lang="ru-RU" i="1" dirty="0" err="1"/>
              <a:t>pomohu</a:t>
            </a:r>
            <a:r>
              <a:rPr lang="ru-RU" i="1" dirty="0"/>
              <a:t>. </a:t>
            </a:r>
            <a:r>
              <a:rPr lang="ru-RU" b="1" i="1" dirty="0"/>
              <a:t>С удовольствием</a:t>
            </a:r>
            <a:r>
              <a:rPr lang="ru-RU" i="1" dirty="0"/>
              <a:t> вам помогу.</a:t>
            </a:r>
          </a:p>
          <a:p>
            <a:r>
              <a:rPr lang="ru-RU" dirty="0"/>
              <a:t>4. Конструкциям типа </a:t>
            </a:r>
            <a:r>
              <a:rPr lang="ru-RU" i="1" dirty="0" err="1"/>
              <a:t>Úlohu</a:t>
            </a:r>
            <a:r>
              <a:rPr lang="ru-RU" i="1" dirty="0"/>
              <a:t> </a:t>
            </a:r>
            <a:r>
              <a:rPr lang="ru-RU" i="1" dirty="0" err="1"/>
              <a:t>mám</a:t>
            </a:r>
            <a:r>
              <a:rPr lang="ru-RU" i="1" dirty="0"/>
              <a:t> </a:t>
            </a:r>
            <a:r>
              <a:rPr lang="ru-RU" b="1" i="1" dirty="0" err="1"/>
              <a:t>napsanou</a:t>
            </a:r>
            <a:r>
              <a:rPr lang="ru-RU" i="1" dirty="0"/>
              <a:t> </a:t>
            </a:r>
            <a:r>
              <a:rPr lang="ru-RU" dirty="0"/>
              <a:t>соответствуют конструкции типа </a:t>
            </a:r>
            <a:r>
              <a:rPr lang="ru-RU" i="1" dirty="0"/>
              <a:t>Урок у меня уже </a:t>
            </a:r>
            <a:r>
              <a:rPr lang="ru-RU" b="1" i="1" dirty="0"/>
              <a:t>написан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303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61B3B-D163-4215-687E-3F9B4509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Неполные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AA73CB-CAE1-49BB-9B1F-ACBF71E86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Пропуск сказуемого. </a:t>
            </a:r>
            <a:r>
              <a:rPr lang="ru-RU" i="1" dirty="0"/>
              <a:t>Я люблю музыку. А я – живопись.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Пропуск подлежащего. </a:t>
            </a:r>
            <a:r>
              <a:rPr lang="ru-RU" i="1" dirty="0"/>
              <a:t>Машина готова? Выезжает.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Пропуск подлежащего и сказуемого. </a:t>
            </a:r>
            <a:r>
              <a:rPr lang="ru-RU" i="1" dirty="0"/>
              <a:t>Чего вы от меня хотите? Правды.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В русском используются чаще, чем в чешском. </a:t>
            </a:r>
            <a:r>
              <a:rPr lang="ru-RU" i="1" dirty="0"/>
              <a:t>Na </a:t>
            </a:r>
            <a:r>
              <a:rPr lang="ru-RU" i="1" dirty="0" err="1"/>
              <a:t>to</a:t>
            </a:r>
            <a:r>
              <a:rPr lang="ru-RU" i="1" dirty="0"/>
              <a:t> </a:t>
            </a:r>
            <a:r>
              <a:rPr lang="ru-RU" i="1" dirty="0" err="1"/>
              <a:t>mi</a:t>
            </a:r>
            <a:r>
              <a:rPr lang="ru-RU" i="1" dirty="0"/>
              <a:t> </a:t>
            </a:r>
            <a:r>
              <a:rPr lang="ru-RU" i="1" dirty="0" err="1"/>
              <a:t>řekl</a:t>
            </a:r>
            <a:r>
              <a:rPr lang="ru-RU" i="1" dirty="0"/>
              <a:t> – А он мне…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Наиболее часто пропускаются глаголы движения, это придаёт речи динамичность. </a:t>
            </a:r>
            <a:r>
              <a:rPr lang="ru-RU" i="1" dirty="0"/>
              <a:t>Я с вокзала прямо к вам.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055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/>
              <a:t>1974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FF159-68D9-0D8B-BCCE-705E2B657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Второстепенный член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C1274D-745F-7815-CD2C-4FF9F94C1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подчинён главному или другому второстепенному члену;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распространяет предикативную основу;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поясняет, распространяет слова или предикативную основу в целом (</a:t>
            </a:r>
            <a:r>
              <a:rPr lang="ru-RU" dirty="0" err="1"/>
              <a:t>присловные</a:t>
            </a:r>
            <a:r>
              <a:rPr lang="ru-RU" dirty="0"/>
              <a:t> и </a:t>
            </a:r>
            <a:r>
              <a:rPr lang="ru-RU" dirty="0" err="1"/>
              <a:t>приосновные</a:t>
            </a:r>
            <a:r>
              <a:rPr lang="ru-RU" dirty="0"/>
              <a:t> члены);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i="1" dirty="0"/>
              <a:t>Окно выходило на террасу над морем.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словам матери, я рос крепким и здоровым.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7401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124FE6-62DB-BF8A-77B6-5248B000623F}"/>
              </a:ext>
            </a:extLst>
          </p:cNvPr>
          <p:cNvSpPr/>
          <p:nvPr/>
        </p:nvSpPr>
        <p:spPr>
          <a:xfrm>
            <a:off x="2392071" y="923931"/>
            <a:ext cx="7221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второстепенные члены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169D52-0D94-EB6B-17CC-41D14CE7312B}"/>
              </a:ext>
            </a:extLst>
          </p:cNvPr>
          <p:cNvSpPr/>
          <p:nvPr/>
        </p:nvSpPr>
        <p:spPr>
          <a:xfrm>
            <a:off x="653473" y="2855368"/>
            <a:ext cx="63690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морфологизованные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79434C-C310-0155-27FE-BAD23186DEFF}"/>
              </a:ext>
            </a:extLst>
          </p:cNvPr>
          <p:cNvSpPr/>
          <p:nvPr/>
        </p:nvSpPr>
        <p:spPr>
          <a:xfrm>
            <a:off x="4602546" y="4482006"/>
            <a:ext cx="7079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неморфологизованные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53F5EE14-8D49-5FE5-3E65-470921EDCEA3}"/>
              </a:ext>
            </a:extLst>
          </p:cNvPr>
          <p:cNvCxnSpPr>
            <a:cxnSpLocks/>
          </p:cNvCxnSpPr>
          <p:nvPr/>
        </p:nvCxnSpPr>
        <p:spPr>
          <a:xfrm flipH="1">
            <a:off x="4226767" y="1922106"/>
            <a:ext cx="1250507" cy="1017037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B5FE688-617F-09A4-7734-874A1B7C126E}"/>
              </a:ext>
            </a:extLst>
          </p:cNvPr>
          <p:cNvCxnSpPr>
            <a:cxnSpLocks/>
          </p:cNvCxnSpPr>
          <p:nvPr/>
        </p:nvCxnSpPr>
        <p:spPr>
          <a:xfrm>
            <a:off x="6839339" y="1842796"/>
            <a:ext cx="1838491" cy="2482344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08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C0A544-87C0-D795-E455-47E36778D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C345F5-180B-C36F-5BA6-15F65C5B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Обозначает признак.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Подчинено любому члену предложения, выраженному существительным или субстантивированным словом.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Между определением и определяемым словом атрибутивные отношения.</a:t>
            </a:r>
          </a:p>
        </p:txBody>
      </p:sp>
    </p:spTree>
    <p:extLst>
      <p:ext uri="{BB962C8B-B14F-4D97-AF65-F5344CB8AC3E}">
        <p14:creationId xmlns:p14="http://schemas.microsoft.com/office/powerpoint/2010/main" val="103110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162FC-443B-6FFE-8C8F-9A5B5FF0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согласования определений.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3BF577-BC03-D281-1791-0331AE88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kern="0" dirty="0">
                <a:effectLst/>
                <a:ea typeface="Calibri" panose="020F0502020204030204" pitchFamily="34" charset="0"/>
              </a:rPr>
              <a:t>Согласование в роде. </a:t>
            </a:r>
            <a:r>
              <a:rPr lang="ru-RU" i="1" kern="0" dirty="0">
                <a:effectLst/>
                <a:ea typeface="Calibri" panose="020F0502020204030204" pitchFamily="34" charset="0"/>
              </a:rPr>
              <a:t>Моя сестра – </a:t>
            </a:r>
            <a:r>
              <a:rPr lang="ru-RU" b="1" i="1" kern="0" dirty="0">
                <a:effectLst/>
                <a:ea typeface="Calibri" panose="020F0502020204030204" pitchFamily="34" charset="0"/>
              </a:rPr>
              <a:t>опытный</a:t>
            </a:r>
            <a:r>
              <a:rPr lang="ru-RU" i="1" kern="0" dirty="0">
                <a:effectLst/>
                <a:ea typeface="Calibri" panose="020F0502020204030204" pitchFamily="34" charset="0"/>
              </a:rPr>
              <a:t> врач.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Согласование в числе. </a:t>
            </a:r>
            <a:r>
              <a:rPr lang="ru-RU" b="1" i="1" dirty="0"/>
              <a:t>Старшие</a:t>
            </a:r>
            <a:r>
              <a:rPr lang="ru-RU" i="1" dirty="0"/>
              <a:t> брат и сестра живут в городе. Издалека слышались </a:t>
            </a:r>
            <a:r>
              <a:rPr lang="ru-RU" b="1" i="1" dirty="0"/>
              <a:t>необыкновенный</a:t>
            </a:r>
            <a:r>
              <a:rPr lang="ru-RU" i="1" dirty="0"/>
              <a:t> шум и говор.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Согласование в падеже. </a:t>
            </a:r>
            <a:r>
              <a:rPr lang="ru-RU" i="1" dirty="0"/>
              <a:t>Произошло кое-что </a:t>
            </a:r>
            <a:r>
              <a:rPr lang="ru-RU" b="1" i="1" dirty="0"/>
              <a:t>невероятное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896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9FDA0-17BF-3367-F721-FDC850CB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Неморфологизованное определение.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CABE96-B437-01BA-4C42-5AE7FAC97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Притяжательные местоимения её, его, их. </a:t>
            </a:r>
            <a:r>
              <a:rPr lang="ru-RU" b="1" i="1" dirty="0"/>
              <a:t>Его</a:t>
            </a:r>
            <a:r>
              <a:rPr lang="ru-RU" i="1" dirty="0"/>
              <a:t> книги мне не понравились.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Сравнительная степень прилагательного. </a:t>
            </a:r>
            <a:r>
              <a:rPr lang="ru-RU" i="1" dirty="0"/>
              <a:t>Я хочу купить платье </a:t>
            </a:r>
            <a:r>
              <a:rPr lang="ru-RU" b="1" i="1" dirty="0"/>
              <a:t>подешевле</a:t>
            </a:r>
            <a:r>
              <a:rPr lang="ru-RU" i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Наречие. </a:t>
            </a:r>
            <a:r>
              <a:rPr lang="ru-RU" i="1" dirty="0"/>
              <a:t>На стене была надпись </a:t>
            </a:r>
            <a:r>
              <a:rPr lang="ru-RU" b="1" i="1" dirty="0"/>
              <a:t>по-французски</a:t>
            </a:r>
            <a:r>
              <a:rPr lang="ru-RU" i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Инфинитив. </a:t>
            </a:r>
            <a:r>
              <a:rPr lang="ru-RU" i="1" dirty="0"/>
              <a:t>Стремление </a:t>
            </a:r>
            <a:r>
              <a:rPr lang="ru-RU" b="1" i="1" dirty="0"/>
              <a:t>уехать</a:t>
            </a:r>
            <a:r>
              <a:rPr lang="ru-RU" i="1" dirty="0"/>
              <a:t> казалось непреодолимым.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Числительное. </a:t>
            </a:r>
            <a:r>
              <a:rPr lang="ru-RU" i="1" dirty="0"/>
              <a:t>Я ищу квартиру </a:t>
            </a:r>
            <a:r>
              <a:rPr lang="ru-RU" b="1" i="1" dirty="0"/>
              <a:t>пять</a:t>
            </a:r>
            <a:r>
              <a:rPr lang="ru-RU" i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Существительное.</a:t>
            </a:r>
          </a:p>
        </p:txBody>
      </p:sp>
    </p:spTree>
    <p:extLst>
      <p:ext uri="{BB962C8B-B14F-4D97-AF65-F5344CB8AC3E}">
        <p14:creationId xmlns:p14="http://schemas.microsoft.com/office/powerpoint/2010/main" val="178884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4DE14-150D-0AA3-09FA-05985CDF8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Продуктивные формы существительного в роли определения.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4ED936-8660-A418-2D1F-20C76C73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Р.п</a:t>
            </a:r>
            <a:r>
              <a:rPr lang="ru-RU" dirty="0"/>
              <a:t>. без предлога. </a:t>
            </a:r>
            <a:r>
              <a:rPr lang="ru-RU" i="1" dirty="0"/>
              <a:t>Стена </a:t>
            </a:r>
            <a:r>
              <a:rPr lang="ru-RU" b="1" i="1" dirty="0"/>
              <a:t>дома</a:t>
            </a:r>
            <a:r>
              <a:rPr lang="ru-RU" i="1" dirty="0"/>
              <a:t> была увита плющом.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Т.п. + предлог </a:t>
            </a:r>
            <a:r>
              <a:rPr lang="ru-RU" b="1" dirty="0"/>
              <a:t>с</a:t>
            </a:r>
            <a:r>
              <a:rPr lang="ru-RU" dirty="0"/>
              <a:t>. </a:t>
            </a:r>
            <a:r>
              <a:rPr lang="ru-RU" i="1" dirty="0"/>
              <a:t>На обочине стоял дом </a:t>
            </a:r>
            <a:r>
              <a:rPr lang="ru-RU" b="1" i="1" dirty="0"/>
              <a:t>с </a:t>
            </a:r>
            <a:r>
              <a:rPr lang="ru-RU" i="1" dirty="0"/>
              <a:t>голубой </a:t>
            </a:r>
            <a:r>
              <a:rPr lang="ru-RU" b="1" i="1" dirty="0"/>
              <a:t>дверью</a:t>
            </a:r>
            <a:r>
              <a:rPr lang="ru-RU" i="1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П.п</a:t>
            </a:r>
            <a:r>
              <a:rPr lang="ru-RU" dirty="0"/>
              <a:t>. + предлог </a:t>
            </a:r>
            <a:r>
              <a:rPr lang="ru-RU" b="1" dirty="0"/>
              <a:t>в</a:t>
            </a:r>
            <a:r>
              <a:rPr lang="ru-RU" dirty="0"/>
              <a:t>. </a:t>
            </a:r>
            <a:r>
              <a:rPr lang="ru-RU" i="1" dirty="0"/>
              <a:t>Человек </a:t>
            </a:r>
            <a:r>
              <a:rPr lang="ru-RU" b="1" i="1" dirty="0"/>
              <a:t>в </a:t>
            </a:r>
            <a:r>
              <a:rPr lang="ru-RU" i="1" dirty="0"/>
              <a:t>норковой </a:t>
            </a:r>
            <a:r>
              <a:rPr lang="ru-RU" b="1" i="1" dirty="0"/>
              <a:t>шубе</a:t>
            </a:r>
            <a:r>
              <a:rPr lang="ru-RU" i="1" dirty="0"/>
              <a:t> смотрел на меня недружелюбно.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Предложно-падежная словоформа со значением пространства. </a:t>
            </a:r>
            <a:r>
              <a:rPr lang="ru-RU" i="1" dirty="0"/>
              <a:t>Дорога </a:t>
            </a:r>
            <a:r>
              <a:rPr lang="ru-RU" b="1" i="1" dirty="0"/>
              <a:t>в магазин </a:t>
            </a:r>
            <a:r>
              <a:rPr lang="ru-RU" i="1" dirty="0"/>
              <a:t>очень кривая.</a:t>
            </a:r>
          </a:p>
        </p:txBody>
      </p:sp>
    </p:spTree>
    <p:extLst>
      <p:ext uri="{BB962C8B-B14F-4D97-AF65-F5344CB8AC3E}">
        <p14:creationId xmlns:p14="http://schemas.microsoft.com/office/powerpoint/2010/main" val="61967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2891C-47BD-1556-1720-E560A7163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569B26-D494-4368-C766-7D80B5D33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63" y="1107428"/>
            <a:ext cx="10213200" cy="46682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Заключает в себе второе наименование предмета, обозначенного определяемым существительным.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Подчинение формально не выражается, потому что формы могут не совпадать в роде и числе (</a:t>
            </a:r>
            <a:r>
              <a:rPr lang="ru-RU" i="1" dirty="0"/>
              <a:t>станция Подлипки Дачные, женщина-врач</a:t>
            </a:r>
            <a:r>
              <a:rPr lang="ru-RU" dirty="0"/>
              <a:t>), существительное по своим свойствам не принадлежит к согласуемым словам, именительный падеж не может выражать зависимость.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На чешский приложения переводятся согласованными определениями: </a:t>
            </a:r>
            <a:r>
              <a:rPr lang="ru-RU" b="1" i="1" dirty="0"/>
              <a:t>старуха</a:t>
            </a:r>
            <a:r>
              <a:rPr lang="ru-RU" i="1" dirty="0"/>
              <a:t>-мать (</a:t>
            </a:r>
            <a:r>
              <a:rPr lang="ru-RU" i="1" dirty="0" err="1"/>
              <a:t>stařičká</a:t>
            </a:r>
            <a:r>
              <a:rPr lang="ru-RU" i="1" dirty="0"/>
              <a:t> </a:t>
            </a:r>
            <a:r>
              <a:rPr lang="ru-RU" i="1" dirty="0" err="1"/>
              <a:t>matka</a:t>
            </a:r>
            <a:r>
              <a:rPr lang="ru-RU" i="1" dirty="0"/>
              <a:t>), студент-</a:t>
            </a:r>
            <a:r>
              <a:rPr lang="ru-RU" b="1" i="1" dirty="0"/>
              <a:t>отличник </a:t>
            </a:r>
            <a:r>
              <a:rPr lang="ru-RU" i="1" dirty="0"/>
              <a:t>(</a:t>
            </a:r>
            <a:r>
              <a:rPr lang="ru-RU" i="1" dirty="0" err="1"/>
              <a:t>výtečný</a:t>
            </a:r>
            <a:r>
              <a:rPr lang="ru-RU" i="1" dirty="0"/>
              <a:t> </a:t>
            </a:r>
            <a:r>
              <a:rPr lang="ru-RU" i="1" dirty="0" err="1"/>
              <a:t>student</a:t>
            </a:r>
            <a:r>
              <a:rPr lang="ru-RU" i="1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281104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2760</TotalTime>
  <Words>1238</Words>
  <Application>Microsoft Office PowerPoint</Application>
  <PresentationFormat>Широкоэкранный</PresentationFormat>
  <Paragraphs>119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Avenir Next LT Pro</vt:lpstr>
      <vt:lpstr>Calibri</vt:lpstr>
      <vt:lpstr>Courier New</vt:lpstr>
      <vt:lpstr>Goudy Old Style</vt:lpstr>
      <vt:lpstr>Times New Roman</vt:lpstr>
      <vt:lpstr>Wingdings</vt:lpstr>
      <vt:lpstr>FrostyVTI</vt:lpstr>
      <vt:lpstr>Второстепенные члены предложения.</vt:lpstr>
      <vt:lpstr>Презентация PowerPoint</vt:lpstr>
      <vt:lpstr>Второстепенный член </vt:lpstr>
      <vt:lpstr>Презентация PowerPoint</vt:lpstr>
      <vt:lpstr>Определение. </vt:lpstr>
      <vt:lpstr>Особенности согласования определений. </vt:lpstr>
      <vt:lpstr>Неморфологизованное определение. </vt:lpstr>
      <vt:lpstr>Продуктивные формы существительного в роли определения.</vt:lpstr>
      <vt:lpstr>Приложение. </vt:lpstr>
      <vt:lpstr>Дополнение. </vt:lpstr>
      <vt:lpstr>Презентация PowerPoint</vt:lpstr>
      <vt:lpstr>Презентация PowerPoint</vt:lpstr>
      <vt:lpstr>Прямое дополнение. </vt:lpstr>
      <vt:lpstr>Презентация PowerPoint</vt:lpstr>
      <vt:lpstr>Дополнение, выраженное инфинитивом. </vt:lpstr>
      <vt:lpstr>Обстоятельство. </vt:lpstr>
      <vt:lpstr>Разряды обстоятельств по смыслу: </vt:lpstr>
      <vt:lpstr>Презентация PowerPoint</vt:lpstr>
      <vt:lpstr>Некоторые отличия от чешского языка: </vt:lpstr>
      <vt:lpstr>Дуплексив. </vt:lpstr>
      <vt:lpstr>Неполные предложения.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Liudmila Huskova</cp:lastModifiedBy>
  <cp:revision>5</cp:revision>
  <dcterms:created xsi:type="dcterms:W3CDTF">2023-02-14T12:55:58Z</dcterms:created>
  <dcterms:modified xsi:type="dcterms:W3CDTF">2023-03-24T09:36:03Z</dcterms:modified>
</cp:coreProperties>
</file>