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0" r:id="rId3"/>
    <p:sldId id="257" r:id="rId4"/>
    <p:sldId id="258" r:id="rId5"/>
    <p:sldId id="259" r:id="rId6"/>
    <p:sldId id="263" r:id="rId7"/>
    <p:sldId id="261" r:id="rId8"/>
    <p:sldId id="262" r:id="rId9"/>
    <p:sldId id="264" r:id="rId10"/>
    <p:sldId id="277" r:id="rId11"/>
    <p:sldId id="265" r:id="rId12"/>
    <p:sldId id="266" r:id="rId13"/>
    <p:sldId id="267" r:id="rId14"/>
    <p:sldId id="268" r:id="rId15"/>
    <p:sldId id="269" r:id="rId16"/>
    <p:sldId id="276" r:id="rId17"/>
    <p:sldId id="271" r:id="rId18"/>
    <p:sldId id="270" r:id="rId19"/>
    <p:sldId id="272" r:id="rId20"/>
    <p:sldId id="273" r:id="rId21"/>
    <p:sldId id="274" r:id="rId22"/>
    <p:sldId id="275" r:id="rId2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BA7026-F47C-4236-A768-285B2FDE9126}" type="datetimeFigureOut">
              <a:rPr lang="cs-CZ" smtClean="0"/>
              <a:t>03.03.2020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73BFD-0E72-47ED-8652-9432D5AD4378}" type="slidenum">
              <a:rPr lang="cs-CZ" smtClean="0"/>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Paraguay:</a:t>
            </a:r>
            <a:r>
              <a:rPr lang="cs-CZ" baseline="0" dirty="0" smtClean="0"/>
              <a:t> 18 tisíc mučených, 20 tisíc lidí v exilu. Chile: 10 tisíc mučených, 200 tisíc v exilu.</a:t>
            </a:r>
            <a:endParaRPr lang="cs-CZ" dirty="0"/>
          </a:p>
        </p:txBody>
      </p:sp>
      <p:sp>
        <p:nvSpPr>
          <p:cNvPr id="4" name="Zástupný symbol pro číslo snímku 3"/>
          <p:cNvSpPr>
            <a:spLocks noGrp="1"/>
          </p:cNvSpPr>
          <p:nvPr>
            <p:ph type="sldNum" sz="quarter" idx="10"/>
          </p:nvPr>
        </p:nvSpPr>
        <p:spPr/>
        <p:txBody>
          <a:bodyPr/>
          <a:lstStyle/>
          <a:p>
            <a:fld id="{BB573BFD-0E72-47ED-8652-9432D5AD4378}" type="slidenum">
              <a:rPr lang="cs-CZ" smtClean="0"/>
              <a:t>3</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sz="1200" kern="1200" dirty="0" smtClean="0">
                <a:solidFill>
                  <a:schemeClr val="tx1"/>
                </a:solidFill>
                <a:latin typeface="+mn-lt"/>
                <a:ea typeface="+mn-ea"/>
                <a:cs typeface="+mn-cs"/>
              </a:rPr>
              <a:t> Ford </a:t>
            </a:r>
            <a:r>
              <a:rPr lang="cs-CZ" sz="1200" kern="1200" dirty="0" err="1" smtClean="0">
                <a:solidFill>
                  <a:schemeClr val="tx1"/>
                </a:solidFill>
                <a:latin typeface="+mn-lt"/>
                <a:ea typeface="+mn-ea"/>
                <a:cs typeface="+mn-cs"/>
              </a:rPr>
              <a:t>and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General</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Motors</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funded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secret</a:t>
            </a:r>
            <a:r>
              <a:rPr lang="cs-CZ" sz="1200" kern="1200" dirty="0" smtClean="0">
                <a:solidFill>
                  <a:schemeClr val="tx1"/>
                </a:solidFill>
                <a:latin typeface="+mn-lt"/>
                <a:ea typeface="+mn-ea"/>
                <a:cs typeface="+mn-cs"/>
              </a:rPr>
              <a:t> police </a:t>
            </a:r>
            <a:r>
              <a:rPr lang="cs-CZ" sz="1200" kern="1200" dirty="0" err="1" smtClean="0">
                <a:solidFill>
                  <a:schemeClr val="tx1"/>
                </a:solidFill>
                <a:latin typeface="+mn-lt"/>
                <a:ea typeface="+mn-ea"/>
                <a:cs typeface="+mn-cs"/>
              </a:rPr>
              <a:t>and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death</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squads</a:t>
            </a:r>
            <a:r>
              <a:rPr lang="cs-CZ" sz="1200" kern="1200" dirty="0" smtClean="0">
                <a:solidFill>
                  <a:schemeClr val="tx1"/>
                </a:solidFill>
                <a:latin typeface="+mn-lt"/>
                <a:ea typeface="+mn-ea"/>
                <a:cs typeface="+mn-cs"/>
              </a:rPr>
              <a:t> in Argentina </a:t>
            </a:r>
            <a:r>
              <a:rPr lang="cs-CZ" sz="1200" kern="1200" dirty="0" err="1" smtClean="0">
                <a:solidFill>
                  <a:schemeClr val="tx1"/>
                </a:solidFill>
                <a:latin typeface="+mn-lt"/>
                <a:ea typeface="+mn-ea"/>
                <a:cs typeface="+mn-cs"/>
              </a:rPr>
              <a:t>and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Brazil</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International</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Telephone</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and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Telegraph</a:t>
            </a:r>
            <a:r>
              <a:rPr lang="cs-CZ" sz="1200" kern="1200" dirty="0" smtClean="0">
                <a:solidFill>
                  <a:schemeClr val="tx1"/>
                </a:solidFill>
                <a:latin typeface="+mn-lt"/>
                <a:ea typeface="+mn-ea"/>
                <a:cs typeface="+mn-cs"/>
              </a:rPr>
              <a:t> (ITT) </a:t>
            </a:r>
            <a:r>
              <a:rPr lang="cs-CZ" sz="1200" kern="1200" dirty="0" err="1" smtClean="0">
                <a:solidFill>
                  <a:schemeClr val="tx1"/>
                </a:solidFill>
                <a:latin typeface="+mn-lt"/>
                <a:ea typeface="+mn-ea"/>
                <a:cs typeface="+mn-cs"/>
              </a:rPr>
              <a:t>supported</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groups</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seeking</a:t>
            </a:r>
            <a:r>
              <a:rPr lang="cs-CZ" sz="1200" kern="1200" dirty="0" smtClean="0">
                <a:solidFill>
                  <a:schemeClr val="tx1"/>
                </a:solidFill>
                <a:latin typeface="+mn-lt"/>
                <a:ea typeface="+mn-ea"/>
                <a:cs typeface="+mn-cs"/>
              </a:rPr>
              <a:t> to </a:t>
            </a:r>
            <a:r>
              <a:rPr lang="cs-CZ" sz="1200" kern="1200" dirty="0" err="1" smtClean="0">
                <a:solidFill>
                  <a:schemeClr val="tx1"/>
                </a:solidFill>
                <a:latin typeface="+mn-lt"/>
                <a:ea typeface="+mn-ea"/>
                <a:cs typeface="+mn-cs"/>
              </a:rPr>
              <a:t>overthrow</a:t>
            </a:r>
            <a:r>
              <a:rPr lang="cs-CZ" sz="1200" kern="1200" dirty="0" smtClean="0">
                <a:solidFill>
                  <a:schemeClr val="tx1"/>
                </a:solidFill>
                <a:latin typeface="+mn-lt"/>
                <a:ea typeface="+mn-ea"/>
                <a:cs typeface="+mn-cs"/>
              </a:rPr>
              <a:t> Chile’s </a:t>
            </a:r>
            <a:r>
              <a:rPr lang="cs-CZ" sz="1200" kern="1200" dirty="0" err="1" smtClean="0">
                <a:solidFill>
                  <a:schemeClr val="tx1"/>
                </a:solidFill>
                <a:latin typeface="+mn-lt"/>
                <a:ea typeface="+mn-ea"/>
                <a:cs typeface="+mn-cs"/>
              </a:rPr>
              <a:t>Allende</a:t>
            </a:r>
            <a:r>
              <a:rPr lang="cs-CZ" sz="1200" kern="1200" dirty="0" smtClean="0">
                <a:solidFill>
                  <a:schemeClr val="tx1"/>
                </a:solidFill>
                <a:latin typeface="+mn-lt"/>
                <a:ea typeface="+mn-ea"/>
                <a:cs typeface="+mn-cs"/>
              </a:rPr>
              <a:t>.</a:t>
            </a:r>
          </a:p>
          <a:p>
            <a:endParaRPr lang="cs-CZ" sz="1200" kern="1200" dirty="0" smtClean="0">
              <a:solidFill>
                <a:schemeClr val="tx1"/>
              </a:solidFill>
              <a:latin typeface="+mn-lt"/>
              <a:ea typeface="+mn-ea"/>
              <a:cs typeface="+mn-cs"/>
            </a:endParaRPr>
          </a:p>
          <a:p>
            <a:r>
              <a:rPr lang="cs-CZ" sz="1200" kern="1200" dirty="0" smtClean="0">
                <a:solidFill>
                  <a:schemeClr val="tx1"/>
                </a:solidFill>
                <a:latin typeface="+mn-lt"/>
                <a:ea typeface="+mn-ea"/>
                <a:cs typeface="+mn-cs"/>
              </a:rPr>
              <a:t>Zmínit podporu mučení.</a:t>
            </a:r>
            <a:endParaRPr lang="cs-CZ" dirty="0"/>
          </a:p>
        </p:txBody>
      </p:sp>
      <p:sp>
        <p:nvSpPr>
          <p:cNvPr id="4" name="Zástupný symbol pro číslo snímku 3"/>
          <p:cNvSpPr>
            <a:spLocks noGrp="1"/>
          </p:cNvSpPr>
          <p:nvPr>
            <p:ph type="sldNum" sz="quarter" idx="10"/>
          </p:nvPr>
        </p:nvSpPr>
        <p:spPr/>
        <p:txBody>
          <a:bodyPr/>
          <a:lstStyle/>
          <a:p>
            <a:fld id="{BB573BFD-0E72-47ED-8652-9432D5AD4378}" type="slidenum">
              <a:rPr lang="cs-CZ" smtClean="0"/>
              <a:t>5</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B573BFD-0E72-47ED-8652-9432D5AD4378}" type="slidenum">
              <a:rPr lang="cs-CZ" smtClean="0"/>
              <a:t>13</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7AB0F3F-E1DF-4CF5-974B-2950C5C69F09}" type="datetimeFigureOut">
              <a:rPr lang="cs-CZ" smtClean="0"/>
              <a:t>03.03.2020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7AB0F3F-E1DF-4CF5-974B-2950C5C69F09}" type="datetimeFigureOut">
              <a:rPr lang="cs-CZ" smtClean="0"/>
              <a:t>03.03.2020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B7AB0F3F-E1DF-4CF5-974B-2950C5C69F09}" type="datetimeFigureOut">
              <a:rPr lang="cs-CZ" smtClean="0"/>
              <a:t>03.03.2020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7AB0F3F-E1DF-4CF5-974B-2950C5C69F09}" type="datetimeFigureOut">
              <a:rPr lang="cs-CZ" smtClean="0"/>
              <a:t>03.03.2020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B7AB0F3F-E1DF-4CF5-974B-2950C5C69F09}" type="datetimeFigureOut">
              <a:rPr lang="cs-CZ" smtClean="0"/>
              <a:t>03.03.2020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B7AB0F3F-E1DF-4CF5-974B-2950C5C69F09}" type="datetimeFigureOut">
              <a:rPr lang="cs-CZ" smtClean="0"/>
              <a:t>03.03.2020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A623CA9-FB46-4844-BAC2-AA8BDAB493A7}"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AB0F3F-E1DF-4CF5-974B-2950C5C69F09}" type="datetimeFigureOut">
              <a:rPr lang="cs-CZ" smtClean="0"/>
              <a:t>03.03.2020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623CA9-FB46-4844-BAC2-AA8BDAB493A7}"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Cold</a:t>
            </a:r>
            <a:r>
              <a:rPr lang="cs-CZ" dirty="0" smtClean="0"/>
              <a:t> </a:t>
            </a:r>
            <a:r>
              <a:rPr lang="cs-CZ" dirty="0" err="1" smtClean="0"/>
              <a:t>War</a:t>
            </a:r>
            <a:r>
              <a:rPr lang="cs-CZ" dirty="0" smtClean="0"/>
              <a:t> </a:t>
            </a:r>
            <a:r>
              <a:rPr lang="cs-CZ" dirty="0" err="1" smtClean="0"/>
              <a:t>Dictatorships</a:t>
            </a:r>
            <a:endParaRPr lang="cs-CZ" dirty="0"/>
          </a:p>
        </p:txBody>
      </p:sp>
      <p:sp>
        <p:nvSpPr>
          <p:cNvPr id="3" name="Podnadpis 2"/>
          <p:cNvSpPr>
            <a:spLocks noGrp="1"/>
          </p:cNvSpPr>
          <p:nvPr>
            <p:ph type="subTitle" idx="1"/>
          </p:nvPr>
        </p:nvSpPr>
        <p:spPr/>
        <p:txBody>
          <a:bodyPr/>
          <a:lstStyle/>
          <a:p>
            <a:r>
              <a:rPr lang="cs-CZ" dirty="0" err="1" smtClean="0"/>
              <a:t>Stroessner</a:t>
            </a:r>
            <a:r>
              <a:rPr lang="cs-CZ" dirty="0" smtClean="0"/>
              <a:t>‘s </a:t>
            </a:r>
            <a:r>
              <a:rPr lang="cs-CZ" dirty="0" err="1" smtClean="0"/>
              <a:t>regime</a:t>
            </a:r>
            <a:r>
              <a:rPr lang="cs-CZ" dirty="0" smtClean="0"/>
              <a:t> in Paraguay</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https://www.ft.com/__origami/service/image/v2/images/raw/http%3A%2F%2Fcom.ft.imagepublish.upp-prod-us.s3.amazonaws.com%2Fef9368de-899d-11e9-97ea-05ac2431f453?fit=scale-down&amp;source=next&amp;width=700"/>
          <p:cNvPicPr>
            <a:picLocks noGrp="1" noChangeAspect="1" noChangeArrowheads="1"/>
          </p:cNvPicPr>
          <p:nvPr>
            <p:ph idx="1"/>
          </p:nvPr>
        </p:nvPicPr>
        <p:blipFill>
          <a:blip r:embed="rId2" cstate="print"/>
          <a:srcRect/>
          <a:stretch>
            <a:fillRect/>
          </a:stretch>
        </p:blipFill>
        <p:spPr bwMode="auto">
          <a:xfrm>
            <a:off x="179513" y="949045"/>
            <a:ext cx="8812024" cy="495991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smtClean="0"/>
              <a:t>Who</a:t>
            </a:r>
            <a:r>
              <a:rPr lang="cs-CZ" dirty="0" smtClean="0"/>
              <a:t> </a:t>
            </a:r>
            <a:r>
              <a:rPr lang="cs-CZ" dirty="0" err="1" smtClean="0"/>
              <a:t>is</a:t>
            </a:r>
            <a:r>
              <a:rPr lang="cs-CZ" dirty="0" smtClean="0"/>
              <a:t> </a:t>
            </a:r>
            <a:r>
              <a:rPr lang="cs-CZ" dirty="0" err="1" smtClean="0"/>
              <a:t>Alfredo</a:t>
            </a:r>
            <a:r>
              <a:rPr lang="cs-CZ" dirty="0" smtClean="0"/>
              <a:t> </a:t>
            </a:r>
            <a:r>
              <a:rPr lang="cs-CZ" dirty="0" err="1" smtClean="0"/>
              <a:t>Stroessner</a:t>
            </a:r>
            <a:r>
              <a:rPr lang="cs-CZ" dirty="0" smtClean="0"/>
              <a:t> </a:t>
            </a:r>
            <a:r>
              <a:rPr lang="cs-CZ" dirty="0" err="1" smtClean="0"/>
              <a:t>Matiauda</a:t>
            </a:r>
            <a:r>
              <a:rPr lang="cs-CZ" dirty="0" smtClean="0"/>
              <a:t> (1912-2006)</a:t>
            </a:r>
            <a:endParaRPr lang="cs-CZ" dirty="0"/>
          </a:p>
        </p:txBody>
      </p:sp>
      <p:sp>
        <p:nvSpPr>
          <p:cNvPr id="3" name="Zástupný symbol pro obsah 2"/>
          <p:cNvSpPr>
            <a:spLocks noGrp="1"/>
          </p:cNvSpPr>
          <p:nvPr>
            <p:ph idx="1"/>
          </p:nvPr>
        </p:nvSpPr>
        <p:spPr>
          <a:xfrm>
            <a:off x="457200" y="1600200"/>
            <a:ext cx="8229600" cy="4925144"/>
          </a:xfrm>
        </p:spPr>
        <p:txBody>
          <a:bodyPr>
            <a:normAutofit/>
          </a:bodyPr>
          <a:lstStyle/>
          <a:p>
            <a:r>
              <a:rPr lang="cs-CZ" i="1" dirty="0" err="1"/>
              <a:t>Tiranosauro</a:t>
            </a:r>
            <a:endParaRPr lang="cs-CZ" dirty="0" smtClean="0"/>
          </a:p>
          <a:p>
            <a:r>
              <a:rPr lang="cs-CZ" dirty="0" err="1" smtClean="0"/>
              <a:t>Child</a:t>
            </a:r>
            <a:r>
              <a:rPr lang="cs-CZ" dirty="0" smtClean="0"/>
              <a:t> </a:t>
            </a:r>
            <a:r>
              <a:rPr lang="cs-CZ" dirty="0" err="1" smtClean="0"/>
              <a:t>of</a:t>
            </a:r>
            <a:r>
              <a:rPr lang="cs-CZ" dirty="0" smtClean="0"/>
              <a:t> </a:t>
            </a:r>
            <a:r>
              <a:rPr lang="cs-CZ" dirty="0" err="1" smtClean="0"/>
              <a:t>Bavarian</a:t>
            </a:r>
            <a:r>
              <a:rPr lang="cs-CZ" dirty="0" smtClean="0"/>
              <a:t> </a:t>
            </a:r>
            <a:r>
              <a:rPr lang="cs-CZ" dirty="0" err="1" smtClean="0"/>
              <a:t>accountant</a:t>
            </a:r>
            <a:r>
              <a:rPr lang="cs-CZ" dirty="0" smtClean="0"/>
              <a:t>. </a:t>
            </a:r>
          </a:p>
          <a:p>
            <a:r>
              <a:rPr lang="cs-CZ" dirty="0" err="1" smtClean="0"/>
              <a:t>Rocket</a:t>
            </a:r>
            <a:r>
              <a:rPr lang="cs-CZ" dirty="0" smtClean="0"/>
              <a:t> </a:t>
            </a:r>
            <a:r>
              <a:rPr lang="cs-CZ" dirty="0" err="1" smtClean="0"/>
              <a:t>career</a:t>
            </a:r>
            <a:r>
              <a:rPr lang="cs-CZ" dirty="0" smtClean="0"/>
              <a:t> in </a:t>
            </a:r>
            <a:r>
              <a:rPr lang="cs-CZ" dirty="0" err="1" smtClean="0"/>
              <a:t>the</a:t>
            </a:r>
            <a:r>
              <a:rPr lang="cs-CZ" dirty="0" smtClean="0"/>
              <a:t> </a:t>
            </a:r>
            <a:r>
              <a:rPr lang="cs-CZ" dirty="0" err="1" smtClean="0"/>
              <a:t>army</a:t>
            </a:r>
            <a:endParaRPr lang="cs-CZ" dirty="0" smtClean="0"/>
          </a:p>
          <a:p>
            <a:pPr lvl="1"/>
            <a:r>
              <a:rPr lang="cs-CZ" dirty="0" err="1"/>
              <a:t>H</a:t>
            </a:r>
            <a:r>
              <a:rPr lang="cs-CZ" dirty="0" err="1" smtClean="0"/>
              <a:t>ero</a:t>
            </a:r>
            <a:r>
              <a:rPr lang="cs-CZ" dirty="0" smtClean="0"/>
              <a:t> </a:t>
            </a:r>
            <a:r>
              <a:rPr lang="cs-CZ" dirty="0" err="1" smtClean="0"/>
              <a:t>from</a:t>
            </a:r>
            <a:r>
              <a:rPr lang="cs-CZ" dirty="0" smtClean="0"/>
              <a:t> </a:t>
            </a:r>
            <a:r>
              <a:rPr lang="cs-CZ" dirty="0" err="1" smtClean="0"/>
              <a:t>Chaco</a:t>
            </a:r>
            <a:r>
              <a:rPr lang="cs-CZ" dirty="0" smtClean="0"/>
              <a:t> </a:t>
            </a:r>
            <a:r>
              <a:rPr lang="cs-CZ" dirty="0" err="1" smtClean="0"/>
              <a:t>War</a:t>
            </a:r>
            <a:r>
              <a:rPr lang="cs-CZ" dirty="0" smtClean="0"/>
              <a:t>, </a:t>
            </a:r>
            <a:r>
              <a:rPr lang="cs-CZ" dirty="0" err="1" smtClean="0"/>
              <a:t>becomes</a:t>
            </a:r>
            <a:r>
              <a:rPr lang="cs-CZ" dirty="0" smtClean="0"/>
              <a:t> </a:t>
            </a:r>
            <a:r>
              <a:rPr lang="cs-CZ" dirty="0" err="1" smtClean="0"/>
              <a:t>youngest</a:t>
            </a:r>
            <a:r>
              <a:rPr lang="cs-CZ" dirty="0" smtClean="0"/>
              <a:t> </a:t>
            </a:r>
            <a:r>
              <a:rPr lang="cs-CZ" dirty="0" err="1" smtClean="0"/>
              <a:t>brigadier</a:t>
            </a:r>
            <a:r>
              <a:rPr lang="cs-CZ" dirty="0" smtClean="0"/>
              <a:t> </a:t>
            </a:r>
            <a:r>
              <a:rPr lang="cs-CZ" dirty="0" err="1" smtClean="0"/>
              <a:t>general</a:t>
            </a:r>
            <a:r>
              <a:rPr lang="cs-CZ" dirty="0" smtClean="0"/>
              <a:t> in </a:t>
            </a:r>
            <a:r>
              <a:rPr lang="cs-CZ" dirty="0" err="1" smtClean="0"/>
              <a:t>history</a:t>
            </a:r>
            <a:r>
              <a:rPr lang="cs-CZ" dirty="0" smtClean="0"/>
              <a:t>.</a:t>
            </a:r>
          </a:p>
          <a:p>
            <a:pPr lvl="1"/>
            <a:r>
              <a:rPr lang="cs-CZ" dirty="0" smtClean="0"/>
              <a:t>1951 </a:t>
            </a:r>
            <a:r>
              <a:rPr lang="cs-CZ" dirty="0" err="1" smtClean="0"/>
              <a:t>commander</a:t>
            </a:r>
            <a:r>
              <a:rPr lang="cs-CZ" dirty="0" smtClean="0"/>
              <a:t> in </a:t>
            </a:r>
            <a:r>
              <a:rPr lang="cs-CZ" dirty="0" err="1" smtClean="0"/>
              <a:t>chief</a:t>
            </a:r>
            <a:r>
              <a:rPr lang="cs-CZ" dirty="0" smtClean="0"/>
              <a:t>.</a:t>
            </a:r>
          </a:p>
          <a:p>
            <a:r>
              <a:rPr lang="cs-CZ" dirty="0" err="1" smtClean="0"/>
              <a:t>Leads</a:t>
            </a:r>
            <a:r>
              <a:rPr lang="cs-CZ" dirty="0" smtClean="0"/>
              <a:t> </a:t>
            </a:r>
            <a:r>
              <a:rPr lang="cs-CZ" dirty="0" err="1" smtClean="0"/>
              <a:t>coup</a:t>
            </a:r>
            <a:r>
              <a:rPr lang="cs-CZ" dirty="0" smtClean="0"/>
              <a:t> </a:t>
            </a:r>
            <a:r>
              <a:rPr lang="cs-CZ" dirty="0" err="1" smtClean="0"/>
              <a:t>against</a:t>
            </a:r>
            <a:r>
              <a:rPr lang="cs-CZ" dirty="0" smtClean="0"/>
              <a:t> president </a:t>
            </a:r>
            <a:r>
              <a:rPr lang="cs-CZ" dirty="0" err="1" smtClean="0"/>
              <a:t>Frederico</a:t>
            </a:r>
            <a:r>
              <a:rPr lang="cs-CZ" dirty="0" smtClean="0"/>
              <a:t> </a:t>
            </a:r>
            <a:r>
              <a:rPr lang="cs-CZ" dirty="0" err="1" smtClean="0"/>
              <a:t>Chávez</a:t>
            </a:r>
            <a:r>
              <a:rPr lang="cs-CZ" dirty="0" smtClean="0"/>
              <a:t> (r. 1951-54) </a:t>
            </a:r>
            <a:r>
              <a:rPr lang="cs-CZ" dirty="0" err="1" smtClean="0"/>
              <a:t>and</a:t>
            </a:r>
            <a:r>
              <a:rPr lang="cs-CZ" dirty="0" smtClean="0"/>
              <a:t> </a:t>
            </a:r>
            <a:r>
              <a:rPr lang="cs-CZ" dirty="0" err="1" smtClean="0"/>
              <a:t>is</a:t>
            </a:r>
            <a:r>
              <a:rPr lang="cs-CZ" dirty="0" smtClean="0"/>
              <a:t> </a:t>
            </a:r>
            <a:r>
              <a:rPr lang="cs-CZ" dirty="0" err="1" smtClean="0"/>
              <a:t>nominated</a:t>
            </a:r>
            <a:r>
              <a:rPr lang="cs-CZ" dirty="0" smtClean="0"/>
              <a:t> as </a:t>
            </a:r>
            <a:r>
              <a:rPr lang="cs-CZ" dirty="0" err="1" smtClean="0"/>
              <a:t>presidential</a:t>
            </a:r>
            <a:r>
              <a:rPr lang="cs-CZ" dirty="0" smtClean="0"/>
              <a:t> </a:t>
            </a:r>
            <a:r>
              <a:rPr lang="cs-CZ" dirty="0" err="1" smtClean="0"/>
              <a:t>candidate</a:t>
            </a:r>
            <a:r>
              <a:rPr lang="cs-CZ" dirty="0" smtClean="0"/>
              <a:t> by </a:t>
            </a:r>
            <a:r>
              <a:rPr lang="cs-CZ" dirty="0" err="1" smtClean="0"/>
              <a:t>the</a:t>
            </a:r>
            <a:r>
              <a:rPr lang="cs-CZ" dirty="0" smtClean="0"/>
              <a:t> Colorado Party.</a:t>
            </a:r>
            <a:endParaRPr lang="cs-CZ"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Pillars</a:t>
            </a:r>
            <a:r>
              <a:rPr lang="cs-CZ" dirty="0" smtClean="0"/>
              <a:t> </a:t>
            </a:r>
            <a:r>
              <a:rPr lang="cs-CZ" dirty="0" err="1" smtClean="0"/>
              <a:t>of</a:t>
            </a:r>
            <a:r>
              <a:rPr lang="cs-CZ" dirty="0" smtClean="0"/>
              <a:t> </a:t>
            </a:r>
            <a:r>
              <a:rPr lang="cs-CZ" dirty="0" err="1" smtClean="0"/>
              <a:t>power</a:t>
            </a:r>
            <a:endParaRPr lang="cs-CZ" dirty="0"/>
          </a:p>
        </p:txBody>
      </p:sp>
      <p:sp>
        <p:nvSpPr>
          <p:cNvPr id="3" name="Zástupný symbol pro obsah 2"/>
          <p:cNvSpPr>
            <a:spLocks noGrp="1"/>
          </p:cNvSpPr>
          <p:nvPr>
            <p:ph idx="1"/>
          </p:nvPr>
        </p:nvSpPr>
        <p:spPr/>
        <p:txBody>
          <a:bodyPr>
            <a:normAutofit lnSpcReduction="10000"/>
          </a:bodyPr>
          <a:lstStyle/>
          <a:p>
            <a:r>
              <a:rPr lang="cs-CZ" b="1" dirty="0" err="1" smtClean="0"/>
              <a:t>Army</a:t>
            </a:r>
            <a:endParaRPr lang="cs-CZ" b="1" dirty="0" smtClean="0"/>
          </a:p>
          <a:p>
            <a:pPr lvl="1"/>
            <a:r>
              <a:rPr lang="cs-CZ" dirty="0" err="1" smtClean="0"/>
              <a:t>Strongly</a:t>
            </a:r>
            <a:r>
              <a:rPr lang="cs-CZ" dirty="0" smtClean="0"/>
              <a:t> </a:t>
            </a:r>
            <a:r>
              <a:rPr lang="cs-CZ" dirty="0" err="1" smtClean="0"/>
              <a:t>favoured</a:t>
            </a:r>
            <a:r>
              <a:rPr lang="cs-CZ" dirty="0" smtClean="0"/>
              <a:t> </a:t>
            </a:r>
            <a:r>
              <a:rPr lang="cs-CZ" dirty="0" err="1" smtClean="0"/>
              <a:t>even</a:t>
            </a:r>
            <a:r>
              <a:rPr lang="cs-CZ" dirty="0" smtClean="0"/>
              <a:t> in </a:t>
            </a:r>
            <a:r>
              <a:rPr lang="cs-CZ" dirty="0" err="1" smtClean="0"/>
              <a:t>economic</a:t>
            </a:r>
            <a:r>
              <a:rPr lang="cs-CZ" dirty="0" smtClean="0"/>
              <a:t> </a:t>
            </a:r>
            <a:r>
              <a:rPr lang="cs-CZ" dirty="0" err="1" smtClean="0"/>
              <a:t>terms</a:t>
            </a:r>
            <a:r>
              <a:rPr lang="cs-CZ" dirty="0" smtClean="0"/>
              <a:t>: </a:t>
            </a:r>
            <a:r>
              <a:rPr lang="cs-CZ" dirty="0" err="1" smtClean="0"/>
              <a:t>given</a:t>
            </a:r>
            <a:r>
              <a:rPr lang="cs-CZ" dirty="0" smtClean="0"/>
              <a:t> free </a:t>
            </a:r>
            <a:r>
              <a:rPr lang="cs-CZ" dirty="0" err="1" smtClean="0"/>
              <a:t>hand</a:t>
            </a:r>
            <a:r>
              <a:rPr lang="cs-CZ" dirty="0" smtClean="0"/>
              <a:t> in </a:t>
            </a:r>
            <a:r>
              <a:rPr lang="cs-CZ" dirty="0" err="1" smtClean="0"/>
              <a:t>smuggling</a:t>
            </a:r>
            <a:r>
              <a:rPr lang="cs-CZ" dirty="0" smtClean="0"/>
              <a:t> </a:t>
            </a:r>
            <a:r>
              <a:rPr lang="cs-CZ" dirty="0" err="1" smtClean="0"/>
              <a:t>cocaine</a:t>
            </a:r>
            <a:r>
              <a:rPr lang="cs-CZ" dirty="0" smtClean="0"/>
              <a:t>, </a:t>
            </a:r>
            <a:r>
              <a:rPr lang="cs-CZ" dirty="0" err="1" smtClean="0"/>
              <a:t>electronic</a:t>
            </a:r>
            <a:r>
              <a:rPr lang="cs-CZ" dirty="0" smtClean="0"/>
              <a:t> </a:t>
            </a:r>
            <a:r>
              <a:rPr lang="cs-CZ" dirty="0" err="1" smtClean="0"/>
              <a:t>equipment</a:t>
            </a:r>
            <a:r>
              <a:rPr lang="cs-CZ" dirty="0" smtClean="0"/>
              <a:t>, </a:t>
            </a:r>
            <a:r>
              <a:rPr lang="cs-CZ" dirty="0" err="1" smtClean="0"/>
              <a:t>luxurious</a:t>
            </a:r>
            <a:r>
              <a:rPr lang="cs-CZ" dirty="0" smtClean="0"/>
              <a:t> </a:t>
            </a:r>
            <a:r>
              <a:rPr lang="cs-CZ" dirty="0" err="1" smtClean="0"/>
              <a:t>cars</a:t>
            </a:r>
            <a:r>
              <a:rPr lang="cs-CZ" dirty="0" smtClean="0"/>
              <a:t>.</a:t>
            </a:r>
          </a:p>
          <a:p>
            <a:pPr lvl="1"/>
            <a:r>
              <a:rPr lang="cs-CZ" dirty="0" err="1" smtClean="0"/>
              <a:t>Close</a:t>
            </a:r>
            <a:r>
              <a:rPr lang="cs-CZ" dirty="0" smtClean="0"/>
              <a:t> </a:t>
            </a:r>
            <a:r>
              <a:rPr lang="cs-CZ" dirty="0" err="1" smtClean="0"/>
              <a:t>connection</a:t>
            </a:r>
            <a:r>
              <a:rPr lang="cs-CZ" dirty="0" smtClean="0"/>
              <a:t> </a:t>
            </a:r>
            <a:r>
              <a:rPr lang="cs-CZ" dirty="0" err="1" smtClean="0"/>
              <a:t>with</a:t>
            </a:r>
            <a:r>
              <a:rPr lang="cs-CZ" dirty="0" smtClean="0"/>
              <a:t> </a:t>
            </a:r>
            <a:r>
              <a:rPr lang="cs-CZ" dirty="0" err="1" smtClean="0"/>
              <a:t>the</a:t>
            </a:r>
            <a:r>
              <a:rPr lang="cs-CZ" dirty="0" smtClean="0"/>
              <a:t> president: </a:t>
            </a:r>
            <a:r>
              <a:rPr lang="cs-CZ" dirty="0" err="1" smtClean="0"/>
              <a:t>always</a:t>
            </a:r>
            <a:r>
              <a:rPr lang="cs-CZ" dirty="0" smtClean="0"/>
              <a:t> in </a:t>
            </a:r>
            <a:r>
              <a:rPr lang="cs-CZ" dirty="0" err="1" smtClean="0"/>
              <a:t>uniform</a:t>
            </a:r>
            <a:r>
              <a:rPr lang="cs-CZ" dirty="0" smtClean="0"/>
              <a:t>, </a:t>
            </a:r>
            <a:r>
              <a:rPr lang="cs-CZ" dirty="0" err="1" smtClean="0"/>
              <a:t>personally</a:t>
            </a:r>
            <a:r>
              <a:rPr lang="cs-CZ" dirty="0" smtClean="0"/>
              <a:t> </a:t>
            </a:r>
            <a:r>
              <a:rPr lang="cs-CZ" dirty="0" err="1" smtClean="0"/>
              <a:t>attending</a:t>
            </a:r>
            <a:r>
              <a:rPr lang="cs-CZ" dirty="0" smtClean="0"/>
              <a:t> </a:t>
            </a:r>
            <a:r>
              <a:rPr lang="cs-CZ" dirty="0" err="1" smtClean="0"/>
              <a:t>all</a:t>
            </a:r>
            <a:r>
              <a:rPr lang="cs-CZ" dirty="0" smtClean="0"/>
              <a:t> </a:t>
            </a:r>
            <a:r>
              <a:rPr lang="cs-CZ" dirty="0" err="1" smtClean="0"/>
              <a:t>the</a:t>
            </a:r>
            <a:r>
              <a:rPr lang="cs-CZ" dirty="0" smtClean="0"/>
              <a:t> </a:t>
            </a:r>
            <a:r>
              <a:rPr lang="cs-CZ" dirty="0" err="1" smtClean="0"/>
              <a:t>ceremonies</a:t>
            </a:r>
            <a:r>
              <a:rPr lang="cs-CZ" dirty="0"/>
              <a:t> </a:t>
            </a:r>
            <a:r>
              <a:rPr lang="cs-CZ" dirty="0" err="1" smtClean="0"/>
              <a:t>and</a:t>
            </a:r>
            <a:r>
              <a:rPr lang="cs-CZ" dirty="0" smtClean="0"/>
              <a:t> </a:t>
            </a:r>
            <a:r>
              <a:rPr lang="cs-CZ" dirty="0" err="1" smtClean="0"/>
              <a:t>promotions</a:t>
            </a:r>
            <a:r>
              <a:rPr lang="cs-CZ" dirty="0" smtClean="0"/>
              <a:t>.</a:t>
            </a:r>
          </a:p>
          <a:p>
            <a:r>
              <a:rPr lang="cs-CZ" b="1" dirty="0" smtClean="0"/>
              <a:t>Colorado Party</a:t>
            </a:r>
          </a:p>
          <a:p>
            <a:pPr lvl="1"/>
            <a:r>
              <a:rPr lang="cs-CZ" dirty="0" err="1" smtClean="0"/>
              <a:t>Mandatory</a:t>
            </a:r>
            <a:r>
              <a:rPr lang="cs-CZ" dirty="0" smtClean="0"/>
              <a:t> </a:t>
            </a:r>
            <a:r>
              <a:rPr lang="cs-CZ" dirty="0" err="1" smtClean="0"/>
              <a:t>membership</a:t>
            </a:r>
            <a:r>
              <a:rPr lang="cs-CZ" dirty="0" smtClean="0"/>
              <a:t> </a:t>
            </a:r>
            <a:r>
              <a:rPr lang="cs-CZ" dirty="0" err="1" smtClean="0"/>
              <a:t>for</a:t>
            </a:r>
            <a:r>
              <a:rPr lang="cs-CZ" dirty="0" smtClean="0"/>
              <a:t> </a:t>
            </a:r>
            <a:r>
              <a:rPr lang="cs-CZ" dirty="0" err="1" smtClean="0"/>
              <a:t>government</a:t>
            </a:r>
            <a:r>
              <a:rPr lang="cs-CZ" dirty="0" smtClean="0"/>
              <a:t> </a:t>
            </a:r>
            <a:r>
              <a:rPr lang="cs-CZ" dirty="0" err="1" smtClean="0"/>
              <a:t>service</a:t>
            </a:r>
            <a:r>
              <a:rPr lang="cs-CZ" dirty="0" smtClean="0"/>
              <a:t> </a:t>
            </a:r>
            <a:r>
              <a:rPr lang="cs-CZ" dirty="0" err="1" smtClean="0"/>
              <a:t>and</a:t>
            </a:r>
            <a:r>
              <a:rPr lang="cs-CZ" dirty="0" smtClean="0"/>
              <a:t> </a:t>
            </a:r>
            <a:r>
              <a:rPr lang="cs-CZ" dirty="0" err="1" smtClean="0"/>
              <a:t>jobs</a:t>
            </a:r>
            <a:r>
              <a:rPr lang="cs-CZ" dirty="0" smtClean="0"/>
              <a:t>, </a:t>
            </a:r>
            <a:r>
              <a:rPr lang="cs-CZ" dirty="0" err="1" smtClean="0"/>
              <a:t>even</a:t>
            </a:r>
            <a:r>
              <a:rPr lang="cs-CZ" dirty="0" smtClean="0"/>
              <a:t> </a:t>
            </a:r>
            <a:r>
              <a:rPr lang="cs-CZ" dirty="0" err="1" smtClean="0"/>
              <a:t>for</a:t>
            </a:r>
            <a:r>
              <a:rPr lang="cs-CZ" dirty="0" smtClean="0"/>
              <a:t> </a:t>
            </a:r>
            <a:r>
              <a:rPr lang="cs-CZ" dirty="0" err="1" smtClean="0"/>
              <a:t>medical</a:t>
            </a:r>
            <a:r>
              <a:rPr lang="cs-CZ" dirty="0" smtClean="0"/>
              <a:t> care.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6120680"/>
          </a:xfrm>
        </p:spPr>
        <p:txBody>
          <a:bodyPr>
            <a:normAutofit lnSpcReduction="10000"/>
          </a:bodyPr>
          <a:lstStyle/>
          <a:p>
            <a:r>
              <a:rPr lang="cs-CZ" b="1" dirty="0" err="1" smtClean="0"/>
              <a:t>Personal</a:t>
            </a:r>
            <a:r>
              <a:rPr lang="cs-CZ" b="1" dirty="0" smtClean="0"/>
              <a:t> </a:t>
            </a:r>
            <a:r>
              <a:rPr lang="cs-CZ" b="1" dirty="0" err="1" smtClean="0"/>
              <a:t>authority</a:t>
            </a:r>
            <a:endParaRPr lang="cs-CZ" b="1" dirty="0" smtClean="0"/>
          </a:p>
          <a:p>
            <a:pPr lvl="1"/>
            <a:r>
              <a:rPr lang="cs-CZ" dirty="0" err="1" smtClean="0"/>
              <a:t>Cult</a:t>
            </a:r>
            <a:r>
              <a:rPr lang="cs-CZ" dirty="0" smtClean="0"/>
              <a:t> </a:t>
            </a:r>
            <a:r>
              <a:rPr lang="cs-CZ" dirty="0" err="1" smtClean="0"/>
              <a:t>of</a:t>
            </a:r>
            <a:r>
              <a:rPr lang="cs-CZ" dirty="0" smtClean="0"/>
              <a:t> personality: </a:t>
            </a:r>
            <a:r>
              <a:rPr lang="cs-CZ" dirty="0" err="1" smtClean="0"/>
              <a:t>Stroessner</a:t>
            </a:r>
            <a:r>
              <a:rPr lang="cs-CZ" dirty="0" smtClean="0"/>
              <a:t>‘s </a:t>
            </a:r>
            <a:r>
              <a:rPr lang="cs-CZ" dirty="0" err="1" smtClean="0"/>
              <a:t>name</a:t>
            </a:r>
            <a:r>
              <a:rPr lang="cs-CZ" dirty="0" smtClean="0"/>
              <a:t> </a:t>
            </a:r>
            <a:r>
              <a:rPr lang="cs-CZ" dirty="0" err="1" smtClean="0"/>
              <a:t>and</a:t>
            </a:r>
            <a:r>
              <a:rPr lang="cs-CZ" dirty="0" smtClean="0"/>
              <a:t> </a:t>
            </a:r>
            <a:r>
              <a:rPr lang="cs-CZ" dirty="0" err="1" smtClean="0"/>
              <a:t>portrait</a:t>
            </a:r>
            <a:r>
              <a:rPr lang="cs-CZ" dirty="0" smtClean="0"/>
              <a:t> </a:t>
            </a:r>
            <a:r>
              <a:rPr lang="cs-CZ" dirty="0" err="1" smtClean="0"/>
              <a:t>displayed</a:t>
            </a:r>
            <a:r>
              <a:rPr lang="cs-CZ" dirty="0" smtClean="0"/>
              <a:t> in </a:t>
            </a:r>
            <a:r>
              <a:rPr lang="cs-CZ" dirty="0" err="1" smtClean="0"/>
              <a:t>all</a:t>
            </a:r>
            <a:r>
              <a:rPr lang="cs-CZ" dirty="0" smtClean="0"/>
              <a:t> </a:t>
            </a:r>
            <a:r>
              <a:rPr lang="cs-CZ" dirty="0" err="1" smtClean="0"/>
              <a:t>the</a:t>
            </a:r>
            <a:r>
              <a:rPr lang="cs-CZ" dirty="0" smtClean="0"/>
              <a:t> public </a:t>
            </a:r>
            <a:r>
              <a:rPr lang="cs-CZ" dirty="0" err="1" smtClean="0"/>
              <a:t>places</a:t>
            </a:r>
            <a:r>
              <a:rPr lang="cs-CZ" dirty="0" smtClean="0"/>
              <a:t>. </a:t>
            </a:r>
            <a:r>
              <a:rPr lang="cs-CZ" dirty="0" err="1" smtClean="0"/>
              <a:t>Naming</a:t>
            </a:r>
            <a:r>
              <a:rPr lang="cs-CZ" dirty="0" smtClean="0"/>
              <a:t> </a:t>
            </a:r>
            <a:r>
              <a:rPr lang="cs-CZ" dirty="0" err="1" smtClean="0"/>
              <a:t>airport</a:t>
            </a:r>
            <a:r>
              <a:rPr lang="cs-CZ" dirty="0" smtClean="0"/>
              <a:t> </a:t>
            </a:r>
            <a:r>
              <a:rPr lang="cs-CZ" dirty="0" err="1" smtClean="0"/>
              <a:t>and</a:t>
            </a:r>
            <a:r>
              <a:rPr lang="cs-CZ" dirty="0" smtClean="0"/>
              <a:t> </a:t>
            </a:r>
            <a:r>
              <a:rPr lang="cs-CZ" dirty="0" err="1" smtClean="0"/>
              <a:t>even</a:t>
            </a:r>
            <a:r>
              <a:rPr lang="cs-CZ" dirty="0" smtClean="0"/>
              <a:t> </a:t>
            </a:r>
            <a:r>
              <a:rPr lang="cs-CZ" dirty="0" err="1" smtClean="0"/>
              <a:t>second</a:t>
            </a:r>
            <a:r>
              <a:rPr lang="cs-CZ" dirty="0" smtClean="0"/>
              <a:t> </a:t>
            </a:r>
            <a:r>
              <a:rPr lang="cs-CZ" dirty="0" err="1" smtClean="0"/>
              <a:t>largest</a:t>
            </a:r>
            <a:r>
              <a:rPr lang="cs-CZ" dirty="0" smtClean="0"/>
              <a:t> city </a:t>
            </a:r>
            <a:r>
              <a:rPr lang="cs-CZ" dirty="0" err="1" smtClean="0"/>
              <a:t>after</a:t>
            </a:r>
            <a:r>
              <a:rPr lang="cs-CZ" dirty="0" smtClean="0"/>
              <a:t> </a:t>
            </a:r>
            <a:r>
              <a:rPr lang="cs-CZ" dirty="0" err="1" smtClean="0"/>
              <a:t>himself</a:t>
            </a:r>
            <a:r>
              <a:rPr lang="cs-CZ" dirty="0" smtClean="0"/>
              <a:t>: </a:t>
            </a:r>
            <a:r>
              <a:rPr lang="cs-CZ" dirty="0" err="1"/>
              <a:t>Puerto</a:t>
            </a:r>
            <a:r>
              <a:rPr lang="cs-CZ" dirty="0"/>
              <a:t> </a:t>
            </a:r>
            <a:r>
              <a:rPr lang="cs-CZ" dirty="0" err="1"/>
              <a:t>Stroessner</a:t>
            </a:r>
            <a:r>
              <a:rPr lang="cs-CZ" dirty="0"/>
              <a:t> </a:t>
            </a:r>
            <a:r>
              <a:rPr lang="cs-CZ" dirty="0" smtClean="0"/>
              <a:t>(</a:t>
            </a:r>
            <a:r>
              <a:rPr lang="cs-CZ" dirty="0" err="1"/>
              <a:t>Ciudad</a:t>
            </a:r>
            <a:r>
              <a:rPr lang="cs-CZ" dirty="0"/>
              <a:t> </a:t>
            </a:r>
            <a:r>
              <a:rPr lang="cs-CZ" dirty="0" err="1"/>
              <a:t>del</a:t>
            </a:r>
            <a:r>
              <a:rPr lang="cs-CZ" dirty="0"/>
              <a:t> </a:t>
            </a:r>
            <a:r>
              <a:rPr lang="cs-CZ" dirty="0" smtClean="0"/>
              <a:t>Este).</a:t>
            </a:r>
          </a:p>
          <a:p>
            <a:pPr lvl="1"/>
            <a:r>
              <a:rPr lang="cs-CZ" dirty="0" err="1" smtClean="0"/>
              <a:t>Personally</a:t>
            </a:r>
            <a:r>
              <a:rPr lang="cs-CZ" dirty="0" smtClean="0"/>
              <a:t> </a:t>
            </a:r>
            <a:r>
              <a:rPr lang="cs-CZ" dirty="0" err="1" smtClean="0"/>
              <a:t>receiving</a:t>
            </a:r>
            <a:r>
              <a:rPr lang="cs-CZ" dirty="0" smtClean="0"/>
              <a:t> </a:t>
            </a:r>
            <a:r>
              <a:rPr lang="cs-CZ" dirty="0" err="1" smtClean="0"/>
              <a:t>all</a:t>
            </a:r>
            <a:r>
              <a:rPr lang="cs-CZ" dirty="0" smtClean="0"/>
              <a:t> </a:t>
            </a:r>
            <a:r>
              <a:rPr lang="cs-CZ" dirty="0" err="1" smtClean="0"/>
              <a:t>the</a:t>
            </a:r>
            <a:r>
              <a:rPr lang="cs-CZ" dirty="0" smtClean="0"/>
              <a:t> </a:t>
            </a:r>
            <a:r>
              <a:rPr lang="cs-CZ" dirty="0" err="1" smtClean="0"/>
              <a:t>intelligence</a:t>
            </a:r>
            <a:r>
              <a:rPr lang="cs-CZ" dirty="0" smtClean="0"/>
              <a:t> </a:t>
            </a:r>
            <a:r>
              <a:rPr lang="cs-CZ" dirty="0" err="1" smtClean="0"/>
              <a:t>information</a:t>
            </a:r>
            <a:r>
              <a:rPr lang="cs-CZ" dirty="0" smtClean="0"/>
              <a:t>, </a:t>
            </a:r>
            <a:r>
              <a:rPr lang="cs-CZ" dirty="0" err="1" smtClean="0"/>
              <a:t>also</a:t>
            </a:r>
            <a:r>
              <a:rPr lang="cs-CZ" dirty="0" smtClean="0"/>
              <a:t> </a:t>
            </a:r>
            <a:r>
              <a:rPr lang="cs-CZ" dirty="0" err="1" smtClean="0"/>
              <a:t>building</a:t>
            </a:r>
            <a:r>
              <a:rPr lang="cs-CZ" dirty="0" smtClean="0"/>
              <a:t> </a:t>
            </a:r>
            <a:r>
              <a:rPr lang="cs-CZ" dirty="0" err="1" smtClean="0"/>
              <a:t>up</a:t>
            </a:r>
            <a:r>
              <a:rPr lang="cs-CZ" dirty="0" smtClean="0"/>
              <a:t> </a:t>
            </a:r>
            <a:r>
              <a:rPr lang="cs-CZ" dirty="0" err="1" smtClean="0"/>
              <a:t>strong</a:t>
            </a:r>
            <a:r>
              <a:rPr lang="cs-CZ" dirty="0" smtClean="0"/>
              <a:t> network </a:t>
            </a:r>
            <a:r>
              <a:rPr lang="cs-CZ" dirty="0" err="1" smtClean="0"/>
              <a:t>of</a:t>
            </a:r>
            <a:r>
              <a:rPr lang="cs-CZ" dirty="0" smtClean="0"/>
              <a:t> </a:t>
            </a:r>
            <a:r>
              <a:rPr lang="cs-CZ" dirty="0" err="1" smtClean="0"/>
              <a:t>informers</a:t>
            </a:r>
            <a:r>
              <a:rPr lang="cs-CZ" dirty="0" smtClean="0"/>
              <a:t> </a:t>
            </a:r>
            <a:r>
              <a:rPr lang="cs-CZ" dirty="0" err="1" smtClean="0"/>
              <a:t>from</a:t>
            </a:r>
            <a:r>
              <a:rPr lang="cs-CZ" dirty="0" smtClean="0"/>
              <a:t> </a:t>
            </a:r>
            <a:r>
              <a:rPr lang="cs-CZ" dirty="0" err="1" smtClean="0"/>
              <a:t>places</a:t>
            </a:r>
            <a:r>
              <a:rPr lang="cs-CZ" dirty="0" smtClean="0"/>
              <a:t> </a:t>
            </a:r>
            <a:r>
              <a:rPr lang="cs-CZ" dirty="0" err="1" smtClean="0"/>
              <a:t>of</a:t>
            </a:r>
            <a:r>
              <a:rPr lang="cs-CZ" dirty="0" smtClean="0"/>
              <a:t> </a:t>
            </a:r>
            <a:r>
              <a:rPr lang="cs-CZ" dirty="0" err="1" smtClean="0"/>
              <a:t>work</a:t>
            </a:r>
            <a:r>
              <a:rPr lang="cs-CZ" dirty="0" smtClean="0"/>
              <a:t>.</a:t>
            </a:r>
          </a:p>
          <a:p>
            <a:r>
              <a:rPr lang="cs-CZ" dirty="0" err="1" smtClean="0"/>
              <a:t>Collaboration</a:t>
            </a:r>
            <a:r>
              <a:rPr lang="cs-CZ" dirty="0" smtClean="0"/>
              <a:t> </a:t>
            </a:r>
            <a:r>
              <a:rPr lang="cs-CZ" dirty="0" err="1" smtClean="0"/>
              <a:t>with</a:t>
            </a:r>
            <a:r>
              <a:rPr lang="cs-CZ" dirty="0" smtClean="0"/>
              <a:t> </a:t>
            </a:r>
            <a:r>
              <a:rPr lang="cs-CZ" dirty="0" err="1" smtClean="0"/>
              <a:t>other</a:t>
            </a:r>
            <a:r>
              <a:rPr lang="cs-CZ" dirty="0" smtClean="0"/>
              <a:t> </a:t>
            </a:r>
            <a:r>
              <a:rPr lang="cs-CZ" dirty="0" err="1" smtClean="0"/>
              <a:t>dictatorships</a:t>
            </a:r>
            <a:r>
              <a:rPr lang="cs-CZ" dirty="0" smtClean="0"/>
              <a:t>/U.S. </a:t>
            </a:r>
            <a:r>
              <a:rPr lang="cs-CZ" dirty="0" err="1" smtClean="0"/>
              <a:t>government</a:t>
            </a:r>
            <a:endParaRPr lang="cs-CZ" dirty="0" smtClean="0"/>
          </a:p>
          <a:p>
            <a:pPr lvl="1"/>
            <a:r>
              <a:rPr lang="cs-CZ" dirty="0" err="1" smtClean="0"/>
              <a:t>Based</a:t>
            </a:r>
            <a:r>
              <a:rPr lang="cs-CZ" dirty="0" smtClean="0"/>
              <a:t> on </a:t>
            </a:r>
            <a:r>
              <a:rPr lang="cs-CZ" dirty="0" err="1" smtClean="0"/>
              <a:t>staunch</a:t>
            </a:r>
            <a:r>
              <a:rPr lang="cs-CZ" dirty="0" smtClean="0"/>
              <a:t> </a:t>
            </a:r>
            <a:r>
              <a:rPr lang="cs-CZ" b="1" dirty="0" err="1" smtClean="0"/>
              <a:t>anti</a:t>
            </a:r>
            <a:r>
              <a:rPr lang="cs-CZ" b="1" dirty="0" smtClean="0"/>
              <a:t>-</a:t>
            </a:r>
            <a:r>
              <a:rPr lang="cs-CZ" b="1" dirty="0" err="1" smtClean="0"/>
              <a:t>communism</a:t>
            </a:r>
            <a:r>
              <a:rPr lang="cs-CZ" dirty="0" smtClean="0"/>
              <a:t>. </a:t>
            </a:r>
            <a:r>
              <a:rPr lang="cs-CZ" dirty="0" err="1" smtClean="0"/>
              <a:t>Even</a:t>
            </a:r>
            <a:r>
              <a:rPr lang="cs-CZ" dirty="0" smtClean="0"/>
              <a:t> </a:t>
            </a:r>
            <a:r>
              <a:rPr lang="cs-CZ" dirty="0" err="1" smtClean="0"/>
              <a:t>offering</a:t>
            </a:r>
            <a:r>
              <a:rPr lang="cs-CZ" dirty="0" smtClean="0"/>
              <a:t> to </a:t>
            </a:r>
            <a:r>
              <a:rPr lang="cs-CZ" dirty="0" err="1" smtClean="0"/>
              <a:t>send</a:t>
            </a:r>
            <a:r>
              <a:rPr lang="cs-CZ" dirty="0" smtClean="0"/>
              <a:t> </a:t>
            </a:r>
            <a:r>
              <a:rPr lang="cs-CZ" dirty="0" err="1" smtClean="0"/>
              <a:t>troops</a:t>
            </a:r>
            <a:r>
              <a:rPr lang="cs-CZ" dirty="0" smtClean="0"/>
              <a:t> to Vietnam.</a:t>
            </a:r>
          </a:p>
          <a:p>
            <a:pPr lvl="1"/>
            <a:r>
              <a:rPr lang="cs-CZ" dirty="0" smtClean="0"/>
              <a:t>Asunción: </a:t>
            </a:r>
            <a:r>
              <a:rPr lang="cs-CZ" dirty="0" err="1" smtClean="0"/>
              <a:t>headquarters</a:t>
            </a:r>
            <a:r>
              <a:rPr lang="cs-CZ" dirty="0" smtClean="0"/>
              <a:t> </a:t>
            </a:r>
            <a:r>
              <a:rPr lang="cs-CZ" dirty="0" err="1" smtClean="0"/>
              <a:t>of</a:t>
            </a:r>
            <a:r>
              <a:rPr lang="cs-CZ" dirty="0" smtClean="0"/>
              <a:t> </a:t>
            </a:r>
            <a:r>
              <a:rPr lang="cs-CZ" dirty="0" err="1" smtClean="0"/>
              <a:t>Operation</a:t>
            </a:r>
            <a:r>
              <a:rPr lang="cs-CZ" dirty="0" smtClean="0"/>
              <a:t> </a:t>
            </a:r>
            <a:r>
              <a:rPr lang="cs-CZ" dirty="0" err="1" smtClean="0"/>
              <a:t>Condor</a:t>
            </a:r>
            <a:r>
              <a:rPr lang="cs-CZ"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Nature</a:t>
            </a:r>
            <a:r>
              <a:rPr lang="cs-CZ" dirty="0" smtClean="0"/>
              <a:t> </a:t>
            </a:r>
            <a:r>
              <a:rPr lang="cs-CZ" dirty="0" err="1" smtClean="0"/>
              <a:t>of</a:t>
            </a:r>
            <a:r>
              <a:rPr lang="cs-CZ" dirty="0" smtClean="0"/>
              <a:t> </a:t>
            </a:r>
            <a:r>
              <a:rPr lang="cs-CZ" dirty="0" err="1" smtClean="0"/>
              <a:t>the</a:t>
            </a:r>
            <a:r>
              <a:rPr lang="cs-CZ" dirty="0" smtClean="0"/>
              <a:t> </a:t>
            </a:r>
            <a:r>
              <a:rPr lang="cs-CZ" dirty="0" err="1" smtClean="0"/>
              <a:t>Regime</a:t>
            </a:r>
            <a:endParaRPr lang="cs-CZ" dirty="0"/>
          </a:p>
        </p:txBody>
      </p:sp>
      <p:sp>
        <p:nvSpPr>
          <p:cNvPr id="3" name="Zástupný symbol pro obsah 2"/>
          <p:cNvSpPr>
            <a:spLocks noGrp="1"/>
          </p:cNvSpPr>
          <p:nvPr>
            <p:ph idx="1"/>
          </p:nvPr>
        </p:nvSpPr>
        <p:spPr>
          <a:xfrm>
            <a:off x="457200" y="1600200"/>
            <a:ext cx="8229600" cy="5069160"/>
          </a:xfrm>
        </p:spPr>
        <p:txBody>
          <a:bodyPr>
            <a:normAutofit/>
          </a:bodyPr>
          <a:lstStyle/>
          <a:p>
            <a:r>
              <a:rPr lang="cs-CZ" dirty="0" err="1" smtClean="0"/>
              <a:t>Maintaining</a:t>
            </a:r>
            <a:r>
              <a:rPr lang="cs-CZ" dirty="0" smtClean="0"/>
              <a:t> </a:t>
            </a:r>
            <a:r>
              <a:rPr lang="cs-CZ" dirty="0" err="1" smtClean="0"/>
              <a:t>semblance</a:t>
            </a:r>
            <a:r>
              <a:rPr lang="cs-CZ" dirty="0" smtClean="0"/>
              <a:t> </a:t>
            </a:r>
            <a:r>
              <a:rPr lang="cs-CZ" dirty="0" err="1" smtClean="0"/>
              <a:t>of</a:t>
            </a:r>
            <a:r>
              <a:rPr lang="cs-CZ" dirty="0" smtClean="0"/>
              <a:t> </a:t>
            </a:r>
            <a:r>
              <a:rPr lang="cs-CZ" dirty="0" err="1" smtClean="0"/>
              <a:t>democracy</a:t>
            </a:r>
            <a:endParaRPr lang="cs-CZ" dirty="0" smtClean="0"/>
          </a:p>
          <a:p>
            <a:pPr lvl="1"/>
            <a:r>
              <a:rPr lang="cs-CZ" dirty="0" err="1" smtClean="0"/>
              <a:t>Always</a:t>
            </a:r>
            <a:r>
              <a:rPr lang="cs-CZ" dirty="0" smtClean="0"/>
              <a:t> holding </a:t>
            </a:r>
            <a:r>
              <a:rPr lang="cs-CZ" dirty="0" err="1" smtClean="0"/>
              <a:t>elections</a:t>
            </a:r>
            <a:r>
              <a:rPr lang="cs-CZ" dirty="0" smtClean="0"/>
              <a:t>: </a:t>
            </a:r>
            <a:r>
              <a:rPr lang="cs-CZ" dirty="0" err="1" smtClean="0"/>
              <a:t>Stroessner</a:t>
            </a:r>
            <a:r>
              <a:rPr lang="cs-CZ" dirty="0" smtClean="0"/>
              <a:t> </a:t>
            </a:r>
            <a:r>
              <a:rPr lang="cs-CZ" dirty="0" err="1" smtClean="0"/>
              <a:t>routinely</a:t>
            </a:r>
            <a:r>
              <a:rPr lang="cs-CZ" dirty="0" smtClean="0"/>
              <a:t> </a:t>
            </a:r>
            <a:r>
              <a:rPr lang="cs-CZ" dirty="0" err="1" smtClean="0"/>
              <a:t>getting</a:t>
            </a:r>
            <a:r>
              <a:rPr lang="cs-CZ" dirty="0" smtClean="0"/>
              <a:t> re-</a:t>
            </a:r>
            <a:r>
              <a:rPr lang="cs-CZ" dirty="0" err="1" smtClean="0"/>
              <a:t>elected</a:t>
            </a:r>
            <a:r>
              <a:rPr lang="cs-CZ" dirty="0" smtClean="0"/>
              <a:t> (1958</a:t>
            </a:r>
            <a:r>
              <a:rPr lang="cs-CZ" dirty="0"/>
              <a:t>, 1963, 1968, 1973, 1978, 1983, </a:t>
            </a:r>
            <a:r>
              <a:rPr lang="cs-CZ" dirty="0" err="1"/>
              <a:t>and</a:t>
            </a:r>
            <a:r>
              <a:rPr lang="cs-CZ" dirty="0"/>
              <a:t> </a:t>
            </a:r>
            <a:r>
              <a:rPr lang="cs-CZ" dirty="0" smtClean="0"/>
              <a:t>1988).</a:t>
            </a:r>
          </a:p>
          <a:p>
            <a:pPr lvl="1"/>
            <a:r>
              <a:rPr lang="cs-CZ" dirty="0" err="1" smtClean="0"/>
              <a:t>Puppet</a:t>
            </a:r>
            <a:r>
              <a:rPr lang="cs-CZ" dirty="0" smtClean="0"/>
              <a:t> </a:t>
            </a:r>
            <a:r>
              <a:rPr lang="cs-CZ" dirty="0" err="1" smtClean="0"/>
              <a:t>opposition</a:t>
            </a:r>
            <a:r>
              <a:rPr lang="cs-CZ" dirty="0" smtClean="0"/>
              <a:t> in </a:t>
            </a:r>
            <a:r>
              <a:rPr lang="cs-CZ" dirty="0" err="1" smtClean="0"/>
              <a:t>Congress</a:t>
            </a:r>
            <a:r>
              <a:rPr lang="cs-CZ" dirty="0" smtClean="0"/>
              <a:t>: </a:t>
            </a:r>
            <a:r>
              <a:rPr lang="cs-CZ" dirty="0" err="1" smtClean="0"/>
              <a:t>two</a:t>
            </a:r>
            <a:r>
              <a:rPr lang="cs-CZ" dirty="0" smtClean="0"/>
              <a:t> </a:t>
            </a:r>
            <a:r>
              <a:rPr lang="cs-CZ" dirty="0" err="1" smtClean="0"/>
              <a:t>thirds</a:t>
            </a:r>
            <a:r>
              <a:rPr lang="cs-CZ" dirty="0" smtClean="0"/>
              <a:t> </a:t>
            </a:r>
            <a:r>
              <a:rPr lang="cs-CZ" dirty="0" err="1" smtClean="0"/>
              <a:t>of</a:t>
            </a:r>
            <a:r>
              <a:rPr lang="cs-CZ" dirty="0" smtClean="0"/>
              <a:t> </a:t>
            </a:r>
            <a:r>
              <a:rPr lang="cs-CZ" dirty="0" err="1" smtClean="0"/>
              <a:t>the</a:t>
            </a:r>
            <a:r>
              <a:rPr lang="cs-CZ" dirty="0" smtClean="0"/>
              <a:t> </a:t>
            </a:r>
            <a:r>
              <a:rPr lang="cs-CZ" dirty="0" err="1" smtClean="0"/>
              <a:t>seats</a:t>
            </a:r>
            <a:r>
              <a:rPr lang="cs-CZ" dirty="0" smtClean="0"/>
              <a:t> go to Colorado Party, </a:t>
            </a:r>
            <a:r>
              <a:rPr lang="cs-CZ" dirty="0" err="1" smtClean="0"/>
              <a:t>others</a:t>
            </a:r>
            <a:r>
              <a:rPr lang="cs-CZ" dirty="0" smtClean="0"/>
              <a:t> to </a:t>
            </a:r>
            <a:r>
              <a:rPr lang="cs-CZ" dirty="0" err="1" smtClean="0"/>
              <a:t>Liberals</a:t>
            </a:r>
            <a:r>
              <a:rPr lang="cs-CZ" dirty="0" smtClean="0"/>
              <a:t> </a:t>
            </a:r>
            <a:r>
              <a:rPr lang="cs-CZ" dirty="0" err="1" smtClean="0"/>
              <a:t>etc</a:t>
            </a:r>
            <a:r>
              <a:rPr lang="cs-CZ" dirty="0" smtClean="0"/>
              <a:t>.</a:t>
            </a:r>
          </a:p>
          <a:p>
            <a:r>
              <a:rPr lang="cs-CZ" dirty="0" smtClean="0"/>
              <a:t>BUT </a:t>
            </a:r>
            <a:r>
              <a:rPr lang="cs-CZ" dirty="0" err="1" smtClean="0"/>
              <a:t>maintaining</a:t>
            </a:r>
            <a:r>
              <a:rPr lang="cs-CZ" dirty="0" smtClean="0"/>
              <a:t> </a:t>
            </a:r>
            <a:r>
              <a:rPr lang="cs-CZ" dirty="0" err="1" smtClean="0"/>
              <a:t>control</a:t>
            </a:r>
            <a:r>
              <a:rPr lang="cs-CZ" dirty="0" smtClean="0"/>
              <a:t> by permanent </a:t>
            </a:r>
            <a:r>
              <a:rPr lang="cs-CZ" b="1" dirty="0" err="1" smtClean="0"/>
              <a:t>state</a:t>
            </a:r>
            <a:r>
              <a:rPr lang="cs-CZ" dirty="0" smtClean="0"/>
              <a:t> </a:t>
            </a:r>
            <a:r>
              <a:rPr lang="cs-CZ" b="1" dirty="0" err="1" smtClean="0"/>
              <a:t>of</a:t>
            </a:r>
            <a:r>
              <a:rPr lang="cs-CZ" dirty="0" smtClean="0"/>
              <a:t> </a:t>
            </a:r>
            <a:r>
              <a:rPr lang="cs-CZ" b="1" dirty="0" err="1" smtClean="0"/>
              <a:t>siege</a:t>
            </a:r>
            <a:r>
              <a:rPr lang="cs-CZ" b="1" dirty="0" smtClean="0"/>
              <a:t> </a:t>
            </a:r>
            <a:r>
              <a:rPr lang="cs-CZ" dirty="0" err="1" smtClean="0"/>
              <a:t>until</a:t>
            </a:r>
            <a:r>
              <a:rPr lang="cs-CZ" dirty="0" smtClean="0"/>
              <a:t> 1987.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6192688"/>
          </a:xfrm>
        </p:spPr>
        <p:txBody>
          <a:bodyPr>
            <a:normAutofit lnSpcReduction="10000"/>
          </a:bodyPr>
          <a:lstStyle/>
          <a:p>
            <a:r>
              <a:rPr lang="cs-CZ" dirty="0" err="1" smtClean="0"/>
              <a:t>Powerful</a:t>
            </a:r>
            <a:r>
              <a:rPr lang="cs-CZ" dirty="0" smtClean="0"/>
              <a:t> </a:t>
            </a:r>
            <a:r>
              <a:rPr lang="cs-CZ" dirty="0" err="1" smtClean="0"/>
              <a:t>centralization</a:t>
            </a:r>
            <a:r>
              <a:rPr lang="cs-CZ" dirty="0" smtClean="0"/>
              <a:t> – </a:t>
            </a:r>
            <a:r>
              <a:rPr lang="cs-CZ" dirty="0" err="1" smtClean="0"/>
              <a:t>everything</a:t>
            </a:r>
            <a:r>
              <a:rPr lang="cs-CZ" dirty="0" smtClean="0"/>
              <a:t> in </a:t>
            </a:r>
            <a:r>
              <a:rPr lang="cs-CZ" dirty="0" err="1" smtClean="0"/>
              <a:t>the</a:t>
            </a:r>
            <a:r>
              <a:rPr lang="cs-CZ" dirty="0" smtClean="0"/>
              <a:t> </a:t>
            </a:r>
            <a:r>
              <a:rPr lang="cs-CZ" dirty="0" err="1" smtClean="0"/>
              <a:t>hands</a:t>
            </a:r>
            <a:r>
              <a:rPr lang="cs-CZ" dirty="0" smtClean="0"/>
              <a:t> </a:t>
            </a:r>
            <a:r>
              <a:rPr lang="cs-CZ" dirty="0" err="1" smtClean="0"/>
              <a:t>of</a:t>
            </a:r>
            <a:r>
              <a:rPr lang="cs-CZ" dirty="0" smtClean="0"/>
              <a:t> </a:t>
            </a:r>
            <a:r>
              <a:rPr lang="cs-CZ" dirty="0" err="1" smtClean="0"/>
              <a:t>national</a:t>
            </a:r>
            <a:r>
              <a:rPr lang="cs-CZ" dirty="0" smtClean="0"/>
              <a:t> </a:t>
            </a:r>
            <a:r>
              <a:rPr lang="cs-CZ" dirty="0" err="1" smtClean="0"/>
              <a:t>agencies</a:t>
            </a:r>
            <a:r>
              <a:rPr lang="cs-CZ" dirty="0" smtClean="0"/>
              <a:t>.</a:t>
            </a:r>
          </a:p>
          <a:p>
            <a:pPr lvl="1"/>
            <a:r>
              <a:rPr lang="cs-CZ" dirty="0" err="1" smtClean="0"/>
              <a:t>Both</a:t>
            </a:r>
            <a:r>
              <a:rPr lang="cs-CZ" dirty="0" smtClean="0"/>
              <a:t> </a:t>
            </a:r>
            <a:r>
              <a:rPr lang="cs-CZ" dirty="0" err="1" smtClean="0"/>
              <a:t>contracts</a:t>
            </a:r>
            <a:r>
              <a:rPr lang="cs-CZ" dirty="0" smtClean="0"/>
              <a:t> </a:t>
            </a:r>
            <a:r>
              <a:rPr lang="cs-CZ" dirty="0" err="1" smtClean="0"/>
              <a:t>and</a:t>
            </a:r>
            <a:r>
              <a:rPr lang="cs-CZ" dirty="0" smtClean="0"/>
              <a:t> </a:t>
            </a:r>
            <a:r>
              <a:rPr lang="cs-CZ" dirty="0" err="1" smtClean="0"/>
              <a:t>bureaucratic</a:t>
            </a:r>
            <a:r>
              <a:rPr lang="cs-CZ" dirty="0" smtClean="0"/>
              <a:t> </a:t>
            </a:r>
            <a:r>
              <a:rPr lang="cs-CZ" dirty="0" err="1" smtClean="0"/>
              <a:t>jobs</a:t>
            </a:r>
            <a:r>
              <a:rPr lang="cs-CZ" dirty="0" smtClean="0"/>
              <a:t> </a:t>
            </a:r>
            <a:r>
              <a:rPr lang="cs-CZ" dirty="0" err="1" smtClean="0"/>
              <a:t>given</a:t>
            </a:r>
            <a:r>
              <a:rPr lang="cs-CZ" dirty="0" smtClean="0"/>
              <a:t> to </a:t>
            </a:r>
            <a:r>
              <a:rPr lang="cs-CZ" dirty="0" err="1" smtClean="0"/>
              <a:t>loyal</a:t>
            </a:r>
            <a:r>
              <a:rPr lang="cs-CZ" dirty="0" smtClean="0"/>
              <a:t> </a:t>
            </a:r>
            <a:r>
              <a:rPr lang="cs-CZ" dirty="0" err="1" smtClean="0"/>
              <a:t>supporters</a:t>
            </a:r>
            <a:r>
              <a:rPr lang="cs-CZ" dirty="0" smtClean="0"/>
              <a:t>.</a:t>
            </a:r>
            <a:endParaRPr lang="cs-CZ" dirty="0" smtClean="0"/>
          </a:p>
          <a:p>
            <a:r>
              <a:rPr lang="cs-CZ" dirty="0" err="1" smtClean="0"/>
              <a:t>Producing</a:t>
            </a:r>
            <a:r>
              <a:rPr lang="cs-CZ" dirty="0" smtClean="0"/>
              <a:t> </a:t>
            </a:r>
            <a:r>
              <a:rPr lang="cs-CZ" dirty="0" err="1" smtClean="0"/>
              <a:t>economic</a:t>
            </a:r>
            <a:r>
              <a:rPr lang="cs-CZ" dirty="0" smtClean="0"/>
              <a:t> </a:t>
            </a:r>
            <a:r>
              <a:rPr lang="en-US" dirty="0" smtClean="0"/>
              <a:t>“miracle”</a:t>
            </a:r>
            <a:r>
              <a:rPr lang="cs-CZ" dirty="0" smtClean="0"/>
              <a:t> by </a:t>
            </a:r>
            <a:r>
              <a:rPr lang="cs-CZ" dirty="0" err="1" smtClean="0"/>
              <a:t>massive</a:t>
            </a:r>
            <a:r>
              <a:rPr lang="cs-CZ" dirty="0" smtClean="0"/>
              <a:t> </a:t>
            </a:r>
            <a:r>
              <a:rPr lang="cs-CZ" dirty="0" err="1" smtClean="0"/>
              <a:t>expansion</a:t>
            </a:r>
            <a:r>
              <a:rPr lang="cs-CZ" dirty="0" smtClean="0"/>
              <a:t> </a:t>
            </a:r>
            <a:r>
              <a:rPr lang="cs-CZ" dirty="0" err="1" smtClean="0"/>
              <a:t>of</a:t>
            </a:r>
            <a:r>
              <a:rPr lang="cs-CZ" dirty="0" smtClean="0"/>
              <a:t> public </a:t>
            </a:r>
            <a:r>
              <a:rPr lang="cs-CZ" dirty="0" err="1" smtClean="0"/>
              <a:t>works</a:t>
            </a:r>
            <a:r>
              <a:rPr lang="cs-CZ" dirty="0" smtClean="0"/>
              <a:t> </a:t>
            </a:r>
            <a:r>
              <a:rPr lang="cs-CZ" dirty="0" err="1" smtClean="0"/>
              <a:t>and</a:t>
            </a:r>
            <a:r>
              <a:rPr lang="cs-CZ" dirty="0" smtClean="0"/>
              <a:t> </a:t>
            </a:r>
            <a:r>
              <a:rPr lang="cs-CZ" dirty="0" err="1" smtClean="0"/>
              <a:t>attractive</a:t>
            </a:r>
            <a:r>
              <a:rPr lang="cs-CZ" dirty="0" smtClean="0"/>
              <a:t> </a:t>
            </a:r>
            <a:r>
              <a:rPr lang="cs-CZ" dirty="0" err="1" smtClean="0"/>
              <a:t>foreign</a:t>
            </a:r>
            <a:r>
              <a:rPr lang="cs-CZ" dirty="0" smtClean="0"/>
              <a:t> </a:t>
            </a:r>
            <a:r>
              <a:rPr lang="cs-CZ" dirty="0" err="1" smtClean="0"/>
              <a:t>companies</a:t>
            </a:r>
            <a:endParaRPr lang="cs-CZ" dirty="0" smtClean="0"/>
          </a:p>
          <a:p>
            <a:pPr lvl="1"/>
            <a:r>
              <a:rPr lang="cs-CZ" dirty="0" err="1" smtClean="0"/>
              <a:t>Massive</a:t>
            </a:r>
            <a:r>
              <a:rPr lang="cs-CZ" dirty="0" smtClean="0"/>
              <a:t> tax </a:t>
            </a:r>
            <a:r>
              <a:rPr lang="cs-CZ" dirty="0" err="1" smtClean="0"/>
              <a:t>incentives</a:t>
            </a:r>
            <a:r>
              <a:rPr lang="cs-CZ" dirty="0" smtClean="0"/>
              <a:t> </a:t>
            </a:r>
            <a:r>
              <a:rPr lang="cs-CZ" dirty="0" err="1" smtClean="0"/>
              <a:t>for</a:t>
            </a:r>
            <a:r>
              <a:rPr lang="cs-CZ" dirty="0" smtClean="0"/>
              <a:t> </a:t>
            </a:r>
            <a:r>
              <a:rPr lang="cs-CZ" dirty="0" err="1" smtClean="0"/>
              <a:t>foreign</a:t>
            </a:r>
            <a:r>
              <a:rPr lang="cs-CZ" dirty="0" smtClean="0"/>
              <a:t> </a:t>
            </a:r>
            <a:r>
              <a:rPr lang="cs-CZ" dirty="0" err="1" smtClean="0"/>
              <a:t>industries</a:t>
            </a:r>
            <a:r>
              <a:rPr lang="cs-CZ" dirty="0" smtClean="0"/>
              <a:t>. </a:t>
            </a:r>
            <a:r>
              <a:rPr lang="cs-CZ" dirty="0" err="1" smtClean="0"/>
              <a:t>Especially</a:t>
            </a:r>
            <a:r>
              <a:rPr lang="cs-CZ" dirty="0" smtClean="0"/>
              <a:t> in </a:t>
            </a:r>
            <a:r>
              <a:rPr lang="cs-CZ" dirty="0" err="1" smtClean="0"/>
              <a:t>manufacturing</a:t>
            </a:r>
            <a:r>
              <a:rPr lang="cs-CZ" dirty="0"/>
              <a:t> </a:t>
            </a:r>
            <a:r>
              <a:rPr lang="cs-CZ" dirty="0" err="1" smtClean="0"/>
              <a:t>and</a:t>
            </a:r>
            <a:r>
              <a:rPr lang="cs-CZ" dirty="0" smtClean="0"/>
              <a:t> </a:t>
            </a:r>
            <a:r>
              <a:rPr lang="cs-CZ" dirty="0" err="1" smtClean="0"/>
              <a:t>food</a:t>
            </a:r>
            <a:r>
              <a:rPr lang="cs-CZ" dirty="0" smtClean="0"/>
              <a:t> </a:t>
            </a:r>
            <a:r>
              <a:rPr lang="cs-CZ" dirty="0" err="1" smtClean="0"/>
              <a:t>processing</a:t>
            </a:r>
            <a:r>
              <a:rPr lang="cs-CZ" dirty="0" smtClean="0"/>
              <a:t>.</a:t>
            </a:r>
          </a:p>
          <a:p>
            <a:pPr lvl="1"/>
            <a:r>
              <a:rPr lang="cs-CZ" dirty="0" err="1" smtClean="0"/>
              <a:t>Building</a:t>
            </a:r>
            <a:r>
              <a:rPr lang="cs-CZ" dirty="0" smtClean="0"/>
              <a:t> </a:t>
            </a:r>
            <a:r>
              <a:rPr lang="cs-CZ" dirty="0" err="1" smtClean="0"/>
              <a:t>of</a:t>
            </a:r>
            <a:r>
              <a:rPr lang="cs-CZ" dirty="0" smtClean="0"/>
              <a:t> </a:t>
            </a:r>
            <a:r>
              <a:rPr lang="cs-CZ" dirty="0" err="1" smtClean="0"/>
              <a:t>road</a:t>
            </a:r>
            <a:r>
              <a:rPr lang="cs-CZ" dirty="0" smtClean="0"/>
              <a:t> </a:t>
            </a:r>
            <a:r>
              <a:rPr lang="cs-CZ" dirty="0" err="1" smtClean="0"/>
              <a:t>system</a:t>
            </a:r>
            <a:r>
              <a:rPr lang="cs-CZ" dirty="0" smtClean="0"/>
              <a:t>, </a:t>
            </a:r>
            <a:r>
              <a:rPr lang="cs-CZ" dirty="0" err="1" smtClean="0"/>
              <a:t>e.g</a:t>
            </a:r>
            <a:r>
              <a:rPr lang="cs-CZ" dirty="0" smtClean="0"/>
              <a:t>. </a:t>
            </a:r>
            <a:r>
              <a:rPr lang="cs-CZ" dirty="0" err="1"/>
              <a:t>c</a:t>
            </a:r>
            <a:r>
              <a:rPr lang="cs-CZ" dirty="0" err="1" smtClean="0"/>
              <a:t>onnecting</a:t>
            </a:r>
            <a:r>
              <a:rPr lang="cs-CZ" dirty="0" smtClean="0"/>
              <a:t> country to </a:t>
            </a:r>
            <a:r>
              <a:rPr lang="cs-CZ" dirty="0" err="1" smtClean="0"/>
              <a:t>Brazil</a:t>
            </a:r>
            <a:r>
              <a:rPr lang="cs-CZ" dirty="0" smtClean="0"/>
              <a:t>, not </a:t>
            </a:r>
            <a:r>
              <a:rPr lang="cs-CZ" dirty="0" err="1" smtClean="0"/>
              <a:t>only</a:t>
            </a:r>
            <a:r>
              <a:rPr lang="cs-CZ" dirty="0" smtClean="0"/>
              <a:t> Argentina.</a:t>
            </a:r>
          </a:p>
          <a:p>
            <a:pPr lvl="1"/>
            <a:r>
              <a:rPr lang="cs-CZ" dirty="0" err="1" smtClean="0"/>
              <a:t>Hydroelectric</a:t>
            </a:r>
            <a:r>
              <a:rPr lang="cs-CZ" dirty="0" smtClean="0"/>
              <a:t> </a:t>
            </a:r>
            <a:r>
              <a:rPr lang="cs-CZ" dirty="0" err="1" smtClean="0"/>
              <a:t>projects</a:t>
            </a:r>
            <a:r>
              <a:rPr lang="cs-CZ" dirty="0" smtClean="0"/>
              <a:t>: </a:t>
            </a:r>
            <a:r>
              <a:rPr lang="cs-CZ" b="1" dirty="0" err="1" smtClean="0"/>
              <a:t>Itaipú</a:t>
            </a:r>
            <a:r>
              <a:rPr lang="cs-CZ" dirty="0" smtClean="0"/>
              <a:t> </a:t>
            </a:r>
            <a:r>
              <a:rPr lang="cs-CZ" b="1" dirty="0" smtClean="0"/>
              <a:t>dam</a:t>
            </a:r>
            <a:r>
              <a:rPr lang="cs-CZ" dirty="0" smtClean="0"/>
              <a:t> </a:t>
            </a:r>
            <a:r>
              <a:rPr lang="cs-CZ" dirty="0" err="1" smtClean="0"/>
              <a:t>with</a:t>
            </a:r>
            <a:r>
              <a:rPr lang="cs-CZ" dirty="0" smtClean="0"/>
              <a:t> </a:t>
            </a:r>
            <a:r>
              <a:rPr lang="cs-CZ" dirty="0" err="1" smtClean="0"/>
              <a:t>Brazil</a:t>
            </a:r>
            <a:r>
              <a:rPr lang="cs-CZ" dirty="0" smtClean="0"/>
              <a:t> </a:t>
            </a:r>
            <a:r>
              <a:rPr lang="cs-CZ" dirty="0" err="1" smtClean="0"/>
              <a:t>from</a:t>
            </a:r>
            <a:r>
              <a:rPr lang="cs-CZ" dirty="0" smtClean="0"/>
              <a:t> 1977.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https://media.tacdn.com/media/attractions-splice-spp-674x446/06/70/2f/fe.jpg?fit=crop&amp;w=320&amp;h=140"/>
          <p:cNvPicPr>
            <a:picLocks noGrp="1" noChangeAspect="1" noChangeArrowheads="1"/>
          </p:cNvPicPr>
          <p:nvPr>
            <p:ph idx="1"/>
          </p:nvPr>
        </p:nvPicPr>
        <p:blipFill>
          <a:blip r:embed="rId2" cstate="print"/>
          <a:srcRect/>
          <a:stretch>
            <a:fillRect/>
          </a:stretch>
        </p:blipFill>
        <p:spPr bwMode="auto">
          <a:xfrm>
            <a:off x="457200" y="650081"/>
            <a:ext cx="8229600" cy="54864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cs-CZ" dirty="0" err="1" smtClean="0"/>
              <a:t>Extremely</a:t>
            </a:r>
            <a:r>
              <a:rPr lang="cs-CZ" dirty="0" smtClean="0"/>
              <a:t> </a:t>
            </a:r>
            <a:r>
              <a:rPr lang="cs-CZ" dirty="0" err="1" smtClean="0"/>
              <a:t>uneven</a:t>
            </a:r>
            <a:r>
              <a:rPr lang="cs-CZ" dirty="0" smtClean="0"/>
              <a:t> </a:t>
            </a:r>
            <a:r>
              <a:rPr lang="cs-CZ" dirty="0" err="1" smtClean="0"/>
              <a:t>development</a:t>
            </a:r>
            <a:r>
              <a:rPr lang="cs-CZ" dirty="0" smtClean="0"/>
              <a:t>: </a:t>
            </a:r>
            <a:r>
              <a:rPr lang="cs-CZ" dirty="0" err="1" smtClean="0"/>
              <a:t>high</a:t>
            </a:r>
            <a:r>
              <a:rPr lang="cs-CZ" dirty="0" smtClean="0"/>
              <a:t> </a:t>
            </a:r>
            <a:r>
              <a:rPr lang="cs-CZ" dirty="0" err="1" smtClean="0"/>
              <a:t>economic</a:t>
            </a:r>
            <a:r>
              <a:rPr lang="cs-CZ" dirty="0" smtClean="0"/>
              <a:t> </a:t>
            </a:r>
            <a:r>
              <a:rPr lang="cs-CZ" dirty="0" err="1" smtClean="0"/>
              <a:t>growth</a:t>
            </a:r>
            <a:r>
              <a:rPr lang="cs-CZ" dirty="0" smtClean="0"/>
              <a:t> </a:t>
            </a:r>
            <a:r>
              <a:rPr lang="cs-CZ" dirty="0" err="1" smtClean="0"/>
              <a:t>but</a:t>
            </a:r>
            <a:r>
              <a:rPr lang="cs-CZ" dirty="0" smtClean="0"/>
              <a:t> </a:t>
            </a:r>
            <a:r>
              <a:rPr lang="cs-CZ" dirty="0" err="1" smtClean="0"/>
              <a:t>also</a:t>
            </a:r>
            <a:r>
              <a:rPr lang="cs-CZ" dirty="0" smtClean="0"/>
              <a:t> </a:t>
            </a:r>
            <a:r>
              <a:rPr lang="cs-CZ" dirty="0" err="1" smtClean="0"/>
              <a:t>rural</a:t>
            </a:r>
            <a:r>
              <a:rPr lang="cs-CZ" dirty="0" smtClean="0"/>
              <a:t> </a:t>
            </a:r>
            <a:r>
              <a:rPr lang="cs-CZ" dirty="0" err="1" smtClean="0"/>
              <a:t>unemployment</a:t>
            </a:r>
            <a:r>
              <a:rPr lang="cs-CZ" dirty="0" smtClean="0"/>
              <a:t> </a:t>
            </a:r>
            <a:r>
              <a:rPr lang="cs-CZ" dirty="0" err="1" smtClean="0"/>
              <a:t>and</a:t>
            </a:r>
            <a:r>
              <a:rPr lang="cs-CZ" dirty="0" smtClean="0"/>
              <a:t> </a:t>
            </a:r>
            <a:r>
              <a:rPr lang="cs-CZ" dirty="0" err="1" smtClean="0"/>
              <a:t>poverty</a:t>
            </a:r>
            <a:r>
              <a:rPr lang="cs-CZ" dirty="0" smtClean="0"/>
              <a:t>.</a:t>
            </a:r>
          </a:p>
          <a:p>
            <a:pPr lvl="1"/>
            <a:r>
              <a:rPr lang="cs-CZ" dirty="0" err="1" smtClean="0"/>
              <a:t>Horrible</a:t>
            </a:r>
            <a:r>
              <a:rPr lang="cs-CZ" dirty="0" smtClean="0"/>
              <a:t> </a:t>
            </a:r>
            <a:r>
              <a:rPr lang="cs-CZ" dirty="0" err="1" smtClean="0"/>
              <a:t>conditions</a:t>
            </a:r>
            <a:r>
              <a:rPr lang="cs-CZ" dirty="0" smtClean="0"/>
              <a:t> </a:t>
            </a:r>
            <a:r>
              <a:rPr lang="cs-CZ" dirty="0" err="1" smtClean="0"/>
              <a:t>for</a:t>
            </a:r>
            <a:r>
              <a:rPr lang="cs-CZ" dirty="0" smtClean="0"/>
              <a:t> </a:t>
            </a:r>
            <a:r>
              <a:rPr lang="cs-CZ" dirty="0" err="1" smtClean="0"/>
              <a:t>workers</a:t>
            </a:r>
            <a:r>
              <a:rPr lang="cs-CZ" dirty="0" smtClean="0"/>
              <a:t> (</a:t>
            </a:r>
            <a:r>
              <a:rPr lang="cs-CZ" dirty="0" err="1" smtClean="0"/>
              <a:t>series</a:t>
            </a:r>
            <a:r>
              <a:rPr lang="cs-CZ" dirty="0" smtClean="0"/>
              <a:t> </a:t>
            </a:r>
            <a:r>
              <a:rPr lang="cs-CZ" dirty="0" err="1" smtClean="0"/>
              <a:t>of</a:t>
            </a:r>
            <a:r>
              <a:rPr lang="cs-CZ" dirty="0" smtClean="0"/>
              <a:t> </a:t>
            </a:r>
            <a:r>
              <a:rPr lang="cs-CZ" dirty="0" err="1" smtClean="0"/>
              <a:t>strikes</a:t>
            </a:r>
            <a:r>
              <a:rPr lang="cs-CZ" dirty="0" smtClean="0"/>
              <a:t> in 1980s). </a:t>
            </a:r>
            <a:r>
              <a:rPr lang="cs-CZ" dirty="0" err="1" smtClean="0"/>
              <a:t>Creation</a:t>
            </a:r>
            <a:r>
              <a:rPr lang="cs-CZ" dirty="0" smtClean="0"/>
              <a:t> </a:t>
            </a:r>
            <a:r>
              <a:rPr lang="cs-CZ" dirty="0" err="1" smtClean="0"/>
              <a:t>of</a:t>
            </a:r>
            <a:r>
              <a:rPr lang="cs-CZ" dirty="0" smtClean="0"/>
              <a:t> </a:t>
            </a:r>
            <a:r>
              <a:rPr lang="cs-CZ" b="1" dirty="0" err="1" smtClean="0"/>
              <a:t>slums</a:t>
            </a:r>
            <a:r>
              <a:rPr lang="cs-CZ" dirty="0" smtClean="0"/>
              <a:t>.</a:t>
            </a:r>
          </a:p>
          <a:p>
            <a:r>
              <a:rPr lang="cs-CZ" dirty="0" err="1" smtClean="0"/>
              <a:t>International</a:t>
            </a:r>
            <a:r>
              <a:rPr lang="cs-CZ" dirty="0" smtClean="0"/>
              <a:t> center </a:t>
            </a:r>
            <a:r>
              <a:rPr lang="cs-CZ" dirty="0" err="1" smtClean="0"/>
              <a:t>for</a:t>
            </a:r>
            <a:r>
              <a:rPr lang="cs-CZ" dirty="0" smtClean="0"/>
              <a:t> </a:t>
            </a:r>
            <a:r>
              <a:rPr lang="cs-CZ" dirty="0" err="1" smtClean="0"/>
              <a:t>smuggling</a:t>
            </a:r>
            <a:r>
              <a:rPr lang="cs-CZ" dirty="0" smtClean="0"/>
              <a:t>, </a:t>
            </a:r>
            <a:r>
              <a:rPr lang="cs-CZ" dirty="0" err="1" smtClean="0"/>
              <a:t>gambling</a:t>
            </a:r>
            <a:r>
              <a:rPr lang="cs-CZ" dirty="0" smtClean="0"/>
              <a:t> </a:t>
            </a:r>
            <a:r>
              <a:rPr lang="cs-CZ" dirty="0" err="1" smtClean="0"/>
              <a:t>and</a:t>
            </a:r>
            <a:r>
              <a:rPr lang="cs-CZ" dirty="0" smtClean="0"/>
              <a:t> </a:t>
            </a:r>
            <a:r>
              <a:rPr lang="cs-CZ" dirty="0" err="1" smtClean="0"/>
              <a:t>drug</a:t>
            </a:r>
            <a:r>
              <a:rPr lang="cs-CZ" dirty="0" smtClean="0"/>
              <a:t> </a:t>
            </a:r>
            <a:r>
              <a:rPr lang="cs-CZ" dirty="0" err="1" smtClean="0"/>
              <a:t>production</a:t>
            </a:r>
            <a:r>
              <a:rPr lang="cs-CZ" dirty="0" smtClean="0"/>
              <a:t>.</a:t>
            </a:r>
          </a:p>
          <a:p>
            <a:pPr lvl="1"/>
            <a:r>
              <a:rPr lang="cs-CZ" dirty="0" err="1" smtClean="0"/>
              <a:t>Even</a:t>
            </a:r>
            <a:r>
              <a:rPr lang="cs-CZ" dirty="0" smtClean="0"/>
              <a:t> </a:t>
            </a:r>
            <a:r>
              <a:rPr lang="cs-CZ" dirty="0" err="1" smtClean="0"/>
              <a:t>Nazi</a:t>
            </a:r>
            <a:r>
              <a:rPr lang="cs-CZ" dirty="0" smtClean="0"/>
              <a:t> </a:t>
            </a:r>
            <a:r>
              <a:rPr lang="cs-CZ" dirty="0" err="1" smtClean="0"/>
              <a:t>war</a:t>
            </a:r>
            <a:r>
              <a:rPr lang="cs-CZ" dirty="0" smtClean="0"/>
              <a:t> </a:t>
            </a:r>
            <a:r>
              <a:rPr lang="cs-CZ" dirty="0" err="1" smtClean="0"/>
              <a:t>criminals</a:t>
            </a:r>
            <a:r>
              <a:rPr lang="cs-CZ" dirty="0"/>
              <a:t> </a:t>
            </a:r>
            <a:r>
              <a:rPr lang="cs-CZ" dirty="0" err="1"/>
              <a:t>i</a:t>
            </a:r>
            <a:r>
              <a:rPr lang="cs-CZ" dirty="0" err="1" smtClean="0"/>
              <a:t>ncluding</a:t>
            </a:r>
            <a:r>
              <a:rPr lang="cs-CZ" dirty="0" smtClean="0"/>
              <a:t> </a:t>
            </a:r>
            <a:r>
              <a:rPr lang="cs-CZ" dirty="0"/>
              <a:t>Josef </a:t>
            </a:r>
            <a:r>
              <a:rPr lang="cs-CZ" dirty="0" err="1" smtClean="0"/>
              <a:t>Mengele</a:t>
            </a:r>
            <a:r>
              <a:rPr lang="cs-CZ" dirty="0"/>
              <a:t> </a:t>
            </a:r>
            <a:r>
              <a:rPr lang="cs-CZ" dirty="0" smtClean="0"/>
              <a:t>(</a:t>
            </a:r>
            <a:r>
              <a:rPr lang="cs-CZ" dirty="0" err="1" smtClean="0"/>
              <a:t>naturalized</a:t>
            </a:r>
            <a:r>
              <a:rPr lang="cs-CZ" dirty="0" smtClean="0"/>
              <a:t> </a:t>
            </a:r>
            <a:r>
              <a:rPr lang="cs-CZ" dirty="0" err="1" smtClean="0"/>
              <a:t>citizien</a:t>
            </a:r>
            <a:r>
              <a:rPr lang="cs-CZ" dirty="0" smtClean="0"/>
              <a:t> in 1959).</a:t>
            </a:r>
            <a:endParaRPr lang="cs-CZ"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Repressions</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err="1" smtClean="0"/>
              <a:t>One</a:t>
            </a:r>
            <a:r>
              <a:rPr lang="cs-CZ" dirty="0" smtClean="0"/>
              <a:t> </a:t>
            </a:r>
            <a:r>
              <a:rPr lang="cs-CZ" dirty="0" err="1" smtClean="0"/>
              <a:t>of</a:t>
            </a:r>
            <a:r>
              <a:rPr lang="cs-CZ" dirty="0" smtClean="0"/>
              <a:t> </a:t>
            </a:r>
            <a:r>
              <a:rPr lang="cs-CZ" dirty="0" err="1" smtClean="0"/>
              <a:t>the</a:t>
            </a:r>
            <a:r>
              <a:rPr lang="cs-CZ" dirty="0" smtClean="0"/>
              <a:t> most </a:t>
            </a:r>
            <a:r>
              <a:rPr lang="cs-CZ" dirty="0" err="1" smtClean="0"/>
              <a:t>brutal</a:t>
            </a:r>
            <a:r>
              <a:rPr lang="cs-CZ" dirty="0" smtClean="0"/>
              <a:t> </a:t>
            </a:r>
            <a:r>
              <a:rPr lang="cs-CZ" dirty="0" err="1" smtClean="0"/>
              <a:t>dictatorships</a:t>
            </a:r>
            <a:r>
              <a:rPr lang="cs-CZ" dirty="0" smtClean="0"/>
              <a:t> in Latin </a:t>
            </a:r>
            <a:r>
              <a:rPr lang="cs-CZ" dirty="0" err="1" smtClean="0"/>
              <a:t>America</a:t>
            </a:r>
            <a:endParaRPr lang="cs-CZ" dirty="0" smtClean="0"/>
          </a:p>
          <a:p>
            <a:r>
              <a:rPr lang="cs-CZ" dirty="0" err="1" smtClean="0"/>
              <a:t>Establishing</a:t>
            </a:r>
            <a:r>
              <a:rPr lang="cs-CZ" dirty="0" smtClean="0"/>
              <a:t> </a:t>
            </a:r>
            <a:r>
              <a:rPr lang="cs-CZ" dirty="0" err="1" smtClean="0"/>
              <a:t>series</a:t>
            </a:r>
            <a:r>
              <a:rPr lang="cs-CZ" dirty="0" smtClean="0"/>
              <a:t> </a:t>
            </a:r>
            <a:r>
              <a:rPr lang="cs-CZ" dirty="0" err="1" smtClean="0"/>
              <a:t>of</a:t>
            </a:r>
            <a:r>
              <a:rPr lang="cs-CZ" dirty="0" smtClean="0"/>
              <a:t> </a:t>
            </a:r>
            <a:r>
              <a:rPr lang="cs-CZ" dirty="0" err="1" smtClean="0"/>
              <a:t>clandestine</a:t>
            </a:r>
            <a:r>
              <a:rPr lang="cs-CZ" dirty="0" smtClean="0"/>
              <a:t> </a:t>
            </a:r>
            <a:r>
              <a:rPr lang="cs-CZ" dirty="0" err="1" smtClean="0"/>
              <a:t>prisons</a:t>
            </a:r>
            <a:r>
              <a:rPr lang="cs-CZ" dirty="0" smtClean="0"/>
              <a:t>, such as La </a:t>
            </a:r>
            <a:r>
              <a:rPr lang="cs-CZ" dirty="0" err="1" smtClean="0"/>
              <a:t>Técnica</a:t>
            </a:r>
            <a:r>
              <a:rPr lang="cs-CZ" dirty="0"/>
              <a:t> </a:t>
            </a:r>
            <a:r>
              <a:rPr lang="cs-CZ" dirty="0" smtClean="0"/>
              <a:t>in Asunción.</a:t>
            </a:r>
          </a:p>
          <a:p>
            <a:pPr lvl="1"/>
            <a:r>
              <a:rPr lang="cs-CZ" dirty="0" err="1" smtClean="0"/>
              <a:t>Keen</a:t>
            </a:r>
            <a:r>
              <a:rPr lang="cs-CZ" dirty="0" smtClean="0"/>
              <a:t> on </a:t>
            </a:r>
            <a:r>
              <a:rPr lang="cs-CZ" b="1" dirty="0" err="1" smtClean="0"/>
              <a:t>torturing</a:t>
            </a:r>
            <a:r>
              <a:rPr lang="cs-CZ" dirty="0" smtClean="0"/>
              <a:t>: </a:t>
            </a:r>
            <a:r>
              <a:rPr lang="cs-CZ" dirty="0" err="1"/>
              <a:t>needles</a:t>
            </a:r>
            <a:r>
              <a:rPr lang="cs-CZ" dirty="0"/>
              <a:t> </a:t>
            </a:r>
            <a:r>
              <a:rPr lang="cs-CZ" dirty="0" err="1"/>
              <a:t>inserted</a:t>
            </a:r>
            <a:r>
              <a:rPr lang="cs-CZ" dirty="0"/>
              <a:t> </a:t>
            </a:r>
            <a:r>
              <a:rPr lang="cs-CZ" dirty="0" err="1"/>
              <a:t>under</a:t>
            </a:r>
            <a:r>
              <a:rPr lang="cs-CZ" dirty="0"/>
              <a:t> </a:t>
            </a:r>
            <a:r>
              <a:rPr lang="cs-CZ" dirty="0" err="1" smtClean="0"/>
              <a:t>toes</a:t>
            </a:r>
            <a:r>
              <a:rPr lang="cs-CZ" dirty="0" smtClean="0"/>
              <a:t> </a:t>
            </a:r>
            <a:r>
              <a:rPr lang="cs-CZ" dirty="0" err="1"/>
              <a:t>and</a:t>
            </a:r>
            <a:r>
              <a:rPr lang="cs-CZ" dirty="0"/>
              <a:t> </a:t>
            </a:r>
            <a:r>
              <a:rPr lang="cs-CZ" dirty="0" err="1"/>
              <a:t>fingernails</a:t>
            </a:r>
            <a:r>
              <a:rPr lang="cs-CZ" dirty="0"/>
              <a:t>, </a:t>
            </a:r>
            <a:r>
              <a:rPr lang="cs-CZ" dirty="0" err="1"/>
              <a:t>electric</a:t>
            </a:r>
            <a:r>
              <a:rPr lang="cs-CZ" dirty="0"/>
              <a:t> </a:t>
            </a:r>
            <a:r>
              <a:rPr lang="cs-CZ" dirty="0" err="1"/>
              <a:t>shocks</a:t>
            </a:r>
            <a:r>
              <a:rPr lang="cs-CZ" dirty="0"/>
              <a:t> </a:t>
            </a:r>
            <a:r>
              <a:rPr lang="cs-CZ" dirty="0" err="1"/>
              <a:t>applied</a:t>
            </a:r>
            <a:r>
              <a:rPr lang="cs-CZ" dirty="0"/>
              <a:t> to </a:t>
            </a:r>
            <a:r>
              <a:rPr lang="cs-CZ" dirty="0" err="1" smtClean="0"/>
              <a:t>private</a:t>
            </a:r>
            <a:r>
              <a:rPr lang="cs-CZ" dirty="0" smtClean="0"/>
              <a:t> </a:t>
            </a:r>
            <a:r>
              <a:rPr lang="cs-CZ" dirty="0" err="1"/>
              <a:t>areas</a:t>
            </a:r>
            <a:r>
              <a:rPr lang="cs-CZ" dirty="0"/>
              <a:t>, </a:t>
            </a:r>
            <a:r>
              <a:rPr lang="cs-CZ" dirty="0" err="1" smtClean="0"/>
              <a:t>beatings</a:t>
            </a:r>
            <a:r>
              <a:rPr lang="cs-CZ" dirty="0"/>
              <a:t>, </a:t>
            </a:r>
            <a:r>
              <a:rPr lang="cs-CZ" dirty="0" err="1"/>
              <a:t>and</a:t>
            </a:r>
            <a:r>
              <a:rPr lang="cs-CZ" dirty="0"/>
              <a:t> </a:t>
            </a:r>
            <a:r>
              <a:rPr lang="cs-CZ" dirty="0" err="1"/>
              <a:t>being</a:t>
            </a:r>
            <a:r>
              <a:rPr lang="cs-CZ" dirty="0"/>
              <a:t> </a:t>
            </a:r>
            <a:r>
              <a:rPr lang="cs-CZ" dirty="0" err="1"/>
              <a:t>plunged</a:t>
            </a:r>
            <a:r>
              <a:rPr lang="cs-CZ" dirty="0"/>
              <a:t> </a:t>
            </a:r>
            <a:r>
              <a:rPr lang="cs-CZ" dirty="0" err="1"/>
              <a:t>with</a:t>
            </a:r>
            <a:r>
              <a:rPr lang="cs-CZ" dirty="0"/>
              <a:t> </a:t>
            </a:r>
            <a:r>
              <a:rPr lang="cs-CZ" dirty="0" err="1"/>
              <a:t>their</a:t>
            </a:r>
            <a:r>
              <a:rPr lang="cs-CZ" dirty="0"/>
              <a:t> </a:t>
            </a:r>
            <a:r>
              <a:rPr lang="cs-CZ" dirty="0" err="1"/>
              <a:t>hands</a:t>
            </a:r>
            <a:r>
              <a:rPr lang="cs-CZ" dirty="0"/>
              <a:t> </a:t>
            </a:r>
            <a:r>
              <a:rPr lang="cs-CZ" dirty="0" err="1"/>
              <a:t>tied</a:t>
            </a:r>
            <a:r>
              <a:rPr lang="cs-CZ" dirty="0"/>
              <a:t> </a:t>
            </a:r>
            <a:r>
              <a:rPr lang="cs-CZ" dirty="0" err="1"/>
              <a:t>behind</a:t>
            </a:r>
            <a:r>
              <a:rPr lang="cs-CZ" dirty="0"/>
              <a:t> </a:t>
            </a:r>
            <a:r>
              <a:rPr lang="cs-CZ" dirty="0" err="1"/>
              <a:t>their</a:t>
            </a:r>
            <a:r>
              <a:rPr lang="cs-CZ" dirty="0"/>
              <a:t> </a:t>
            </a:r>
            <a:r>
              <a:rPr lang="cs-CZ" dirty="0" err="1"/>
              <a:t>back</a:t>
            </a:r>
            <a:r>
              <a:rPr lang="cs-CZ" dirty="0"/>
              <a:t> </a:t>
            </a:r>
            <a:r>
              <a:rPr lang="cs-CZ" dirty="0" err="1"/>
              <a:t>into</a:t>
            </a:r>
            <a:r>
              <a:rPr lang="cs-CZ" dirty="0"/>
              <a:t> </a:t>
            </a:r>
            <a:r>
              <a:rPr lang="cs-CZ" b="1" i="1" dirty="0"/>
              <a:t>la</a:t>
            </a:r>
            <a:r>
              <a:rPr lang="cs-CZ" i="1" dirty="0"/>
              <a:t> </a:t>
            </a:r>
            <a:r>
              <a:rPr lang="cs-CZ" b="1" i="1" dirty="0"/>
              <a:t>pileta</a:t>
            </a:r>
            <a:r>
              <a:rPr lang="cs-CZ" i="1" dirty="0"/>
              <a:t> </a:t>
            </a:r>
            <a:r>
              <a:rPr lang="cs-CZ" dirty="0"/>
              <a:t>(</a:t>
            </a:r>
            <a:r>
              <a:rPr lang="cs-CZ" dirty="0" err="1"/>
              <a:t>bathtub</a:t>
            </a:r>
            <a:r>
              <a:rPr lang="cs-CZ" dirty="0"/>
              <a:t> </a:t>
            </a:r>
            <a:r>
              <a:rPr lang="cs-CZ" dirty="0" err="1"/>
              <a:t>full</a:t>
            </a:r>
            <a:r>
              <a:rPr lang="cs-CZ" dirty="0"/>
              <a:t> </a:t>
            </a:r>
            <a:r>
              <a:rPr lang="cs-CZ" dirty="0" err="1"/>
              <a:t>of</a:t>
            </a:r>
            <a:r>
              <a:rPr lang="cs-CZ" dirty="0"/>
              <a:t> </a:t>
            </a:r>
            <a:r>
              <a:rPr lang="cs-CZ" dirty="0" err="1"/>
              <a:t>vomit</a:t>
            </a:r>
            <a:r>
              <a:rPr lang="cs-CZ" dirty="0"/>
              <a:t> </a:t>
            </a:r>
            <a:r>
              <a:rPr lang="cs-CZ" dirty="0" err="1"/>
              <a:t>and</a:t>
            </a:r>
            <a:r>
              <a:rPr lang="cs-CZ" dirty="0"/>
              <a:t> </a:t>
            </a:r>
            <a:r>
              <a:rPr lang="cs-CZ" dirty="0" err="1"/>
              <a:t>excrement</a:t>
            </a:r>
            <a:r>
              <a:rPr lang="cs-CZ" dirty="0" smtClean="0"/>
              <a:t>).</a:t>
            </a:r>
          </a:p>
          <a:p>
            <a:pPr lvl="1"/>
            <a:r>
              <a:rPr lang="cs-CZ" dirty="0" err="1" smtClean="0"/>
              <a:t>The</a:t>
            </a:r>
            <a:r>
              <a:rPr lang="cs-CZ" dirty="0" smtClean="0"/>
              <a:t> </a:t>
            </a:r>
            <a:r>
              <a:rPr lang="cs-CZ" dirty="0" err="1"/>
              <a:t>officers</a:t>
            </a:r>
            <a:r>
              <a:rPr lang="cs-CZ" dirty="0"/>
              <a:t> </a:t>
            </a:r>
            <a:r>
              <a:rPr lang="cs-CZ" dirty="0" err="1"/>
              <a:t>used</a:t>
            </a:r>
            <a:r>
              <a:rPr lang="cs-CZ" dirty="0"/>
              <a:t> to </a:t>
            </a:r>
            <a:r>
              <a:rPr lang="cs-CZ" dirty="0" err="1"/>
              <a:t>call</a:t>
            </a:r>
            <a:r>
              <a:rPr lang="cs-CZ" dirty="0"/>
              <a:t> </a:t>
            </a:r>
            <a:r>
              <a:rPr lang="cs-CZ" dirty="0" err="1"/>
              <a:t>the</a:t>
            </a:r>
            <a:r>
              <a:rPr lang="cs-CZ" dirty="0"/>
              <a:t> </a:t>
            </a:r>
            <a:r>
              <a:rPr lang="cs-CZ" dirty="0" err="1"/>
              <a:t>family</a:t>
            </a:r>
            <a:r>
              <a:rPr lang="cs-CZ" dirty="0"/>
              <a:t> </a:t>
            </a:r>
            <a:r>
              <a:rPr lang="cs-CZ" dirty="0" err="1"/>
              <a:t>members</a:t>
            </a:r>
            <a:r>
              <a:rPr lang="cs-CZ" dirty="0"/>
              <a:t> </a:t>
            </a:r>
            <a:r>
              <a:rPr lang="cs-CZ" dirty="0" err="1"/>
              <a:t>so</a:t>
            </a:r>
            <a:r>
              <a:rPr lang="cs-CZ" dirty="0"/>
              <a:t> </a:t>
            </a:r>
            <a:r>
              <a:rPr lang="cs-CZ" dirty="0" err="1"/>
              <a:t>they</a:t>
            </a:r>
            <a:r>
              <a:rPr lang="cs-CZ" dirty="0"/>
              <a:t> </a:t>
            </a:r>
            <a:r>
              <a:rPr lang="cs-CZ" dirty="0" err="1"/>
              <a:t>could</a:t>
            </a:r>
            <a:r>
              <a:rPr lang="cs-CZ" dirty="0"/>
              <a:t> </a:t>
            </a:r>
            <a:r>
              <a:rPr lang="cs-CZ" dirty="0" err="1"/>
              <a:t>hear</a:t>
            </a:r>
            <a:r>
              <a:rPr lang="cs-CZ" dirty="0"/>
              <a:t> </a:t>
            </a:r>
            <a:r>
              <a:rPr lang="cs-CZ" dirty="0" err="1"/>
              <a:t>the</a:t>
            </a:r>
            <a:r>
              <a:rPr lang="cs-CZ" dirty="0"/>
              <a:t> </a:t>
            </a:r>
            <a:r>
              <a:rPr lang="cs-CZ" dirty="0" err="1"/>
              <a:t>prisoners</a:t>
            </a:r>
            <a:r>
              <a:rPr lang="cs-CZ" dirty="0"/>
              <a:t> </a:t>
            </a:r>
            <a:r>
              <a:rPr lang="cs-CZ" dirty="0" err="1"/>
              <a:t>screaming</a:t>
            </a:r>
            <a:r>
              <a:rPr lang="cs-CZ" dirty="0"/>
              <a:t>, </a:t>
            </a:r>
            <a:r>
              <a:rPr lang="cs-CZ" dirty="0" err="1"/>
              <a:t>crying</a:t>
            </a:r>
            <a:r>
              <a:rPr lang="cs-CZ" dirty="0"/>
              <a:t>, </a:t>
            </a:r>
            <a:r>
              <a:rPr lang="cs-CZ" dirty="0" err="1"/>
              <a:t>and</a:t>
            </a:r>
            <a:r>
              <a:rPr lang="cs-CZ" dirty="0"/>
              <a:t> </a:t>
            </a:r>
            <a:r>
              <a:rPr lang="cs-CZ" dirty="0" err="1"/>
              <a:t>begging</a:t>
            </a:r>
            <a:r>
              <a:rPr lang="cs-CZ" dirty="0"/>
              <a:t> </a:t>
            </a:r>
            <a:r>
              <a:rPr lang="cs-CZ" dirty="0" err="1"/>
              <a:t>for</a:t>
            </a:r>
            <a:r>
              <a:rPr lang="cs-CZ" dirty="0"/>
              <a:t> </a:t>
            </a:r>
            <a:r>
              <a:rPr lang="cs-CZ" dirty="0" err="1"/>
              <a:t>mercy</a:t>
            </a:r>
            <a:r>
              <a:rPr lang="cs-CZ" dirty="0"/>
              <a:t> </a:t>
            </a:r>
            <a:r>
              <a:rPr lang="cs-CZ" dirty="0" err="1"/>
              <a:t>while</a:t>
            </a:r>
            <a:r>
              <a:rPr lang="cs-CZ" dirty="0"/>
              <a:t> </a:t>
            </a:r>
            <a:r>
              <a:rPr lang="cs-CZ" dirty="0" err="1"/>
              <a:t>they</a:t>
            </a:r>
            <a:r>
              <a:rPr lang="cs-CZ" dirty="0"/>
              <a:t> </a:t>
            </a:r>
            <a:r>
              <a:rPr lang="cs-CZ" dirty="0" err="1"/>
              <a:t>were</a:t>
            </a:r>
            <a:r>
              <a:rPr lang="cs-CZ" dirty="0"/>
              <a:t> </a:t>
            </a:r>
            <a:r>
              <a:rPr lang="cs-CZ" dirty="0" err="1"/>
              <a:t>being</a:t>
            </a:r>
            <a:r>
              <a:rPr lang="cs-CZ" dirty="0"/>
              <a:t> </a:t>
            </a:r>
            <a:r>
              <a:rPr lang="cs-CZ" dirty="0" err="1"/>
              <a:t>tortured</a:t>
            </a:r>
            <a:r>
              <a:rPr lang="cs-CZ" dirty="0"/>
              <a:t>.</a:t>
            </a:r>
            <a:endParaRPr lang="cs-CZ"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abc.com.py/resizer/5N8IH50Jg6JSt4R7k7TsFpjuaa4=/fit-in/770x495/smart/arc-anglerfish-arc2-prod-abccolor.s3.amazonaws.com/public/L6UKW6QFY5CWFKQHEWKHYHDY2A.jpg"/>
          <p:cNvPicPr>
            <a:picLocks noGrp="1" noChangeAspect="1" noChangeArrowheads="1"/>
          </p:cNvPicPr>
          <p:nvPr>
            <p:ph idx="1"/>
          </p:nvPr>
        </p:nvPicPr>
        <p:blipFill>
          <a:blip r:embed="rId2" cstate="print"/>
          <a:srcRect/>
          <a:stretch>
            <a:fillRect/>
          </a:stretch>
        </p:blipFill>
        <p:spPr bwMode="auto">
          <a:xfrm>
            <a:off x="187623" y="997664"/>
            <a:ext cx="8768755" cy="486267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857500"/>
            <a:ext cx="8229600" cy="1143000"/>
          </a:xfrm>
        </p:spPr>
        <p:txBody>
          <a:bodyPr/>
          <a:lstStyle/>
          <a:p>
            <a:r>
              <a:rPr lang="en-US" b="1" dirty="0" smtClean="0"/>
              <a:t>1. CONTEXT</a:t>
            </a:r>
            <a:endParaRPr lang="cs-CZ"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6264696"/>
          </a:xfrm>
        </p:spPr>
        <p:txBody>
          <a:bodyPr>
            <a:normAutofit/>
          </a:bodyPr>
          <a:lstStyle/>
          <a:p>
            <a:r>
              <a:rPr lang="cs-CZ" dirty="0" err="1" smtClean="0"/>
              <a:t>Stroessner</a:t>
            </a:r>
            <a:r>
              <a:rPr lang="cs-CZ" dirty="0" smtClean="0"/>
              <a:t> </a:t>
            </a:r>
            <a:r>
              <a:rPr lang="cs-CZ" dirty="0" err="1" smtClean="0"/>
              <a:t>also</a:t>
            </a:r>
            <a:r>
              <a:rPr lang="cs-CZ" dirty="0" smtClean="0"/>
              <a:t> </a:t>
            </a:r>
            <a:r>
              <a:rPr lang="cs-CZ" dirty="0" err="1" smtClean="0"/>
              <a:t>notorious</a:t>
            </a:r>
            <a:r>
              <a:rPr lang="cs-CZ" dirty="0" smtClean="0"/>
              <a:t> </a:t>
            </a:r>
            <a:r>
              <a:rPr lang="cs-CZ" dirty="0" err="1" smtClean="0"/>
              <a:t>for</a:t>
            </a:r>
            <a:r>
              <a:rPr lang="cs-CZ" dirty="0" smtClean="0"/>
              <a:t> </a:t>
            </a:r>
            <a:r>
              <a:rPr lang="cs-CZ" dirty="0" err="1" smtClean="0"/>
              <a:t>kidnapping</a:t>
            </a:r>
            <a:r>
              <a:rPr lang="cs-CZ" dirty="0" smtClean="0"/>
              <a:t> </a:t>
            </a:r>
            <a:r>
              <a:rPr lang="cs-CZ" dirty="0" err="1" smtClean="0"/>
              <a:t>and</a:t>
            </a:r>
            <a:r>
              <a:rPr lang="cs-CZ" dirty="0" smtClean="0"/>
              <a:t> </a:t>
            </a:r>
            <a:r>
              <a:rPr lang="cs-CZ" dirty="0" err="1" smtClean="0"/>
              <a:t>brutally</a:t>
            </a:r>
            <a:r>
              <a:rPr lang="cs-CZ" dirty="0" smtClean="0"/>
              <a:t> </a:t>
            </a:r>
            <a:r>
              <a:rPr lang="cs-CZ" dirty="0" err="1" smtClean="0"/>
              <a:t>raping</a:t>
            </a:r>
            <a:r>
              <a:rPr lang="cs-CZ" dirty="0" smtClean="0"/>
              <a:t> </a:t>
            </a:r>
            <a:r>
              <a:rPr lang="cs-CZ" dirty="0" err="1" smtClean="0"/>
              <a:t>children</a:t>
            </a:r>
            <a:r>
              <a:rPr lang="cs-CZ" dirty="0" smtClean="0"/>
              <a:t> </a:t>
            </a:r>
            <a:r>
              <a:rPr lang="cs-CZ" dirty="0" err="1" smtClean="0"/>
              <a:t>from</a:t>
            </a:r>
            <a:r>
              <a:rPr lang="cs-CZ" dirty="0" smtClean="0"/>
              <a:t> 8 to 15. </a:t>
            </a:r>
            <a:r>
              <a:rPr lang="cs-CZ" dirty="0" err="1" smtClean="0"/>
              <a:t>Harem</a:t>
            </a:r>
            <a:r>
              <a:rPr lang="cs-CZ" dirty="0" smtClean="0"/>
              <a:t> in </a:t>
            </a:r>
            <a:r>
              <a:rPr lang="cs-CZ" dirty="0" err="1" smtClean="0"/>
              <a:t>Sajonia</a:t>
            </a:r>
            <a:r>
              <a:rPr lang="cs-CZ" dirty="0" smtClean="0"/>
              <a:t> (Asunción).</a:t>
            </a:r>
          </a:p>
          <a:p>
            <a:pPr lvl="1"/>
            <a:r>
              <a:rPr lang="en-US" dirty="0"/>
              <a:t>“During the night, at 10, 11 pm, </a:t>
            </a:r>
            <a:r>
              <a:rPr lang="en-US" dirty="0" err="1"/>
              <a:t>Stroessner</a:t>
            </a:r>
            <a:r>
              <a:rPr lang="en-US" dirty="0"/>
              <a:t> came alone, driving an old, big car, on his own, with no security guard. He drove alone and entered the street. He would drive around, park his car, salute everyone, like it was a normal thing. At 3 am he would leave, like it was a normal thing</a:t>
            </a:r>
            <a:r>
              <a:rPr lang="en-US" dirty="0" smtClean="0"/>
              <a:t>.”</a:t>
            </a:r>
            <a:r>
              <a:rPr lang="cs-CZ" dirty="0" smtClean="0"/>
              <a:t> (</a:t>
            </a:r>
            <a:r>
              <a:rPr lang="cs-CZ" dirty="0" err="1" smtClean="0"/>
              <a:t>Calle</a:t>
            </a:r>
            <a:r>
              <a:rPr lang="cs-CZ" dirty="0" smtClean="0"/>
              <a:t> de </a:t>
            </a:r>
            <a:r>
              <a:rPr lang="cs-CZ" dirty="0" err="1" smtClean="0"/>
              <a:t>Silencio</a:t>
            </a:r>
            <a:r>
              <a:rPr lang="cs-CZ"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Fall</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err="1" smtClean="0"/>
              <a:t>Due</a:t>
            </a:r>
            <a:r>
              <a:rPr lang="cs-CZ" dirty="0" smtClean="0"/>
              <a:t> to </a:t>
            </a:r>
            <a:r>
              <a:rPr lang="cs-CZ" dirty="0" err="1" smtClean="0"/>
              <a:t>economic</a:t>
            </a:r>
            <a:r>
              <a:rPr lang="cs-CZ" dirty="0" smtClean="0"/>
              <a:t> </a:t>
            </a:r>
            <a:r>
              <a:rPr lang="cs-CZ" dirty="0" err="1" smtClean="0"/>
              <a:t>slowdown</a:t>
            </a:r>
            <a:r>
              <a:rPr lang="cs-CZ" dirty="0" smtClean="0"/>
              <a:t>, </a:t>
            </a:r>
            <a:r>
              <a:rPr lang="cs-CZ" dirty="0" err="1" smtClean="0"/>
              <a:t>old</a:t>
            </a:r>
            <a:r>
              <a:rPr lang="cs-CZ" dirty="0" smtClean="0"/>
              <a:t> </a:t>
            </a:r>
            <a:r>
              <a:rPr lang="cs-CZ" dirty="0" err="1" smtClean="0"/>
              <a:t>age</a:t>
            </a:r>
            <a:r>
              <a:rPr lang="cs-CZ" dirty="0" smtClean="0"/>
              <a:t> </a:t>
            </a:r>
            <a:r>
              <a:rPr lang="cs-CZ" dirty="0" err="1" smtClean="0"/>
              <a:t>and</a:t>
            </a:r>
            <a:r>
              <a:rPr lang="cs-CZ" dirty="0" smtClean="0"/>
              <a:t> </a:t>
            </a:r>
            <a:r>
              <a:rPr lang="cs-CZ" dirty="0" err="1" smtClean="0"/>
              <a:t>personal</a:t>
            </a:r>
            <a:r>
              <a:rPr lang="cs-CZ" dirty="0" smtClean="0"/>
              <a:t> </a:t>
            </a:r>
            <a:r>
              <a:rPr lang="cs-CZ" dirty="0" err="1" smtClean="0"/>
              <a:t>intervention</a:t>
            </a:r>
            <a:r>
              <a:rPr lang="cs-CZ" dirty="0" smtClean="0"/>
              <a:t> by pope John Paul II.</a:t>
            </a:r>
          </a:p>
          <a:p>
            <a:pPr lvl="1"/>
            <a:r>
              <a:rPr lang="cs-CZ" dirty="0" err="1" smtClean="0"/>
              <a:t>Massive</a:t>
            </a:r>
            <a:r>
              <a:rPr lang="cs-CZ" dirty="0" smtClean="0"/>
              <a:t> </a:t>
            </a:r>
            <a:r>
              <a:rPr lang="cs-CZ" dirty="0" err="1" smtClean="0"/>
              <a:t>protests</a:t>
            </a:r>
            <a:r>
              <a:rPr lang="cs-CZ" dirty="0" smtClean="0"/>
              <a:t> in 1983 </a:t>
            </a:r>
            <a:r>
              <a:rPr lang="cs-CZ" dirty="0" err="1" smtClean="0"/>
              <a:t>and</a:t>
            </a:r>
            <a:r>
              <a:rPr lang="cs-CZ" dirty="0" smtClean="0"/>
              <a:t> 1984.</a:t>
            </a:r>
          </a:p>
          <a:p>
            <a:pPr lvl="1"/>
            <a:r>
              <a:rPr lang="cs-CZ" dirty="0" smtClean="0"/>
              <a:t>Pope‘s visit in 1988: </a:t>
            </a:r>
            <a:r>
              <a:rPr lang="cs-CZ" dirty="0" err="1" smtClean="0"/>
              <a:t>openly</a:t>
            </a:r>
            <a:r>
              <a:rPr lang="cs-CZ" dirty="0" smtClean="0"/>
              <a:t> </a:t>
            </a:r>
            <a:r>
              <a:rPr lang="cs-CZ" dirty="0" err="1" smtClean="0"/>
              <a:t>calling</a:t>
            </a:r>
            <a:r>
              <a:rPr lang="cs-CZ" dirty="0" smtClean="0"/>
              <a:t> </a:t>
            </a:r>
            <a:r>
              <a:rPr lang="cs-CZ" dirty="0" err="1" smtClean="0"/>
              <a:t>for</a:t>
            </a:r>
            <a:r>
              <a:rPr lang="cs-CZ" dirty="0" smtClean="0"/>
              <a:t> </a:t>
            </a:r>
            <a:r>
              <a:rPr lang="cs-CZ" dirty="0" err="1" smtClean="0"/>
              <a:t>the</a:t>
            </a:r>
            <a:r>
              <a:rPr lang="cs-CZ" dirty="0" smtClean="0"/>
              <a:t> </a:t>
            </a:r>
            <a:r>
              <a:rPr lang="cs-CZ" dirty="0" err="1" smtClean="0"/>
              <a:t>fall</a:t>
            </a:r>
            <a:r>
              <a:rPr lang="cs-CZ" dirty="0" smtClean="0"/>
              <a:t> </a:t>
            </a:r>
            <a:r>
              <a:rPr lang="cs-CZ" dirty="0" err="1" smtClean="0"/>
              <a:t>of</a:t>
            </a:r>
            <a:r>
              <a:rPr lang="cs-CZ" dirty="0" smtClean="0"/>
              <a:t> </a:t>
            </a:r>
            <a:r>
              <a:rPr lang="cs-CZ" dirty="0" err="1" smtClean="0"/>
              <a:t>aging</a:t>
            </a:r>
            <a:r>
              <a:rPr lang="cs-CZ" dirty="0" smtClean="0"/>
              <a:t> </a:t>
            </a:r>
            <a:r>
              <a:rPr lang="cs-CZ" dirty="0" err="1" smtClean="0"/>
              <a:t>dictator</a:t>
            </a:r>
            <a:r>
              <a:rPr lang="cs-CZ" dirty="0" smtClean="0"/>
              <a:t>.</a:t>
            </a:r>
          </a:p>
          <a:p>
            <a:r>
              <a:rPr lang="cs-CZ" dirty="0" err="1" smtClean="0"/>
              <a:t>Also</a:t>
            </a:r>
            <a:r>
              <a:rPr lang="cs-CZ" dirty="0" smtClean="0"/>
              <a:t> </a:t>
            </a:r>
            <a:r>
              <a:rPr lang="cs-CZ" dirty="0" err="1" smtClean="0"/>
              <a:t>loosing</a:t>
            </a:r>
            <a:r>
              <a:rPr lang="cs-CZ" dirty="0" smtClean="0"/>
              <a:t> </a:t>
            </a:r>
            <a:r>
              <a:rPr lang="cs-CZ" dirty="0" err="1" smtClean="0"/>
              <a:t>all</a:t>
            </a:r>
            <a:r>
              <a:rPr lang="cs-CZ" dirty="0" smtClean="0"/>
              <a:t> </a:t>
            </a:r>
            <a:r>
              <a:rPr lang="cs-CZ" dirty="0" err="1" smtClean="0"/>
              <a:t>regional</a:t>
            </a:r>
            <a:r>
              <a:rPr lang="cs-CZ" dirty="0" smtClean="0"/>
              <a:t> support.</a:t>
            </a:r>
          </a:p>
          <a:p>
            <a:r>
              <a:rPr lang="cs-CZ" dirty="0" err="1" smtClean="0"/>
              <a:t>Overthrown</a:t>
            </a:r>
            <a:r>
              <a:rPr lang="cs-CZ" dirty="0" smtClean="0"/>
              <a:t> by </a:t>
            </a:r>
            <a:r>
              <a:rPr lang="cs-CZ" dirty="0" err="1" smtClean="0"/>
              <a:t>another</a:t>
            </a:r>
            <a:r>
              <a:rPr lang="cs-CZ" dirty="0" smtClean="0"/>
              <a:t> </a:t>
            </a:r>
            <a:r>
              <a:rPr lang="cs-CZ" dirty="0" err="1" smtClean="0"/>
              <a:t>military</a:t>
            </a:r>
            <a:r>
              <a:rPr lang="cs-CZ" dirty="0" smtClean="0"/>
              <a:t> </a:t>
            </a:r>
            <a:r>
              <a:rPr lang="cs-CZ" dirty="0" err="1" smtClean="0"/>
              <a:t>coup</a:t>
            </a:r>
            <a:r>
              <a:rPr lang="cs-CZ" dirty="0" smtClean="0"/>
              <a:t> in 1989, </a:t>
            </a:r>
            <a:r>
              <a:rPr lang="cs-CZ" dirty="0" err="1" smtClean="0"/>
              <a:t>leaving</a:t>
            </a:r>
            <a:r>
              <a:rPr lang="cs-CZ" dirty="0" smtClean="0"/>
              <a:t> to </a:t>
            </a:r>
            <a:r>
              <a:rPr lang="cs-CZ" dirty="0" err="1" smtClean="0"/>
              <a:t>Brazil</a:t>
            </a:r>
            <a:r>
              <a:rPr lang="cs-CZ" dirty="0" smtClean="0"/>
              <a:t>.</a:t>
            </a:r>
          </a:p>
          <a:p>
            <a:pPr lvl="1"/>
            <a:r>
              <a:rPr lang="cs-CZ" dirty="0" err="1" smtClean="0"/>
              <a:t>Dying</a:t>
            </a:r>
            <a:r>
              <a:rPr lang="cs-CZ" dirty="0" smtClean="0"/>
              <a:t> in </a:t>
            </a:r>
            <a:r>
              <a:rPr lang="cs-CZ" dirty="0" err="1" smtClean="0"/>
              <a:t>luxurious</a:t>
            </a:r>
            <a:r>
              <a:rPr lang="cs-CZ" dirty="0" smtClean="0"/>
              <a:t> exile in 2006. </a:t>
            </a:r>
            <a:r>
              <a:rPr lang="cs-CZ" dirty="0" err="1" smtClean="0"/>
              <a:t>Recently</a:t>
            </a:r>
            <a:r>
              <a:rPr lang="cs-CZ" dirty="0" smtClean="0"/>
              <a:t> </a:t>
            </a:r>
            <a:r>
              <a:rPr lang="cs-CZ" dirty="0" err="1" smtClean="0"/>
              <a:t>lauded</a:t>
            </a:r>
            <a:r>
              <a:rPr lang="cs-CZ" dirty="0" smtClean="0"/>
              <a:t> by president </a:t>
            </a:r>
            <a:r>
              <a:rPr lang="cs-CZ" dirty="0" err="1" smtClean="0"/>
              <a:t>Bolsonaro</a:t>
            </a:r>
            <a:r>
              <a:rPr lang="cs-CZ" dirty="0" smtClean="0"/>
              <a:t>.</a:t>
            </a:r>
          </a:p>
          <a:p>
            <a:pPr lvl="1"/>
            <a:r>
              <a:rPr lang="cs-CZ" dirty="0" err="1" smtClean="0"/>
              <a:t>Still</a:t>
            </a:r>
            <a:r>
              <a:rPr lang="cs-CZ" dirty="0" smtClean="0"/>
              <a:t> </a:t>
            </a:r>
            <a:r>
              <a:rPr lang="cs-CZ" dirty="0" err="1" smtClean="0"/>
              <a:t>relatively</a:t>
            </a:r>
            <a:r>
              <a:rPr lang="cs-CZ" dirty="0" smtClean="0"/>
              <a:t> </a:t>
            </a:r>
            <a:r>
              <a:rPr lang="cs-CZ" dirty="0" err="1" smtClean="0"/>
              <a:t>popular</a:t>
            </a:r>
            <a:r>
              <a:rPr lang="cs-CZ" dirty="0" smtClean="0"/>
              <a:t> in his </a:t>
            </a:r>
            <a:r>
              <a:rPr lang="cs-CZ" dirty="0" err="1" smtClean="0"/>
              <a:t>own</a:t>
            </a:r>
            <a:r>
              <a:rPr lang="cs-CZ" smtClean="0"/>
              <a:t> country.</a:t>
            </a:r>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https://lh3.googleusercontent.com/proxy/1Wt8Va7ez_czKipcfTHcl7XTYGeMCyzWd3MUpMV_ZlYYZclWjGKxwj8c2gUPZ6gNFZ-zr0isjQMkyRUYvCLIq7mNK0ASeBCNfHRGuw9eQUswwTacpTzW_MAuzA"/>
          <p:cNvPicPr>
            <a:picLocks noGrp="1" noChangeAspect="1" noChangeArrowheads="1"/>
          </p:cNvPicPr>
          <p:nvPr>
            <p:ph idx="1"/>
          </p:nvPr>
        </p:nvPicPr>
        <p:blipFill>
          <a:blip r:embed="rId2" cstate="print"/>
          <a:srcRect/>
          <a:stretch>
            <a:fillRect/>
          </a:stretch>
        </p:blipFill>
        <p:spPr bwMode="auto">
          <a:xfrm>
            <a:off x="441294" y="1016732"/>
            <a:ext cx="8261413" cy="482453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smtClean="0"/>
              <a:t>Overview</a:t>
            </a:r>
            <a:r>
              <a:rPr lang="cs-CZ" dirty="0" smtClean="0"/>
              <a:t>: </a:t>
            </a:r>
            <a:r>
              <a:rPr lang="cs-CZ" dirty="0" err="1" smtClean="0"/>
              <a:t>Dictatorships</a:t>
            </a:r>
            <a:r>
              <a:rPr lang="cs-CZ" dirty="0" smtClean="0"/>
              <a:t> in </a:t>
            </a:r>
            <a:r>
              <a:rPr lang="cs-CZ" dirty="0" err="1" smtClean="0"/>
              <a:t>Cold</a:t>
            </a:r>
            <a:r>
              <a:rPr lang="cs-CZ" dirty="0" smtClean="0"/>
              <a:t> </a:t>
            </a:r>
            <a:r>
              <a:rPr lang="cs-CZ" dirty="0" err="1" smtClean="0"/>
              <a:t>War</a:t>
            </a:r>
            <a:r>
              <a:rPr lang="cs-CZ" dirty="0" smtClean="0"/>
              <a:t> Latin </a:t>
            </a:r>
            <a:r>
              <a:rPr lang="cs-CZ" dirty="0" err="1" smtClean="0"/>
              <a:t>America</a:t>
            </a:r>
            <a:endParaRPr lang="cs-CZ" dirty="0"/>
          </a:p>
        </p:txBody>
      </p:sp>
      <p:sp>
        <p:nvSpPr>
          <p:cNvPr id="3" name="Zástupný symbol pro obsah 2"/>
          <p:cNvSpPr>
            <a:spLocks noGrp="1"/>
          </p:cNvSpPr>
          <p:nvPr>
            <p:ph idx="1"/>
          </p:nvPr>
        </p:nvSpPr>
        <p:spPr/>
        <p:txBody>
          <a:bodyPr>
            <a:normAutofit/>
          </a:bodyPr>
          <a:lstStyle/>
          <a:p>
            <a:r>
              <a:rPr lang="cs-CZ" b="1" dirty="0" err="1" smtClean="0"/>
              <a:t>Victims</a:t>
            </a:r>
            <a:r>
              <a:rPr lang="cs-CZ" b="1" dirty="0" smtClean="0"/>
              <a:t> (</a:t>
            </a:r>
            <a:r>
              <a:rPr lang="cs-CZ" b="1" dirty="0" err="1" smtClean="0"/>
              <a:t>murdered</a:t>
            </a:r>
            <a:r>
              <a:rPr lang="cs-CZ" b="1" dirty="0" smtClean="0"/>
              <a:t> </a:t>
            </a:r>
            <a:r>
              <a:rPr lang="cs-CZ" b="1" dirty="0" err="1" smtClean="0"/>
              <a:t>and</a:t>
            </a:r>
            <a:r>
              <a:rPr lang="cs-CZ" b="1" dirty="0" smtClean="0"/>
              <a:t> </a:t>
            </a:r>
            <a:r>
              <a:rPr lang="cs-CZ" b="1" dirty="0" err="1" smtClean="0"/>
              <a:t>disappeared</a:t>
            </a:r>
            <a:r>
              <a:rPr lang="cs-CZ" b="1" dirty="0" smtClean="0"/>
              <a:t>)</a:t>
            </a:r>
          </a:p>
          <a:p>
            <a:pPr lvl="1"/>
            <a:r>
              <a:rPr lang="cs-CZ" b="1" dirty="0" err="1" smtClean="0"/>
              <a:t>Brazil</a:t>
            </a:r>
            <a:r>
              <a:rPr lang="cs-CZ" b="1" dirty="0" smtClean="0"/>
              <a:t> </a:t>
            </a:r>
            <a:r>
              <a:rPr lang="cs-CZ" dirty="0" smtClean="0"/>
              <a:t>(1964-1985): 421</a:t>
            </a:r>
          </a:p>
          <a:p>
            <a:pPr lvl="1"/>
            <a:r>
              <a:rPr lang="cs-CZ" b="1" dirty="0" smtClean="0"/>
              <a:t>Chile</a:t>
            </a:r>
            <a:r>
              <a:rPr lang="cs-CZ" dirty="0" smtClean="0"/>
              <a:t> (1973-1989): 3 065</a:t>
            </a:r>
          </a:p>
          <a:p>
            <a:pPr lvl="1"/>
            <a:r>
              <a:rPr lang="cs-CZ" b="1" dirty="0" smtClean="0"/>
              <a:t>Argentina</a:t>
            </a:r>
            <a:r>
              <a:rPr lang="cs-CZ" dirty="0" smtClean="0"/>
              <a:t> (1976-1983): </a:t>
            </a:r>
            <a:r>
              <a:rPr lang="cs-CZ" dirty="0" err="1" smtClean="0"/>
              <a:t>about</a:t>
            </a:r>
            <a:r>
              <a:rPr lang="cs-CZ" dirty="0" smtClean="0"/>
              <a:t> 30 000</a:t>
            </a:r>
          </a:p>
          <a:p>
            <a:pPr lvl="1"/>
            <a:r>
              <a:rPr lang="cs-CZ" b="1" dirty="0" smtClean="0"/>
              <a:t>Paraguay</a:t>
            </a:r>
            <a:r>
              <a:rPr lang="cs-CZ" dirty="0" smtClean="0"/>
              <a:t> (1954-1989): 3-4 000</a:t>
            </a:r>
          </a:p>
          <a:p>
            <a:r>
              <a:rPr lang="cs-CZ" dirty="0" err="1" smtClean="0"/>
              <a:t>Tens</a:t>
            </a:r>
            <a:r>
              <a:rPr lang="cs-CZ" dirty="0" smtClean="0"/>
              <a:t> </a:t>
            </a:r>
            <a:r>
              <a:rPr lang="cs-CZ" dirty="0" err="1" smtClean="0"/>
              <a:t>of</a:t>
            </a:r>
            <a:r>
              <a:rPr lang="cs-CZ" dirty="0" smtClean="0"/>
              <a:t> </a:t>
            </a:r>
            <a:r>
              <a:rPr lang="cs-CZ" dirty="0" err="1" smtClean="0"/>
              <a:t>thousands</a:t>
            </a:r>
            <a:r>
              <a:rPr lang="cs-CZ" dirty="0" smtClean="0"/>
              <a:t> </a:t>
            </a:r>
            <a:r>
              <a:rPr lang="cs-CZ" dirty="0" err="1" smtClean="0"/>
              <a:t>of</a:t>
            </a:r>
            <a:r>
              <a:rPr lang="cs-CZ" dirty="0" smtClean="0"/>
              <a:t> </a:t>
            </a:r>
            <a:r>
              <a:rPr lang="cs-CZ" dirty="0" err="1" smtClean="0"/>
              <a:t>exiles</a:t>
            </a:r>
            <a:r>
              <a:rPr lang="cs-CZ" dirty="0" smtClean="0"/>
              <a:t> </a:t>
            </a:r>
            <a:r>
              <a:rPr lang="cs-CZ" dirty="0" err="1" smtClean="0"/>
              <a:t>and</a:t>
            </a:r>
            <a:r>
              <a:rPr lang="cs-CZ" dirty="0" smtClean="0"/>
              <a:t> </a:t>
            </a:r>
            <a:r>
              <a:rPr lang="cs-CZ" dirty="0" err="1" smtClean="0"/>
              <a:t>tortured</a:t>
            </a:r>
            <a:r>
              <a:rPr lang="cs-CZ" dirty="0" smtClean="0"/>
              <a:t>. </a:t>
            </a:r>
            <a:r>
              <a:rPr lang="cs-CZ" dirty="0" err="1" smtClean="0"/>
              <a:t>Kidnappings</a:t>
            </a:r>
            <a:r>
              <a:rPr lang="cs-CZ" dirty="0" smtClean="0"/>
              <a:t> </a:t>
            </a:r>
            <a:r>
              <a:rPr lang="cs-CZ" dirty="0" err="1" smtClean="0"/>
              <a:t>of</a:t>
            </a:r>
            <a:r>
              <a:rPr lang="cs-CZ" dirty="0" smtClean="0"/>
              <a:t> </a:t>
            </a:r>
            <a:r>
              <a:rPr lang="cs-CZ" dirty="0" err="1" smtClean="0"/>
              <a:t>both</a:t>
            </a:r>
            <a:r>
              <a:rPr lang="cs-CZ" dirty="0" smtClean="0"/>
              <a:t> </a:t>
            </a:r>
            <a:r>
              <a:rPr lang="cs-CZ" dirty="0" err="1" smtClean="0"/>
              <a:t>adults</a:t>
            </a:r>
            <a:r>
              <a:rPr lang="cs-CZ" dirty="0" smtClean="0"/>
              <a:t> </a:t>
            </a:r>
            <a:r>
              <a:rPr lang="cs-CZ" dirty="0" err="1" smtClean="0"/>
              <a:t>and</a:t>
            </a:r>
            <a:r>
              <a:rPr lang="cs-CZ" dirty="0" smtClean="0"/>
              <a:t> </a:t>
            </a:r>
            <a:r>
              <a:rPr lang="cs-CZ" dirty="0" err="1" smtClean="0"/>
              <a:t>children</a:t>
            </a:r>
            <a:r>
              <a:rPr lang="cs-CZ"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normAutofit lnSpcReduction="10000"/>
          </a:bodyPr>
          <a:lstStyle/>
          <a:p>
            <a:r>
              <a:rPr lang="cs-CZ" dirty="0" err="1" smtClean="0"/>
              <a:t>Shared</a:t>
            </a:r>
            <a:r>
              <a:rPr lang="cs-CZ" dirty="0" smtClean="0"/>
              <a:t> </a:t>
            </a:r>
            <a:r>
              <a:rPr lang="cs-CZ" dirty="0" err="1" smtClean="0"/>
              <a:t>characteristics</a:t>
            </a:r>
            <a:r>
              <a:rPr lang="cs-CZ" dirty="0" smtClean="0"/>
              <a:t>:</a:t>
            </a:r>
          </a:p>
          <a:p>
            <a:pPr lvl="1"/>
            <a:r>
              <a:rPr lang="cs-CZ" dirty="0" err="1" smtClean="0"/>
              <a:t>Mostly</a:t>
            </a:r>
            <a:r>
              <a:rPr lang="cs-CZ" dirty="0" smtClean="0"/>
              <a:t> </a:t>
            </a:r>
            <a:r>
              <a:rPr lang="cs-CZ" dirty="0" err="1" smtClean="0"/>
              <a:t>members</a:t>
            </a:r>
            <a:r>
              <a:rPr lang="cs-CZ" dirty="0" smtClean="0"/>
              <a:t> </a:t>
            </a:r>
            <a:r>
              <a:rPr lang="cs-CZ" dirty="0" err="1" smtClean="0"/>
              <a:t>of</a:t>
            </a:r>
            <a:r>
              <a:rPr lang="cs-CZ" dirty="0" smtClean="0"/>
              <a:t> </a:t>
            </a:r>
            <a:r>
              <a:rPr lang="cs-CZ" dirty="0" err="1" smtClean="0"/>
              <a:t>military</a:t>
            </a:r>
            <a:r>
              <a:rPr lang="cs-CZ" dirty="0" smtClean="0"/>
              <a:t> </a:t>
            </a:r>
            <a:r>
              <a:rPr lang="cs-CZ" dirty="0" err="1" smtClean="0"/>
              <a:t>or</a:t>
            </a:r>
            <a:r>
              <a:rPr lang="cs-CZ" dirty="0" smtClean="0"/>
              <a:t> </a:t>
            </a:r>
            <a:r>
              <a:rPr lang="cs-CZ" dirty="0" err="1" smtClean="0"/>
              <a:t>supported</a:t>
            </a:r>
            <a:r>
              <a:rPr lang="cs-CZ" dirty="0" smtClean="0"/>
              <a:t> by </a:t>
            </a:r>
            <a:r>
              <a:rPr lang="cs-CZ" dirty="0" err="1" smtClean="0"/>
              <a:t>military</a:t>
            </a:r>
            <a:r>
              <a:rPr lang="cs-CZ" dirty="0" smtClean="0"/>
              <a:t>.</a:t>
            </a:r>
          </a:p>
          <a:p>
            <a:pPr lvl="1"/>
            <a:r>
              <a:rPr lang="cs-CZ" dirty="0" err="1" smtClean="0"/>
              <a:t>Initial</a:t>
            </a:r>
            <a:r>
              <a:rPr lang="cs-CZ" dirty="0" smtClean="0"/>
              <a:t> U.S. support; </a:t>
            </a:r>
            <a:r>
              <a:rPr lang="cs-CZ" dirty="0" err="1" smtClean="0"/>
              <a:t>either</a:t>
            </a:r>
            <a:r>
              <a:rPr lang="cs-CZ" dirty="0" smtClean="0"/>
              <a:t> </a:t>
            </a:r>
            <a:r>
              <a:rPr lang="cs-CZ" dirty="0" err="1" smtClean="0"/>
              <a:t>direct</a:t>
            </a:r>
            <a:r>
              <a:rPr lang="cs-CZ" dirty="0" smtClean="0"/>
              <a:t> (</a:t>
            </a:r>
            <a:r>
              <a:rPr lang="cs-CZ" dirty="0" err="1" smtClean="0"/>
              <a:t>Central</a:t>
            </a:r>
            <a:r>
              <a:rPr lang="cs-CZ" dirty="0" smtClean="0"/>
              <a:t> </a:t>
            </a:r>
            <a:r>
              <a:rPr lang="cs-CZ" dirty="0" err="1" smtClean="0"/>
              <a:t>America</a:t>
            </a:r>
            <a:r>
              <a:rPr lang="cs-CZ" dirty="0" smtClean="0"/>
              <a:t>), </a:t>
            </a:r>
            <a:r>
              <a:rPr lang="cs-CZ" dirty="0" err="1" smtClean="0"/>
              <a:t>or</a:t>
            </a:r>
            <a:r>
              <a:rPr lang="cs-CZ" dirty="0" smtClean="0"/>
              <a:t> </a:t>
            </a:r>
            <a:r>
              <a:rPr lang="cs-CZ" dirty="0" err="1" smtClean="0"/>
              <a:t>indirect</a:t>
            </a:r>
            <a:r>
              <a:rPr lang="cs-CZ" dirty="0" smtClean="0"/>
              <a:t> support (</a:t>
            </a:r>
            <a:r>
              <a:rPr lang="cs-CZ" dirty="0" err="1" smtClean="0"/>
              <a:t>South</a:t>
            </a:r>
            <a:r>
              <a:rPr lang="cs-CZ" dirty="0" smtClean="0"/>
              <a:t> </a:t>
            </a:r>
            <a:r>
              <a:rPr lang="cs-CZ" dirty="0" err="1" smtClean="0"/>
              <a:t>America</a:t>
            </a:r>
            <a:r>
              <a:rPr lang="cs-CZ" dirty="0" smtClean="0"/>
              <a:t>: </a:t>
            </a:r>
            <a:r>
              <a:rPr lang="cs-CZ" dirty="0" err="1" smtClean="0"/>
              <a:t>e.g</a:t>
            </a:r>
            <a:r>
              <a:rPr lang="cs-CZ" dirty="0" smtClean="0"/>
              <a:t>. Chile, </a:t>
            </a:r>
            <a:r>
              <a:rPr lang="cs-CZ" dirty="0" err="1" smtClean="0"/>
              <a:t>Brazil</a:t>
            </a:r>
            <a:r>
              <a:rPr lang="cs-CZ" dirty="0" smtClean="0"/>
              <a:t>).</a:t>
            </a:r>
          </a:p>
          <a:p>
            <a:pPr lvl="1"/>
            <a:r>
              <a:rPr lang="cs-CZ" dirty="0" err="1" smtClean="0"/>
              <a:t>Anti</a:t>
            </a:r>
            <a:r>
              <a:rPr lang="cs-CZ" dirty="0" smtClean="0"/>
              <a:t>-</a:t>
            </a:r>
            <a:r>
              <a:rPr lang="cs-CZ" dirty="0" err="1" smtClean="0"/>
              <a:t>communist</a:t>
            </a:r>
            <a:r>
              <a:rPr lang="cs-CZ" dirty="0" smtClean="0"/>
              <a:t>.</a:t>
            </a:r>
          </a:p>
          <a:p>
            <a:pPr lvl="1"/>
            <a:r>
              <a:rPr lang="cs-CZ" dirty="0" err="1" smtClean="0"/>
              <a:t>Supporting</a:t>
            </a:r>
            <a:r>
              <a:rPr lang="cs-CZ" dirty="0" smtClean="0"/>
              <a:t> pro-market </a:t>
            </a:r>
            <a:r>
              <a:rPr lang="cs-CZ" dirty="0" err="1" smtClean="0"/>
              <a:t>policies</a:t>
            </a:r>
            <a:r>
              <a:rPr lang="cs-CZ" dirty="0" smtClean="0"/>
              <a:t>.</a:t>
            </a:r>
          </a:p>
          <a:p>
            <a:r>
              <a:rPr lang="cs-CZ" b="1" dirty="0" err="1" smtClean="0"/>
              <a:t>Operation</a:t>
            </a:r>
            <a:r>
              <a:rPr lang="cs-CZ" dirty="0" smtClean="0"/>
              <a:t> </a:t>
            </a:r>
            <a:r>
              <a:rPr lang="cs-CZ" b="1" dirty="0" err="1" smtClean="0"/>
              <a:t>Condor</a:t>
            </a:r>
            <a:r>
              <a:rPr lang="cs-CZ" dirty="0" smtClean="0"/>
              <a:t> (1968-1989)</a:t>
            </a:r>
            <a:endParaRPr lang="cs-CZ" dirty="0" smtClean="0"/>
          </a:p>
          <a:p>
            <a:pPr lvl="1"/>
            <a:r>
              <a:rPr lang="cs-CZ" dirty="0" err="1"/>
              <a:t>c</a:t>
            </a:r>
            <a:r>
              <a:rPr lang="cs-CZ" dirty="0" err="1" smtClean="0"/>
              <a:t>lose</a:t>
            </a:r>
            <a:r>
              <a:rPr lang="cs-CZ" dirty="0" smtClean="0"/>
              <a:t> </a:t>
            </a:r>
            <a:r>
              <a:rPr lang="cs-CZ" dirty="0" err="1" smtClean="0"/>
              <a:t>mutual</a:t>
            </a:r>
            <a:r>
              <a:rPr lang="cs-CZ" dirty="0" smtClean="0"/>
              <a:t> </a:t>
            </a:r>
            <a:r>
              <a:rPr lang="cs-CZ" dirty="0" err="1" smtClean="0"/>
              <a:t>collaboration</a:t>
            </a:r>
            <a:r>
              <a:rPr lang="cs-CZ" dirty="0" smtClean="0"/>
              <a:t> on </a:t>
            </a:r>
            <a:r>
              <a:rPr lang="cs-CZ" dirty="0" err="1" smtClean="0"/>
              <a:t>information</a:t>
            </a:r>
            <a:r>
              <a:rPr lang="cs-CZ" dirty="0" smtClean="0"/>
              <a:t> </a:t>
            </a:r>
            <a:r>
              <a:rPr lang="cs-CZ" dirty="0" err="1" smtClean="0"/>
              <a:t>sharing</a:t>
            </a:r>
            <a:r>
              <a:rPr lang="cs-CZ" dirty="0" smtClean="0"/>
              <a:t>, </a:t>
            </a:r>
            <a:r>
              <a:rPr lang="cs-CZ" dirty="0" err="1" smtClean="0"/>
              <a:t>anti</a:t>
            </a:r>
            <a:r>
              <a:rPr lang="cs-CZ" dirty="0" smtClean="0"/>
              <a:t>-</a:t>
            </a:r>
            <a:r>
              <a:rPr lang="cs-CZ" dirty="0" err="1" smtClean="0"/>
              <a:t>opposition</a:t>
            </a:r>
            <a:r>
              <a:rPr lang="cs-CZ" dirty="0" smtClean="0"/>
              <a:t> </a:t>
            </a:r>
            <a:r>
              <a:rPr lang="cs-CZ" dirty="0" err="1" smtClean="0"/>
              <a:t>activities</a:t>
            </a:r>
            <a:r>
              <a:rPr lang="cs-CZ" dirty="0" smtClean="0"/>
              <a:t>, </a:t>
            </a:r>
            <a:r>
              <a:rPr lang="cs-CZ" dirty="0" err="1" smtClean="0"/>
              <a:t>military</a:t>
            </a:r>
            <a:r>
              <a:rPr lang="cs-CZ" dirty="0" smtClean="0"/>
              <a:t> </a:t>
            </a:r>
            <a:r>
              <a:rPr lang="cs-CZ" dirty="0" err="1" smtClean="0"/>
              <a:t>training</a:t>
            </a:r>
            <a:r>
              <a:rPr lang="cs-CZ" dirty="0" smtClean="0"/>
              <a:t>.</a:t>
            </a:r>
          </a:p>
          <a:p>
            <a:pPr lvl="1"/>
            <a:r>
              <a:rPr lang="cs-CZ" dirty="0" err="1" smtClean="0"/>
              <a:t>Involving</a:t>
            </a:r>
            <a:r>
              <a:rPr lang="cs-CZ" dirty="0" smtClean="0"/>
              <a:t> </a:t>
            </a:r>
            <a:r>
              <a:rPr lang="cs-CZ" dirty="0" err="1" smtClean="0"/>
              <a:t>assasinations</a:t>
            </a:r>
            <a:r>
              <a:rPr lang="cs-CZ" dirty="0" smtClean="0"/>
              <a:t> </a:t>
            </a:r>
            <a:r>
              <a:rPr lang="cs-CZ" dirty="0" err="1" smtClean="0"/>
              <a:t>and</a:t>
            </a:r>
            <a:r>
              <a:rPr lang="cs-CZ" dirty="0" smtClean="0"/>
              <a:t> </a:t>
            </a:r>
            <a:r>
              <a:rPr lang="cs-CZ" dirty="0" err="1" smtClean="0"/>
              <a:t>kidnappings</a:t>
            </a:r>
            <a:r>
              <a:rPr lang="cs-CZ"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Role of the U.S.</a:t>
            </a:r>
            <a:endParaRPr lang="cs-CZ" dirty="0"/>
          </a:p>
        </p:txBody>
      </p:sp>
      <p:sp>
        <p:nvSpPr>
          <p:cNvPr id="3" name="Zástupný symbol pro obsah 2"/>
          <p:cNvSpPr>
            <a:spLocks noGrp="1"/>
          </p:cNvSpPr>
          <p:nvPr>
            <p:ph idx="1"/>
          </p:nvPr>
        </p:nvSpPr>
        <p:spPr>
          <a:xfrm>
            <a:off x="457200" y="1600200"/>
            <a:ext cx="8229600" cy="5069160"/>
          </a:xfrm>
        </p:spPr>
        <p:txBody>
          <a:bodyPr>
            <a:normAutofit/>
          </a:bodyPr>
          <a:lstStyle/>
          <a:p>
            <a:r>
              <a:rPr lang="cs-CZ" dirty="0" err="1" smtClean="0"/>
              <a:t>Strategy</a:t>
            </a:r>
            <a:r>
              <a:rPr lang="cs-CZ" dirty="0" smtClean="0"/>
              <a:t> </a:t>
            </a:r>
            <a:r>
              <a:rPr lang="cs-CZ" dirty="0" err="1" smtClean="0"/>
              <a:t>of</a:t>
            </a:r>
            <a:r>
              <a:rPr lang="cs-CZ" dirty="0" smtClean="0"/>
              <a:t> </a:t>
            </a:r>
            <a:r>
              <a:rPr lang="en-US" dirty="0" smtClean="0"/>
              <a:t>“containment” of communism</a:t>
            </a:r>
            <a:r>
              <a:rPr lang="cs-CZ" dirty="0" smtClean="0"/>
              <a:t>, </a:t>
            </a:r>
            <a:r>
              <a:rPr lang="cs-CZ" dirty="0" err="1" smtClean="0"/>
              <a:t>combined</a:t>
            </a:r>
            <a:r>
              <a:rPr lang="cs-CZ" dirty="0" smtClean="0"/>
              <a:t> </a:t>
            </a:r>
            <a:r>
              <a:rPr lang="cs-CZ" dirty="0" err="1" smtClean="0"/>
              <a:t>with</a:t>
            </a:r>
            <a:r>
              <a:rPr lang="cs-CZ" dirty="0" smtClean="0"/>
              <a:t> </a:t>
            </a:r>
            <a:r>
              <a:rPr lang="cs-CZ" dirty="0" err="1" smtClean="0"/>
              <a:t>typical</a:t>
            </a:r>
            <a:r>
              <a:rPr lang="cs-CZ" dirty="0" smtClean="0"/>
              <a:t> </a:t>
            </a:r>
            <a:r>
              <a:rPr lang="cs-CZ" dirty="0" err="1" smtClean="0"/>
              <a:t>disregard</a:t>
            </a:r>
            <a:r>
              <a:rPr lang="cs-CZ" dirty="0" smtClean="0"/>
              <a:t> </a:t>
            </a:r>
            <a:r>
              <a:rPr lang="cs-CZ" dirty="0" err="1" smtClean="0"/>
              <a:t>for</a:t>
            </a:r>
            <a:r>
              <a:rPr lang="cs-CZ" dirty="0" smtClean="0"/>
              <a:t> Latin </a:t>
            </a:r>
            <a:r>
              <a:rPr lang="cs-CZ" dirty="0" err="1" smtClean="0"/>
              <a:t>America</a:t>
            </a:r>
            <a:r>
              <a:rPr lang="cs-CZ" dirty="0" smtClean="0"/>
              <a:t>.</a:t>
            </a:r>
          </a:p>
          <a:p>
            <a:pPr lvl="1"/>
            <a:r>
              <a:rPr lang="cs-CZ" dirty="0" err="1" smtClean="0"/>
              <a:t>Goals</a:t>
            </a:r>
            <a:r>
              <a:rPr lang="cs-CZ" dirty="0" smtClean="0"/>
              <a:t>: </a:t>
            </a:r>
            <a:r>
              <a:rPr lang="cs-CZ" dirty="0" err="1" smtClean="0"/>
              <a:t>maintaining</a:t>
            </a:r>
            <a:r>
              <a:rPr lang="cs-CZ" dirty="0" smtClean="0"/>
              <a:t> U.S. business </a:t>
            </a:r>
            <a:r>
              <a:rPr lang="cs-CZ" dirty="0" err="1" smtClean="0"/>
              <a:t>and</a:t>
            </a:r>
            <a:r>
              <a:rPr lang="cs-CZ" dirty="0" smtClean="0"/>
              <a:t> </a:t>
            </a:r>
            <a:r>
              <a:rPr lang="cs-CZ" dirty="0" err="1" smtClean="0"/>
              <a:t>security</a:t>
            </a:r>
            <a:r>
              <a:rPr lang="cs-CZ" dirty="0" smtClean="0"/>
              <a:t> </a:t>
            </a:r>
            <a:r>
              <a:rPr lang="cs-CZ" dirty="0" err="1" smtClean="0"/>
              <a:t>interests</a:t>
            </a:r>
            <a:r>
              <a:rPr lang="cs-CZ" dirty="0" smtClean="0"/>
              <a:t>, </a:t>
            </a:r>
            <a:r>
              <a:rPr lang="cs-CZ" dirty="0" err="1" smtClean="0"/>
              <a:t>providing</a:t>
            </a:r>
            <a:r>
              <a:rPr lang="cs-CZ" dirty="0" smtClean="0"/>
              <a:t> support to </a:t>
            </a:r>
            <a:r>
              <a:rPr lang="cs-CZ" dirty="0" err="1" smtClean="0"/>
              <a:t>loyal</a:t>
            </a:r>
            <a:r>
              <a:rPr lang="cs-CZ" dirty="0" smtClean="0"/>
              <a:t> </a:t>
            </a:r>
            <a:r>
              <a:rPr lang="cs-CZ" dirty="0" err="1" smtClean="0"/>
              <a:t>regimes</a:t>
            </a:r>
            <a:r>
              <a:rPr lang="cs-CZ" dirty="0" smtClean="0"/>
              <a:t>.</a:t>
            </a:r>
          </a:p>
          <a:p>
            <a:pPr lvl="1"/>
            <a:r>
              <a:rPr lang="cs-CZ" dirty="0" err="1" smtClean="0"/>
              <a:t>How</a:t>
            </a:r>
            <a:r>
              <a:rPr lang="cs-CZ" dirty="0" smtClean="0"/>
              <a:t>: </a:t>
            </a:r>
            <a:r>
              <a:rPr lang="cs-CZ" dirty="0" err="1" smtClean="0"/>
              <a:t>intelligence</a:t>
            </a:r>
            <a:r>
              <a:rPr lang="cs-CZ" dirty="0" smtClean="0"/>
              <a:t>, </a:t>
            </a:r>
            <a:r>
              <a:rPr lang="cs-CZ" dirty="0" err="1" smtClean="0"/>
              <a:t>training</a:t>
            </a:r>
            <a:r>
              <a:rPr lang="cs-CZ" dirty="0" smtClean="0"/>
              <a:t>, </a:t>
            </a:r>
            <a:r>
              <a:rPr lang="cs-CZ" dirty="0" err="1" smtClean="0"/>
              <a:t>military</a:t>
            </a:r>
            <a:r>
              <a:rPr lang="cs-CZ" dirty="0" smtClean="0"/>
              <a:t> </a:t>
            </a:r>
            <a:r>
              <a:rPr lang="cs-CZ" dirty="0" err="1" smtClean="0"/>
              <a:t>and</a:t>
            </a:r>
            <a:r>
              <a:rPr lang="cs-CZ" dirty="0" smtClean="0"/>
              <a:t> </a:t>
            </a:r>
            <a:r>
              <a:rPr lang="cs-CZ" dirty="0" err="1" smtClean="0"/>
              <a:t>economic</a:t>
            </a:r>
            <a:r>
              <a:rPr lang="cs-CZ" dirty="0" smtClean="0"/>
              <a:t> support.</a:t>
            </a:r>
          </a:p>
          <a:p>
            <a:pPr lvl="1"/>
            <a:r>
              <a:rPr lang="cs-CZ" dirty="0" err="1" smtClean="0"/>
              <a:t>Occassional</a:t>
            </a:r>
            <a:r>
              <a:rPr lang="cs-CZ" dirty="0" smtClean="0"/>
              <a:t> </a:t>
            </a:r>
            <a:r>
              <a:rPr lang="cs-CZ" dirty="0" err="1" smtClean="0"/>
              <a:t>direct</a:t>
            </a:r>
            <a:r>
              <a:rPr lang="cs-CZ" dirty="0" smtClean="0"/>
              <a:t> </a:t>
            </a:r>
            <a:r>
              <a:rPr lang="cs-CZ" dirty="0" err="1" smtClean="0"/>
              <a:t>overthrow</a:t>
            </a:r>
            <a:r>
              <a:rPr lang="cs-CZ" dirty="0" smtClean="0"/>
              <a:t>, </a:t>
            </a:r>
            <a:r>
              <a:rPr lang="cs-CZ" dirty="0" err="1" smtClean="0"/>
              <a:t>e.g</a:t>
            </a:r>
            <a:r>
              <a:rPr lang="cs-CZ" dirty="0" smtClean="0"/>
              <a:t>. Guatemala </a:t>
            </a:r>
            <a:r>
              <a:rPr lang="cs-CZ" dirty="0" err="1" smtClean="0"/>
              <a:t>coup</a:t>
            </a:r>
            <a:r>
              <a:rPr lang="cs-CZ" dirty="0" smtClean="0"/>
              <a:t> in 1954.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lstStyle/>
          <a:p>
            <a:r>
              <a:rPr lang="cs-CZ" dirty="0" err="1" smtClean="0"/>
              <a:t>When</a:t>
            </a:r>
            <a:r>
              <a:rPr lang="cs-CZ" dirty="0" smtClean="0"/>
              <a:t>: </a:t>
            </a:r>
            <a:r>
              <a:rPr lang="cs-CZ" dirty="0" err="1" smtClean="0"/>
              <a:t>especially</a:t>
            </a:r>
            <a:r>
              <a:rPr lang="cs-CZ" dirty="0" smtClean="0"/>
              <a:t> </a:t>
            </a:r>
            <a:r>
              <a:rPr lang="cs-CZ" dirty="0" err="1" smtClean="0"/>
              <a:t>during</a:t>
            </a:r>
            <a:r>
              <a:rPr lang="cs-CZ" dirty="0" smtClean="0"/>
              <a:t> </a:t>
            </a:r>
            <a:r>
              <a:rPr lang="cs-CZ" dirty="0" err="1" smtClean="0"/>
              <a:t>Eisenhower</a:t>
            </a:r>
            <a:r>
              <a:rPr lang="cs-CZ" dirty="0" smtClean="0"/>
              <a:t>‘s (1953-61), </a:t>
            </a:r>
            <a:r>
              <a:rPr lang="cs-CZ" dirty="0" err="1" smtClean="0"/>
              <a:t>Johnson</a:t>
            </a:r>
            <a:r>
              <a:rPr lang="cs-CZ" dirty="0" smtClean="0"/>
              <a:t>‘s (1963-69), </a:t>
            </a:r>
            <a:r>
              <a:rPr lang="cs-CZ" dirty="0" err="1" smtClean="0"/>
              <a:t>Nixon</a:t>
            </a:r>
            <a:r>
              <a:rPr lang="cs-CZ" dirty="0" smtClean="0"/>
              <a:t>‘s (1969-74) </a:t>
            </a:r>
            <a:r>
              <a:rPr lang="cs-CZ" dirty="0" err="1" smtClean="0"/>
              <a:t>and</a:t>
            </a:r>
            <a:r>
              <a:rPr lang="cs-CZ" dirty="0" smtClean="0"/>
              <a:t> Ford‘s (1974-77)</a:t>
            </a:r>
            <a:r>
              <a:rPr lang="cs-CZ" dirty="0" err="1" smtClean="0"/>
              <a:t>presidencies</a:t>
            </a:r>
            <a:r>
              <a:rPr lang="cs-CZ" dirty="0" smtClean="0"/>
              <a:t>.</a:t>
            </a:r>
          </a:p>
          <a:p>
            <a:pPr lvl="1"/>
            <a:r>
              <a:rPr lang="cs-CZ" dirty="0" err="1" smtClean="0"/>
              <a:t>Key</a:t>
            </a:r>
            <a:r>
              <a:rPr lang="cs-CZ" dirty="0" smtClean="0"/>
              <a:t> role </a:t>
            </a:r>
            <a:r>
              <a:rPr lang="cs-CZ" dirty="0" err="1" smtClean="0"/>
              <a:t>of</a:t>
            </a:r>
            <a:r>
              <a:rPr lang="cs-CZ" dirty="0" smtClean="0"/>
              <a:t> Henry </a:t>
            </a:r>
            <a:r>
              <a:rPr lang="cs-CZ" dirty="0" err="1" smtClean="0"/>
              <a:t>Kissinger</a:t>
            </a:r>
            <a:r>
              <a:rPr lang="cs-CZ" dirty="0" smtClean="0"/>
              <a:t> (</a:t>
            </a:r>
            <a:r>
              <a:rPr lang="cs-CZ" dirty="0" err="1" smtClean="0"/>
              <a:t>national</a:t>
            </a:r>
            <a:r>
              <a:rPr lang="cs-CZ" dirty="0" smtClean="0"/>
              <a:t> </a:t>
            </a:r>
            <a:r>
              <a:rPr lang="cs-CZ" dirty="0" err="1" smtClean="0"/>
              <a:t>security</a:t>
            </a:r>
            <a:r>
              <a:rPr lang="cs-CZ" dirty="0" smtClean="0"/>
              <a:t> </a:t>
            </a:r>
            <a:r>
              <a:rPr lang="cs-CZ" dirty="0" err="1" smtClean="0"/>
              <a:t>advisor</a:t>
            </a:r>
            <a:r>
              <a:rPr lang="cs-CZ" dirty="0" smtClean="0"/>
              <a:t>, </a:t>
            </a:r>
            <a:r>
              <a:rPr lang="cs-CZ" dirty="0" err="1" smtClean="0"/>
              <a:t>foreign</a:t>
            </a:r>
            <a:r>
              <a:rPr lang="cs-CZ" dirty="0" smtClean="0"/>
              <a:t> </a:t>
            </a:r>
            <a:r>
              <a:rPr lang="cs-CZ" dirty="0" err="1" smtClean="0"/>
              <a:t>minister</a:t>
            </a:r>
            <a:r>
              <a:rPr lang="cs-CZ" dirty="0" smtClean="0"/>
              <a:t> </a:t>
            </a:r>
            <a:r>
              <a:rPr lang="cs-CZ" dirty="0" err="1" smtClean="0"/>
              <a:t>of</a:t>
            </a:r>
            <a:r>
              <a:rPr lang="cs-CZ" dirty="0" smtClean="0"/>
              <a:t> </a:t>
            </a:r>
            <a:r>
              <a:rPr lang="cs-CZ" dirty="0" err="1" smtClean="0"/>
              <a:t>Nixon</a:t>
            </a:r>
            <a:r>
              <a:rPr lang="cs-CZ" dirty="0" smtClean="0"/>
              <a:t>/Ford)</a:t>
            </a:r>
            <a:r>
              <a:rPr lang="cs-CZ" dirty="0" smtClean="0"/>
              <a:t>.</a:t>
            </a:r>
          </a:p>
          <a:p>
            <a:pPr lvl="1"/>
            <a:r>
              <a:rPr lang="cs-CZ" dirty="0" err="1" smtClean="0"/>
              <a:t>Worsened</a:t>
            </a:r>
            <a:r>
              <a:rPr lang="cs-CZ" dirty="0" smtClean="0"/>
              <a:t> by </a:t>
            </a:r>
            <a:r>
              <a:rPr lang="cs-CZ" dirty="0" err="1" smtClean="0"/>
              <a:t>the</a:t>
            </a:r>
            <a:r>
              <a:rPr lang="cs-CZ" dirty="0" smtClean="0"/>
              <a:t> </a:t>
            </a:r>
            <a:r>
              <a:rPr lang="cs-CZ" dirty="0" err="1" smtClean="0"/>
              <a:t>Cuban</a:t>
            </a:r>
            <a:r>
              <a:rPr lang="cs-CZ" dirty="0" smtClean="0"/>
              <a:t> </a:t>
            </a:r>
            <a:r>
              <a:rPr lang="cs-CZ" dirty="0" err="1" smtClean="0"/>
              <a:t>revolution</a:t>
            </a:r>
            <a:r>
              <a:rPr lang="cs-CZ" dirty="0" smtClean="0"/>
              <a:t> </a:t>
            </a:r>
            <a:r>
              <a:rPr lang="cs-CZ" dirty="0" err="1" smtClean="0"/>
              <a:t>and</a:t>
            </a:r>
            <a:r>
              <a:rPr lang="cs-CZ" dirty="0" smtClean="0"/>
              <a:t> </a:t>
            </a:r>
            <a:r>
              <a:rPr lang="cs-CZ" dirty="0" err="1" smtClean="0"/>
              <a:t>subsequent</a:t>
            </a:r>
            <a:r>
              <a:rPr lang="cs-CZ" dirty="0" smtClean="0"/>
              <a:t> </a:t>
            </a:r>
            <a:r>
              <a:rPr lang="cs-CZ" dirty="0" err="1" smtClean="0"/>
              <a:t>Soviet</a:t>
            </a:r>
            <a:r>
              <a:rPr lang="cs-CZ" dirty="0" smtClean="0"/>
              <a:t> </a:t>
            </a:r>
            <a:r>
              <a:rPr lang="cs-CZ" dirty="0" err="1" smtClean="0"/>
              <a:t>involvement</a:t>
            </a:r>
            <a:r>
              <a:rPr lang="cs-CZ"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88640"/>
            <a:ext cx="8229600" cy="6336704"/>
          </a:xfrm>
        </p:spPr>
        <p:txBody>
          <a:bodyPr/>
          <a:lstStyle/>
          <a:p>
            <a:r>
              <a:rPr lang="cs-CZ" dirty="0" err="1" smtClean="0"/>
              <a:t>Different</a:t>
            </a:r>
            <a:r>
              <a:rPr lang="cs-CZ" dirty="0" smtClean="0"/>
              <a:t> </a:t>
            </a:r>
            <a:r>
              <a:rPr lang="cs-CZ" dirty="0" err="1" smtClean="0"/>
              <a:t>approach</a:t>
            </a:r>
            <a:endParaRPr lang="cs-CZ" dirty="0" smtClean="0"/>
          </a:p>
          <a:p>
            <a:pPr lvl="1"/>
            <a:r>
              <a:rPr lang="cs-CZ" dirty="0" err="1" smtClean="0"/>
              <a:t>Kennedy</a:t>
            </a:r>
            <a:r>
              <a:rPr lang="cs-CZ" dirty="0" smtClean="0"/>
              <a:t>‘s </a:t>
            </a:r>
            <a:r>
              <a:rPr lang="cs-CZ" b="1" dirty="0" err="1" smtClean="0"/>
              <a:t>Alliance</a:t>
            </a:r>
            <a:r>
              <a:rPr lang="cs-CZ" dirty="0" smtClean="0"/>
              <a:t> </a:t>
            </a:r>
            <a:r>
              <a:rPr lang="cs-CZ" b="1" dirty="0" err="1" smtClean="0"/>
              <a:t>for</a:t>
            </a:r>
            <a:r>
              <a:rPr lang="cs-CZ" dirty="0" smtClean="0"/>
              <a:t> </a:t>
            </a:r>
            <a:r>
              <a:rPr lang="cs-CZ" b="1" dirty="0" err="1" smtClean="0"/>
              <a:t>Progress</a:t>
            </a:r>
            <a:r>
              <a:rPr lang="cs-CZ" dirty="0" smtClean="0"/>
              <a:t> (1961)</a:t>
            </a:r>
          </a:p>
          <a:p>
            <a:pPr lvl="1"/>
            <a:r>
              <a:rPr lang="cs-CZ" b="1" dirty="0" err="1" smtClean="0"/>
              <a:t>Jimmy</a:t>
            </a:r>
            <a:r>
              <a:rPr lang="cs-CZ" b="1" dirty="0" smtClean="0"/>
              <a:t> </a:t>
            </a:r>
            <a:r>
              <a:rPr lang="cs-CZ" b="1" dirty="0" err="1" smtClean="0"/>
              <a:t>Carter</a:t>
            </a:r>
            <a:r>
              <a:rPr lang="cs-CZ" dirty="0" smtClean="0"/>
              <a:t>‘s </a:t>
            </a:r>
            <a:r>
              <a:rPr lang="cs-CZ" dirty="0" err="1" smtClean="0"/>
              <a:t>presidency</a:t>
            </a:r>
            <a:r>
              <a:rPr lang="cs-CZ" dirty="0" smtClean="0"/>
              <a:t> (1977-1981).</a:t>
            </a:r>
          </a:p>
          <a:p>
            <a:pPr lvl="1"/>
            <a:r>
              <a:rPr lang="cs-CZ" dirty="0" smtClean="0"/>
              <a:t>Many </a:t>
            </a:r>
            <a:r>
              <a:rPr lang="cs-CZ" dirty="0" err="1" smtClean="0"/>
              <a:t>individual</a:t>
            </a:r>
            <a:r>
              <a:rPr lang="cs-CZ" dirty="0" smtClean="0"/>
              <a:t> </a:t>
            </a:r>
            <a:r>
              <a:rPr lang="cs-CZ" dirty="0" err="1" smtClean="0"/>
              <a:t>politicians</a:t>
            </a:r>
            <a:r>
              <a:rPr lang="cs-CZ" dirty="0"/>
              <a:t> </a:t>
            </a:r>
            <a:r>
              <a:rPr lang="cs-CZ" dirty="0" err="1" smtClean="0"/>
              <a:t>from</a:t>
            </a:r>
            <a:r>
              <a:rPr lang="cs-CZ" dirty="0" smtClean="0"/>
              <a:t> </a:t>
            </a:r>
            <a:r>
              <a:rPr lang="cs-CZ" dirty="0" err="1" smtClean="0"/>
              <a:t>both</a:t>
            </a:r>
            <a:r>
              <a:rPr lang="cs-CZ" dirty="0" smtClean="0"/>
              <a:t> </a:t>
            </a:r>
            <a:r>
              <a:rPr lang="cs-CZ" dirty="0" err="1" smtClean="0"/>
              <a:t>parties</a:t>
            </a:r>
            <a:r>
              <a:rPr lang="cs-CZ" dirty="0" smtClean="0"/>
              <a:t>.</a:t>
            </a:r>
            <a:endParaRPr lang="cs-CZ" dirty="0" smtClean="0"/>
          </a:p>
          <a:p>
            <a:pPr lvl="1"/>
            <a:r>
              <a:rPr lang="cs-CZ" dirty="0" smtClean="0"/>
              <a:t>Positive role </a:t>
            </a:r>
            <a:r>
              <a:rPr lang="cs-CZ" dirty="0" err="1" smtClean="0"/>
              <a:t>of</a:t>
            </a:r>
            <a:r>
              <a:rPr lang="cs-CZ" dirty="0" smtClean="0"/>
              <a:t> U.S. media, </a:t>
            </a:r>
            <a:r>
              <a:rPr lang="cs-CZ" dirty="0" err="1" smtClean="0"/>
              <a:t>intellectuals</a:t>
            </a:r>
            <a:r>
              <a:rPr lang="cs-CZ" dirty="0" smtClean="0"/>
              <a:t>, </a:t>
            </a:r>
            <a:r>
              <a:rPr lang="cs-CZ" dirty="0" err="1" smtClean="0"/>
              <a:t>universities</a:t>
            </a:r>
            <a:r>
              <a:rPr lang="cs-CZ" dirty="0" smtClean="0"/>
              <a:t> </a:t>
            </a:r>
            <a:r>
              <a:rPr lang="cs-CZ" dirty="0" err="1" smtClean="0"/>
              <a:t>and</a:t>
            </a:r>
            <a:r>
              <a:rPr lang="cs-CZ" dirty="0" smtClean="0"/>
              <a:t> civil </a:t>
            </a:r>
            <a:r>
              <a:rPr lang="cs-CZ" dirty="0" err="1" smtClean="0"/>
              <a:t>right</a:t>
            </a:r>
            <a:r>
              <a:rPr lang="cs-CZ" dirty="0" smtClean="0"/>
              <a:t> </a:t>
            </a:r>
            <a:r>
              <a:rPr lang="cs-CZ" dirty="0" err="1" smtClean="0"/>
              <a:t>movement</a:t>
            </a:r>
            <a:r>
              <a:rPr lang="cs-CZ" dirty="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Paraguay: A </a:t>
            </a:r>
            <a:r>
              <a:rPr lang="cs-CZ" dirty="0" err="1" smtClean="0"/>
              <a:t>very</a:t>
            </a:r>
            <a:r>
              <a:rPr lang="cs-CZ" dirty="0" smtClean="0"/>
              <a:t> </a:t>
            </a:r>
            <a:r>
              <a:rPr lang="cs-CZ" dirty="0" err="1" smtClean="0"/>
              <a:t>brief</a:t>
            </a:r>
            <a:r>
              <a:rPr lang="cs-CZ" dirty="0" smtClean="0"/>
              <a:t> </a:t>
            </a:r>
            <a:r>
              <a:rPr lang="cs-CZ" dirty="0" err="1" smtClean="0"/>
              <a:t>history</a:t>
            </a:r>
            <a:endParaRPr lang="cs-CZ" dirty="0"/>
          </a:p>
        </p:txBody>
      </p:sp>
      <p:sp>
        <p:nvSpPr>
          <p:cNvPr id="3" name="Zástupný symbol pro obsah 2"/>
          <p:cNvSpPr>
            <a:spLocks noGrp="1"/>
          </p:cNvSpPr>
          <p:nvPr>
            <p:ph idx="1"/>
          </p:nvPr>
        </p:nvSpPr>
        <p:spPr>
          <a:xfrm>
            <a:off x="457200" y="1600200"/>
            <a:ext cx="8229600" cy="4925144"/>
          </a:xfrm>
        </p:spPr>
        <p:txBody>
          <a:bodyPr>
            <a:normAutofit lnSpcReduction="10000"/>
          </a:bodyPr>
          <a:lstStyle/>
          <a:p>
            <a:r>
              <a:rPr lang="cs-CZ" dirty="0" err="1" smtClean="0"/>
              <a:t>Relatively</a:t>
            </a:r>
            <a:r>
              <a:rPr lang="cs-CZ" dirty="0" smtClean="0"/>
              <a:t> </a:t>
            </a:r>
            <a:r>
              <a:rPr lang="cs-CZ" dirty="0" err="1" smtClean="0"/>
              <a:t>small</a:t>
            </a:r>
            <a:r>
              <a:rPr lang="cs-CZ" dirty="0" smtClean="0"/>
              <a:t>, </a:t>
            </a:r>
            <a:r>
              <a:rPr lang="cs-CZ" dirty="0" err="1" smtClean="0"/>
              <a:t>landlocked</a:t>
            </a:r>
            <a:r>
              <a:rPr lang="cs-CZ" dirty="0" smtClean="0"/>
              <a:t> country </a:t>
            </a:r>
            <a:r>
              <a:rPr lang="cs-CZ" dirty="0" err="1" smtClean="0"/>
              <a:t>with</a:t>
            </a:r>
            <a:r>
              <a:rPr lang="cs-CZ" dirty="0" smtClean="0"/>
              <a:t> </a:t>
            </a:r>
            <a:r>
              <a:rPr lang="cs-CZ" dirty="0" err="1" smtClean="0"/>
              <a:t>little</a:t>
            </a:r>
            <a:r>
              <a:rPr lang="cs-CZ" dirty="0" smtClean="0"/>
              <a:t> </a:t>
            </a:r>
            <a:r>
              <a:rPr lang="cs-CZ" dirty="0" err="1" smtClean="0"/>
              <a:t>natural</a:t>
            </a:r>
            <a:r>
              <a:rPr lang="cs-CZ" dirty="0" smtClean="0"/>
              <a:t> </a:t>
            </a:r>
            <a:r>
              <a:rPr lang="cs-CZ" dirty="0" err="1" smtClean="0"/>
              <a:t>resources</a:t>
            </a:r>
            <a:r>
              <a:rPr lang="cs-CZ" dirty="0" smtClean="0"/>
              <a:t>.</a:t>
            </a:r>
          </a:p>
          <a:p>
            <a:pPr lvl="1"/>
            <a:r>
              <a:rPr lang="cs-CZ" dirty="0" err="1" smtClean="0"/>
              <a:t>Generally</a:t>
            </a:r>
            <a:r>
              <a:rPr lang="cs-CZ" dirty="0" smtClean="0"/>
              <a:t> </a:t>
            </a:r>
            <a:r>
              <a:rPr lang="cs-CZ" dirty="0" err="1" smtClean="0"/>
              <a:t>dependant</a:t>
            </a:r>
            <a:r>
              <a:rPr lang="cs-CZ" dirty="0" smtClean="0"/>
              <a:t> on </a:t>
            </a:r>
            <a:r>
              <a:rPr lang="cs-CZ" dirty="0" err="1" smtClean="0"/>
              <a:t>food</a:t>
            </a:r>
            <a:r>
              <a:rPr lang="cs-CZ" dirty="0" smtClean="0"/>
              <a:t> </a:t>
            </a:r>
            <a:r>
              <a:rPr lang="cs-CZ" dirty="0" err="1" smtClean="0"/>
              <a:t>exports</a:t>
            </a:r>
            <a:r>
              <a:rPr lang="cs-CZ" dirty="0" smtClean="0"/>
              <a:t>, </a:t>
            </a:r>
            <a:r>
              <a:rPr lang="cs-CZ" dirty="0" err="1" smtClean="0"/>
              <a:t>illegal</a:t>
            </a:r>
            <a:r>
              <a:rPr lang="cs-CZ" dirty="0" smtClean="0"/>
              <a:t> </a:t>
            </a:r>
            <a:r>
              <a:rPr lang="cs-CZ" dirty="0" err="1" smtClean="0"/>
              <a:t>activities</a:t>
            </a:r>
            <a:r>
              <a:rPr lang="cs-CZ" dirty="0" smtClean="0"/>
              <a:t>.</a:t>
            </a:r>
          </a:p>
          <a:p>
            <a:r>
              <a:rPr lang="cs-CZ" dirty="0" err="1" smtClean="0"/>
              <a:t>Very</a:t>
            </a:r>
            <a:r>
              <a:rPr lang="cs-CZ" dirty="0" smtClean="0"/>
              <a:t> </a:t>
            </a:r>
            <a:r>
              <a:rPr lang="cs-CZ" dirty="0" err="1" smtClean="0"/>
              <a:t>little</a:t>
            </a:r>
            <a:r>
              <a:rPr lang="cs-CZ" dirty="0" smtClean="0"/>
              <a:t> </a:t>
            </a:r>
            <a:r>
              <a:rPr lang="cs-CZ" dirty="0" err="1" smtClean="0"/>
              <a:t>democratic</a:t>
            </a:r>
            <a:r>
              <a:rPr lang="cs-CZ" dirty="0" smtClean="0"/>
              <a:t> </a:t>
            </a:r>
            <a:r>
              <a:rPr lang="cs-CZ" dirty="0" err="1" smtClean="0"/>
              <a:t>tradition</a:t>
            </a:r>
            <a:r>
              <a:rPr lang="cs-CZ" dirty="0" smtClean="0"/>
              <a:t>. On </a:t>
            </a:r>
            <a:r>
              <a:rPr lang="cs-CZ" dirty="0" err="1" smtClean="0"/>
              <a:t>the</a:t>
            </a:r>
            <a:r>
              <a:rPr lang="cs-CZ" dirty="0" smtClean="0"/>
              <a:t> </a:t>
            </a:r>
            <a:r>
              <a:rPr lang="cs-CZ" dirty="0" err="1" smtClean="0"/>
              <a:t>other</a:t>
            </a:r>
            <a:r>
              <a:rPr lang="cs-CZ" dirty="0" smtClean="0"/>
              <a:t> </a:t>
            </a:r>
            <a:r>
              <a:rPr lang="cs-CZ" dirty="0" err="1" smtClean="0"/>
              <a:t>hand</a:t>
            </a:r>
            <a:r>
              <a:rPr lang="cs-CZ" dirty="0" smtClean="0"/>
              <a:t>: </a:t>
            </a:r>
            <a:r>
              <a:rPr lang="cs-CZ" dirty="0" err="1" smtClean="0"/>
              <a:t>key</a:t>
            </a:r>
            <a:r>
              <a:rPr lang="cs-CZ" dirty="0" smtClean="0"/>
              <a:t> role </a:t>
            </a:r>
            <a:r>
              <a:rPr lang="cs-CZ" dirty="0" err="1" smtClean="0"/>
              <a:t>of</a:t>
            </a:r>
            <a:r>
              <a:rPr lang="cs-CZ" dirty="0" smtClean="0"/>
              <a:t> </a:t>
            </a:r>
            <a:r>
              <a:rPr lang="cs-CZ" dirty="0" err="1" smtClean="0"/>
              <a:t>the</a:t>
            </a:r>
            <a:r>
              <a:rPr lang="cs-CZ" dirty="0" smtClean="0"/>
              <a:t> </a:t>
            </a:r>
            <a:r>
              <a:rPr lang="cs-CZ" b="1" dirty="0" err="1" smtClean="0"/>
              <a:t>army</a:t>
            </a:r>
            <a:r>
              <a:rPr lang="cs-CZ" dirty="0" smtClean="0"/>
              <a:t>.</a:t>
            </a:r>
          </a:p>
          <a:p>
            <a:pPr lvl="1"/>
            <a:r>
              <a:rPr lang="cs-CZ" dirty="0" smtClean="0"/>
              <a:t>Identity </a:t>
            </a:r>
            <a:r>
              <a:rPr lang="cs-CZ" dirty="0" err="1" smtClean="0"/>
              <a:t>defined</a:t>
            </a:r>
            <a:r>
              <a:rPr lang="cs-CZ" dirty="0" smtClean="0"/>
              <a:t> by </a:t>
            </a:r>
            <a:r>
              <a:rPr lang="cs-CZ" b="1" dirty="0" err="1"/>
              <a:t>War</a:t>
            </a:r>
            <a:r>
              <a:rPr lang="cs-CZ" dirty="0"/>
              <a:t> </a:t>
            </a:r>
            <a:r>
              <a:rPr lang="cs-CZ" b="1" dirty="0" err="1"/>
              <a:t>of</a:t>
            </a:r>
            <a:r>
              <a:rPr lang="cs-CZ" dirty="0"/>
              <a:t> </a:t>
            </a:r>
            <a:r>
              <a:rPr lang="cs-CZ" b="1" dirty="0" err="1"/>
              <a:t>the</a:t>
            </a:r>
            <a:r>
              <a:rPr lang="cs-CZ" dirty="0"/>
              <a:t> </a:t>
            </a:r>
            <a:r>
              <a:rPr lang="cs-CZ" b="1" dirty="0"/>
              <a:t>Triple</a:t>
            </a:r>
            <a:r>
              <a:rPr lang="cs-CZ" dirty="0"/>
              <a:t> </a:t>
            </a:r>
            <a:r>
              <a:rPr lang="cs-CZ" b="1" dirty="0" err="1"/>
              <a:t>Alliance</a:t>
            </a:r>
            <a:r>
              <a:rPr lang="cs-CZ" dirty="0"/>
              <a:t> (</a:t>
            </a:r>
            <a:r>
              <a:rPr lang="cs-CZ" dirty="0" smtClean="0"/>
              <a:t>1865-70) </a:t>
            </a:r>
            <a:r>
              <a:rPr lang="cs-CZ" dirty="0" err="1" smtClean="0"/>
              <a:t>and</a:t>
            </a:r>
            <a:r>
              <a:rPr lang="cs-CZ" dirty="0" smtClean="0"/>
              <a:t> </a:t>
            </a:r>
            <a:r>
              <a:rPr lang="cs-CZ" b="1" dirty="0" err="1"/>
              <a:t>Chaco</a:t>
            </a:r>
            <a:r>
              <a:rPr lang="cs-CZ" dirty="0"/>
              <a:t> </a:t>
            </a:r>
            <a:r>
              <a:rPr lang="cs-CZ" b="1" dirty="0" err="1"/>
              <a:t>War</a:t>
            </a:r>
            <a:r>
              <a:rPr lang="cs-CZ" dirty="0"/>
              <a:t> </a:t>
            </a:r>
            <a:r>
              <a:rPr lang="cs-CZ" dirty="0" smtClean="0"/>
              <a:t>(1932-35) </a:t>
            </a:r>
            <a:r>
              <a:rPr lang="cs-CZ" dirty="0" err="1" smtClean="0"/>
              <a:t>against</a:t>
            </a:r>
            <a:r>
              <a:rPr lang="cs-CZ" dirty="0" smtClean="0"/>
              <a:t> </a:t>
            </a:r>
            <a:r>
              <a:rPr lang="cs-CZ" dirty="0" err="1" smtClean="0"/>
              <a:t>Bolivia</a:t>
            </a:r>
            <a:r>
              <a:rPr lang="cs-CZ" dirty="0" smtClean="0"/>
              <a:t>.</a:t>
            </a:r>
          </a:p>
          <a:p>
            <a:pPr lvl="1"/>
            <a:r>
              <a:rPr lang="cs-CZ" dirty="0" err="1" smtClean="0"/>
              <a:t>Also</a:t>
            </a:r>
            <a:r>
              <a:rPr lang="cs-CZ" dirty="0" smtClean="0"/>
              <a:t> </a:t>
            </a:r>
            <a:r>
              <a:rPr lang="cs-CZ" dirty="0" err="1" smtClean="0"/>
              <a:t>key</a:t>
            </a:r>
            <a:r>
              <a:rPr lang="cs-CZ" dirty="0" smtClean="0"/>
              <a:t> role </a:t>
            </a:r>
            <a:r>
              <a:rPr lang="cs-CZ" dirty="0" err="1" smtClean="0"/>
              <a:t>of</a:t>
            </a:r>
            <a:r>
              <a:rPr lang="cs-CZ" dirty="0" smtClean="0"/>
              <a:t> </a:t>
            </a:r>
            <a:r>
              <a:rPr lang="cs-CZ" dirty="0" err="1" smtClean="0"/>
              <a:t>conservative</a:t>
            </a:r>
            <a:r>
              <a:rPr lang="cs-CZ" dirty="0" smtClean="0"/>
              <a:t> </a:t>
            </a:r>
            <a:r>
              <a:rPr lang="cs-CZ" b="1" dirty="0" smtClean="0"/>
              <a:t>Colorado</a:t>
            </a:r>
            <a:r>
              <a:rPr lang="cs-CZ" dirty="0" smtClean="0"/>
              <a:t> </a:t>
            </a:r>
            <a:r>
              <a:rPr lang="cs-CZ" b="1" dirty="0" smtClean="0"/>
              <a:t>Party</a:t>
            </a:r>
            <a:r>
              <a:rPr lang="cs-CZ" dirty="0" smtClean="0"/>
              <a:t> (</a:t>
            </a:r>
            <a:r>
              <a:rPr lang="cs-CZ" dirty="0" err="1" smtClean="0"/>
              <a:t>founded</a:t>
            </a:r>
            <a:r>
              <a:rPr lang="cs-CZ" dirty="0" smtClean="0"/>
              <a:t> 1887). </a:t>
            </a:r>
            <a:r>
              <a:rPr lang="cs-CZ" dirty="0" err="1" smtClean="0"/>
              <a:t>Only</a:t>
            </a:r>
            <a:r>
              <a:rPr lang="cs-CZ" dirty="0" smtClean="0"/>
              <a:t> party </a:t>
            </a:r>
            <a:r>
              <a:rPr lang="cs-CZ" dirty="0" err="1" smtClean="0"/>
              <a:t>from</a:t>
            </a:r>
            <a:r>
              <a:rPr lang="cs-CZ" dirty="0" smtClean="0"/>
              <a:t> 1948.</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857500"/>
            <a:ext cx="8229600" cy="1143000"/>
          </a:xfrm>
        </p:spPr>
        <p:txBody>
          <a:bodyPr/>
          <a:lstStyle/>
          <a:p>
            <a:r>
              <a:rPr lang="cs-CZ" b="1" dirty="0" smtClean="0"/>
              <a:t>2. STRONISMO</a:t>
            </a:r>
            <a:endParaRPr lang="cs-CZ" b="1"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1062</Words>
  <Application>Microsoft Office PowerPoint</Application>
  <PresentationFormat>Předvádění na obrazovce (4:3)</PresentationFormat>
  <Paragraphs>94</Paragraphs>
  <Slides>22</Slides>
  <Notes>3</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Motiv sady Office</vt:lpstr>
      <vt:lpstr>Cold War Dictatorships</vt:lpstr>
      <vt:lpstr>1. CONTEXT</vt:lpstr>
      <vt:lpstr>Overview: Dictatorships in Cold War Latin America</vt:lpstr>
      <vt:lpstr>Snímek 4</vt:lpstr>
      <vt:lpstr>Role of the U.S.</vt:lpstr>
      <vt:lpstr>Snímek 6</vt:lpstr>
      <vt:lpstr>Snímek 7</vt:lpstr>
      <vt:lpstr>Paraguay: A very brief history</vt:lpstr>
      <vt:lpstr>2. STRONISMO</vt:lpstr>
      <vt:lpstr>Snímek 10</vt:lpstr>
      <vt:lpstr>Who is Alfredo Stroessner Matiauda (1912-2006)</vt:lpstr>
      <vt:lpstr>Pillars of power</vt:lpstr>
      <vt:lpstr>Snímek 13</vt:lpstr>
      <vt:lpstr>Nature of the Regime</vt:lpstr>
      <vt:lpstr>Snímek 15</vt:lpstr>
      <vt:lpstr>Snímek 16</vt:lpstr>
      <vt:lpstr>Snímek 17</vt:lpstr>
      <vt:lpstr>Repressions</vt:lpstr>
      <vt:lpstr>Snímek 19</vt:lpstr>
      <vt:lpstr>Snímek 20</vt:lpstr>
      <vt:lpstr>Fall</vt:lpstr>
      <vt:lpstr>Snímek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Cold War Dictatorships</dc:title>
  <dc:creator>František Kalenda</dc:creator>
  <cp:lastModifiedBy>František Kalenda</cp:lastModifiedBy>
  <cp:revision>17</cp:revision>
  <dcterms:created xsi:type="dcterms:W3CDTF">2020-03-03T21:05:43Z</dcterms:created>
  <dcterms:modified xsi:type="dcterms:W3CDTF">2020-03-04T08:52:08Z</dcterms:modified>
</cp:coreProperties>
</file>