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2C000B-6EC3-4D70-88CD-56DF072DDDA7}" v="6" dt="2021-12-08T08:52:33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9"/>
  </p:normalViewPr>
  <p:slideViewPr>
    <p:cSldViewPr snapToGrid="0" snapToObjects="1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282C000B-6EC3-4D70-88CD-56DF072DDDA7}"/>
    <pc:docChg chg="modSld">
      <pc:chgData name="Vladan Oláh" userId="S::olah@vojenskyobor.cz::6d2c33f5-8da9-44e3-b4cf-65bd519e0bfb" providerId="AD" clId="Web-{282C000B-6EC3-4D70-88CD-56DF072DDDA7}" dt="2021-12-08T08:52:33.043" v="5" actId="20577"/>
      <pc:docMkLst>
        <pc:docMk/>
      </pc:docMkLst>
      <pc:sldChg chg="modSp">
        <pc:chgData name="Vladan Oláh" userId="S::olah@vojenskyobor.cz::6d2c33f5-8da9-44e3-b4cf-65bd519e0bfb" providerId="AD" clId="Web-{282C000B-6EC3-4D70-88CD-56DF072DDDA7}" dt="2021-12-08T08:52:22.402" v="2" actId="20577"/>
        <pc:sldMkLst>
          <pc:docMk/>
          <pc:sldMk cId="34847988" sldId="257"/>
        </pc:sldMkLst>
        <pc:spChg chg="mod">
          <ac:chgData name="Vladan Oláh" userId="S::olah@vojenskyobor.cz::6d2c33f5-8da9-44e3-b4cf-65bd519e0bfb" providerId="AD" clId="Web-{282C000B-6EC3-4D70-88CD-56DF072DDDA7}" dt="2021-12-08T08:52:22.402" v="2" actId="20577"/>
          <ac:spMkLst>
            <pc:docMk/>
            <pc:sldMk cId="34847988" sldId="257"/>
            <ac:spMk id="3" creationId="{97207630-7AF6-104B-A10D-54F90A53D1F5}"/>
          </ac:spMkLst>
        </pc:spChg>
      </pc:sldChg>
      <pc:sldChg chg="modSp">
        <pc:chgData name="Vladan Oláh" userId="S::olah@vojenskyobor.cz::6d2c33f5-8da9-44e3-b4cf-65bd519e0bfb" providerId="AD" clId="Web-{282C000B-6EC3-4D70-88CD-56DF072DDDA7}" dt="2021-12-08T08:52:33.043" v="5" actId="20577"/>
        <pc:sldMkLst>
          <pc:docMk/>
          <pc:sldMk cId="807791359" sldId="259"/>
        </pc:sldMkLst>
        <pc:spChg chg="mod">
          <ac:chgData name="Vladan Oláh" userId="S::olah@vojenskyobor.cz::6d2c33f5-8da9-44e3-b4cf-65bd519e0bfb" providerId="AD" clId="Web-{282C000B-6EC3-4D70-88CD-56DF072DDDA7}" dt="2021-12-08T08:52:33.043" v="5" actId="20577"/>
          <ac:spMkLst>
            <pc:docMk/>
            <pc:sldMk cId="807791359" sldId="259"/>
            <ac:spMk id="3" creationId="{611B1688-8DD1-6947-8F90-F49C549F30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Speciální techniky – techniky znehybnění, poutání </a:t>
            </a:r>
            <a:br>
              <a:rPr lang="cs-CZ" dirty="0">
                <a:solidFill>
                  <a:srgbClr val="FFFFFF"/>
                </a:solidFill>
              </a:rPr>
            </a:br>
            <a:r>
              <a:rPr lang="cs-CZ" dirty="0">
                <a:solidFill>
                  <a:srgbClr val="FFFFFF"/>
                </a:solidFill>
              </a:rPr>
              <a:t>a bezpečného rozpoutání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b="1" dirty="0"/>
              <a:t>Cíl: </a:t>
            </a:r>
            <a:r>
              <a:rPr lang="cs-CZ" dirty="0"/>
              <a:t>zopakovat speciální techniky - znehybnění, poutání a bezpečného rozpoutání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speciální techniky znehybnění, pokročilé techniky – poutání </a:t>
            </a:r>
            <a:br>
              <a:rPr lang="cs-CZ" dirty="0"/>
            </a:br>
            <a:r>
              <a:rPr lang="cs-CZ" dirty="0"/>
              <a:t>              a bezpečné rozpoutání)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Speciální techniky – techniky znehybnění, poutání </a:t>
            </a:r>
            <a:br>
              <a:rPr lang="cs-CZ" sz="3600" dirty="0">
                <a:solidFill>
                  <a:schemeClr val="tx1"/>
                </a:solidFill>
              </a:rPr>
            </a:br>
            <a:r>
              <a:rPr lang="cs-CZ" sz="3600" dirty="0">
                <a:solidFill>
                  <a:schemeClr val="tx1"/>
                </a:solidFill>
              </a:rPr>
              <a:t>a bezpečného rozpoutání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1300" b="1" i="1" dirty="0"/>
              <a:t>Účelem výcviku technik v BZ je nácvik a zdokonalení: reakce na protivníkův podnět; přechodu do vlastního útoku; kombinace základních technik boje zblízka.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 dirty="0"/>
              <a:t> </a:t>
            </a:r>
            <a:r>
              <a:rPr lang="cs-CZ" sz="1300" i="1" dirty="0"/>
              <a:t>Zásady provádění sebeobranných technik: provedení musí být nenáročné, jednoduše proveditelné; proveditelné i v ústroji, výstroji </a:t>
            </a:r>
            <a:br>
              <a:rPr lang="cs-CZ" sz="1300" i="1" dirty="0"/>
            </a:br>
            <a:r>
              <a:rPr lang="cs-CZ" sz="1300" i="1"/>
              <a:t>  a </a:t>
            </a:r>
            <a:r>
              <a:rPr lang="cs-CZ" sz="1300" i="1" dirty="0"/>
              <a:t>výzbroji; lépe 10 osvojených techniky na 100% než 100 techniky na 10%.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Dělení speciálních technik: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100" i="1" dirty="0"/>
              <a:t>Techniky znehybnění – omezení protivníka pohybu;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100" i="1" dirty="0"/>
              <a:t>techniky odvádění – přemístění zadržené osoby;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100" i="1" dirty="0"/>
              <a:t>techniky likvidace – likvidace protivníka a tím znemožnění jeho dalšího útoku;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100" i="1" dirty="0"/>
              <a:t>pokročilé techniky – určeny k dalšímu rozvoji jednotlivce v dovednostech BZ.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788CD1-8AB0-4D8D-A882-D7A19267AE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B58521-C446-48BD-9BBB-057F3AA58A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39B622-DE18-4D00-9650-DCE3F1410B7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779</TotalTime>
  <Words>195</Words>
  <Application>Microsoft Office PowerPoint</Application>
  <PresentationFormat>Širokoúhlá obrazovka</PresentationFormat>
  <Paragraphs>16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RetrospectVTI</vt:lpstr>
      <vt:lpstr>Boj zblízka</vt:lpstr>
      <vt:lpstr>Boj zblízka</vt:lpstr>
      <vt:lpstr>Speciální techniky – techniky znehybnění, poutání  a bezpečného rozpoutání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16</cp:revision>
  <dcterms:created xsi:type="dcterms:W3CDTF">2021-12-01T12:47:50Z</dcterms:created>
  <dcterms:modified xsi:type="dcterms:W3CDTF">2021-12-08T08:52:35Z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