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E016EF-1BC8-4584-9FDA-358FB13E9B75}" v="25" dt="2020-03-13T11:44:26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ít Jirásek" userId="593ba0a8c78e77a2" providerId="LiveId" clId="{F1E016EF-1BC8-4584-9FDA-358FB13E9B75}"/>
    <pc:docChg chg="undo custSel addSld delSld modSld modMainMaster">
      <pc:chgData name="Vít Jirásek" userId="593ba0a8c78e77a2" providerId="LiveId" clId="{F1E016EF-1BC8-4584-9FDA-358FB13E9B75}" dt="2020-03-13T11:44:34.460" v="212" actId="26606"/>
      <pc:docMkLst>
        <pc:docMk/>
      </pc:docMkLst>
      <pc:sldChg chg="addSp delSp modSp mod setBg">
        <pc:chgData name="Vít Jirásek" userId="593ba0a8c78e77a2" providerId="LiveId" clId="{F1E016EF-1BC8-4584-9FDA-358FB13E9B75}" dt="2020-03-13T11:33:07.295" v="28" actId="26606"/>
        <pc:sldMkLst>
          <pc:docMk/>
          <pc:sldMk cId="703971323" sldId="256"/>
        </pc:sldMkLst>
        <pc:spChg chg="mod">
          <ac:chgData name="Vít Jirásek" userId="593ba0a8c78e77a2" providerId="LiveId" clId="{F1E016EF-1BC8-4584-9FDA-358FB13E9B75}" dt="2020-03-13T11:32:49.945" v="25" actId="20577"/>
          <ac:spMkLst>
            <pc:docMk/>
            <pc:sldMk cId="703971323" sldId="256"/>
            <ac:spMk id="2" creationId="{891D5AB3-814F-49AB-8859-80A00FC9368C}"/>
          </ac:spMkLst>
        </pc:spChg>
        <pc:spChg chg="mod">
          <ac:chgData name="Vít Jirásek" userId="593ba0a8c78e77a2" providerId="LiveId" clId="{F1E016EF-1BC8-4584-9FDA-358FB13E9B75}" dt="2020-03-13T11:33:02.760" v="27" actId="20577"/>
          <ac:spMkLst>
            <pc:docMk/>
            <pc:sldMk cId="703971323" sldId="256"/>
            <ac:spMk id="3" creationId="{9BE9FA97-6930-480E-96DC-EE3EB888E3CC}"/>
          </ac:spMkLst>
        </pc:spChg>
        <pc:spChg chg="add del">
          <ac:chgData name="Vít Jirásek" userId="593ba0a8c78e77a2" providerId="LiveId" clId="{F1E016EF-1BC8-4584-9FDA-358FB13E9B75}" dt="2020-03-13T11:33:07.295" v="28" actId="26606"/>
          <ac:spMkLst>
            <pc:docMk/>
            <pc:sldMk cId="703971323" sldId="256"/>
            <ac:spMk id="8" creationId="{16F9E488-0718-4E1E-9D12-26779F606252}"/>
          </ac:spMkLst>
        </pc:spChg>
        <pc:spChg chg="add del">
          <ac:chgData name="Vít Jirásek" userId="593ba0a8c78e77a2" providerId="LiveId" clId="{F1E016EF-1BC8-4584-9FDA-358FB13E9B75}" dt="2020-03-13T11:33:07.295" v="28" actId="26606"/>
          <ac:spMkLst>
            <pc:docMk/>
            <pc:sldMk cId="703971323" sldId="256"/>
            <ac:spMk id="10" creationId="{09BE6F6B-19BD-443C-8FB0-FA45F13F9535}"/>
          </ac:spMkLst>
        </pc:spChg>
        <pc:spChg chg="add">
          <ac:chgData name="Vít Jirásek" userId="593ba0a8c78e77a2" providerId="LiveId" clId="{F1E016EF-1BC8-4584-9FDA-358FB13E9B75}" dt="2020-03-13T11:33:07.295" v="28" actId="26606"/>
          <ac:spMkLst>
            <pc:docMk/>
            <pc:sldMk cId="703971323" sldId="256"/>
            <ac:spMk id="19" creationId="{16F9E488-0718-4E1E-9D12-26779F606252}"/>
          </ac:spMkLst>
        </pc:spChg>
        <pc:spChg chg="add">
          <ac:chgData name="Vít Jirásek" userId="593ba0a8c78e77a2" providerId="LiveId" clId="{F1E016EF-1BC8-4584-9FDA-358FB13E9B75}" dt="2020-03-13T11:33:07.295" v="28" actId="26606"/>
          <ac:spMkLst>
            <pc:docMk/>
            <pc:sldMk cId="703971323" sldId="256"/>
            <ac:spMk id="21" creationId="{09BE6F6B-19BD-443C-8FB0-FA45F13F9535}"/>
          </ac:spMkLst>
        </pc:spChg>
        <pc:grpChg chg="add del">
          <ac:chgData name="Vít Jirásek" userId="593ba0a8c78e77a2" providerId="LiveId" clId="{F1E016EF-1BC8-4584-9FDA-358FB13E9B75}" dt="2020-03-13T11:33:07.295" v="28" actId="26606"/>
          <ac:grpSpMkLst>
            <pc:docMk/>
            <pc:sldMk cId="703971323" sldId="256"/>
            <ac:grpSpMk id="12" creationId="{92AAE609-C327-4952-BB48-254E9015AD81}"/>
          </ac:grpSpMkLst>
        </pc:grpChg>
        <pc:grpChg chg="add">
          <ac:chgData name="Vít Jirásek" userId="593ba0a8c78e77a2" providerId="LiveId" clId="{F1E016EF-1BC8-4584-9FDA-358FB13E9B75}" dt="2020-03-13T11:33:07.295" v="28" actId="26606"/>
          <ac:grpSpMkLst>
            <pc:docMk/>
            <pc:sldMk cId="703971323" sldId="256"/>
            <ac:grpSpMk id="23" creationId="{92AAE609-C327-4952-BB48-254E9015AD81}"/>
          </ac:grpSpMkLst>
        </pc:grpChg>
      </pc:sldChg>
      <pc:sldChg chg="del">
        <pc:chgData name="Vít Jirásek" userId="593ba0a8c78e77a2" providerId="LiveId" clId="{F1E016EF-1BC8-4584-9FDA-358FB13E9B75}" dt="2020-03-13T11:33:13.177" v="29" actId="47"/>
        <pc:sldMkLst>
          <pc:docMk/>
          <pc:sldMk cId="3663269643" sldId="257"/>
        </pc:sldMkLst>
      </pc:sldChg>
      <pc:sldChg chg="del">
        <pc:chgData name="Vít Jirásek" userId="593ba0a8c78e77a2" providerId="LiveId" clId="{F1E016EF-1BC8-4584-9FDA-358FB13E9B75}" dt="2020-03-13T11:33:16.076" v="30" actId="47"/>
        <pc:sldMkLst>
          <pc:docMk/>
          <pc:sldMk cId="1479632223" sldId="258"/>
        </pc:sldMkLst>
      </pc:sldChg>
      <pc:sldChg chg="del">
        <pc:chgData name="Vít Jirásek" userId="593ba0a8c78e77a2" providerId="LiveId" clId="{F1E016EF-1BC8-4584-9FDA-358FB13E9B75}" dt="2020-03-13T11:33:18.247" v="31" actId="47"/>
        <pc:sldMkLst>
          <pc:docMk/>
          <pc:sldMk cId="1366056706" sldId="259"/>
        </pc:sldMkLst>
      </pc:sldChg>
      <pc:sldChg chg="addSp delSp modSp mod setBg">
        <pc:chgData name="Vít Jirásek" userId="593ba0a8c78e77a2" providerId="LiveId" clId="{F1E016EF-1BC8-4584-9FDA-358FB13E9B75}" dt="2020-03-13T11:34:18.313" v="38" actId="26606"/>
        <pc:sldMkLst>
          <pc:docMk/>
          <pc:sldMk cId="2185248703" sldId="260"/>
        </pc:sldMkLst>
        <pc:spChg chg="mod">
          <ac:chgData name="Vít Jirásek" userId="593ba0a8c78e77a2" providerId="LiveId" clId="{F1E016EF-1BC8-4584-9FDA-358FB13E9B75}" dt="2020-03-13T11:34:18.313" v="38" actId="26606"/>
          <ac:spMkLst>
            <pc:docMk/>
            <pc:sldMk cId="2185248703" sldId="260"/>
            <ac:spMk id="2" creationId="{00000000-0000-0000-0000-000000000000}"/>
          </ac:spMkLst>
        </pc:spChg>
        <pc:spChg chg="add del mod">
          <ac:chgData name="Vít Jirásek" userId="593ba0a8c78e77a2" providerId="LiveId" clId="{F1E016EF-1BC8-4584-9FDA-358FB13E9B75}" dt="2020-03-13T11:34:18.313" v="38" actId="26606"/>
          <ac:spMkLst>
            <pc:docMk/>
            <pc:sldMk cId="2185248703" sldId="260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34:18.313" v="38" actId="26606"/>
          <ac:spMkLst>
            <pc:docMk/>
            <pc:sldMk cId="2185248703" sldId="260"/>
            <ac:spMk id="6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34:08.476" v="35" actId="26606"/>
          <ac:spMkLst>
            <pc:docMk/>
            <pc:sldMk cId="2185248703" sldId="260"/>
            <ac:spMk id="7" creationId="{46C2E80F-49A6-4372-B103-219D417A55ED}"/>
          </ac:spMkLst>
        </pc:spChg>
        <pc:spChg chg="add">
          <ac:chgData name="Vít Jirásek" userId="593ba0a8c78e77a2" providerId="LiveId" clId="{F1E016EF-1BC8-4584-9FDA-358FB13E9B75}" dt="2020-03-13T11:34:18.313" v="38" actId="26606"/>
          <ac:spMkLst>
            <pc:docMk/>
            <pc:sldMk cId="2185248703" sldId="260"/>
            <ac:spMk id="8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34:09.299" v="37" actId="26606"/>
          <ac:spMkLst>
            <pc:docMk/>
            <pc:sldMk cId="2185248703" sldId="260"/>
            <ac:spMk id="10" creationId="{68575C10-8187-4AC4-AD72-C754EAFD2867}"/>
          </ac:spMkLst>
        </pc:spChg>
        <pc:grpChg chg="add">
          <ac:chgData name="Vít Jirásek" userId="593ba0a8c78e77a2" providerId="LiveId" clId="{F1E016EF-1BC8-4584-9FDA-358FB13E9B75}" dt="2020-03-13T11:34:18.313" v="38" actId="26606"/>
          <ac:grpSpMkLst>
            <pc:docMk/>
            <pc:sldMk cId="2185248703" sldId="260"/>
            <ac:grpSpMk id="9" creationId="{35EE815E-1BD3-4777-B652-6D98825BF66B}"/>
          </ac:grpSpMkLst>
        </pc:grpChg>
        <pc:graphicFrameChg chg="add del mod modGraphic">
          <ac:chgData name="Vít Jirásek" userId="593ba0a8c78e77a2" providerId="LiveId" clId="{F1E016EF-1BC8-4584-9FDA-358FB13E9B75}" dt="2020-03-13T11:34:09.299" v="37" actId="26606"/>
          <ac:graphicFrameMkLst>
            <pc:docMk/>
            <pc:sldMk cId="2185248703" sldId="260"/>
            <ac:graphicFrameMk id="5" creationId="{DC30DE21-C306-41D3-985C-3E0FAFCD1A05}"/>
          </ac:graphicFrameMkLst>
        </pc:graphicFrameChg>
        <pc:cxnChg chg="add del">
          <ac:chgData name="Vít Jirásek" userId="593ba0a8c78e77a2" providerId="LiveId" clId="{F1E016EF-1BC8-4584-9FDA-358FB13E9B75}" dt="2020-03-13T11:34:09.299" v="37" actId="26606"/>
          <ac:cxnSpMkLst>
            <pc:docMk/>
            <pc:sldMk cId="2185248703" sldId="260"/>
            <ac:cxnSpMk id="12" creationId="{74E776C9-ED67-41B7-B3A3-4DF76EF3ACEE}"/>
          </ac:cxnSpMkLst>
        </pc:cxnChg>
      </pc:sldChg>
      <pc:sldChg chg="addSp delSp modSp mod setBg setClrOvrMap">
        <pc:chgData name="Vít Jirásek" userId="593ba0a8c78e77a2" providerId="LiveId" clId="{F1E016EF-1BC8-4584-9FDA-358FB13E9B75}" dt="2020-03-13T11:34:55.477" v="45" actId="26606"/>
        <pc:sldMkLst>
          <pc:docMk/>
          <pc:sldMk cId="3347597521" sldId="261"/>
        </pc:sldMkLst>
        <pc:spChg chg="mod">
          <ac:chgData name="Vít Jirásek" userId="593ba0a8c78e77a2" providerId="LiveId" clId="{F1E016EF-1BC8-4584-9FDA-358FB13E9B75}" dt="2020-03-13T11:34:55.477" v="45" actId="26606"/>
          <ac:spMkLst>
            <pc:docMk/>
            <pc:sldMk cId="3347597521" sldId="261"/>
            <ac:spMk id="2" creationId="{00000000-0000-0000-0000-000000000000}"/>
          </ac:spMkLst>
        </pc:spChg>
        <pc:spChg chg="add del mod">
          <ac:chgData name="Vít Jirásek" userId="593ba0a8c78e77a2" providerId="LiveId" clId="{F1E016EF-1BC8-4584-9FDA-358FB13E9B75}" dt="2020-03-13T11:34:55.477" v="45" actId="26606"/>
          <ac:spMkLst>
            <pc:docMk/>
            <pc:sldMk cId="3347597521" sldId="261"/>
            <ac:spMk id="3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34:55.455" v="44" actId="26606"/>
          <ac:spMkLst>
            <pc:docMk/>
            <pc:sldMk cId="3347597521" sldId="261"/>
            <ac:spMk id="6" creationId="{C7FA33FF-088D-4F16-95A2-2C64D353DEA8}"/>
          </ac:spMkLst>
        </pc:spChg>
        <pc:spChg chg="add del">
          <ac:chgData name="Vít Jirásek" userId="593ba0a8c78e77a2" providerId="LiveId" clId="{F1E016EF-1BC8-4584-9FDA-358FB13E9B75}" dt="2020-03-13T11:34:55.455" v="44" actId="26606"/>
          <ac:spMkLst>
            <pc:docMk/>
            <pc:sldMk cId="3347597521" sldId="261"/>
            <ac:spMk id="7" creationId="{A376EFB1-01CF-419F-ABF1-2AF02BBFCBD1}"/>
          </ac:spMkLst>
        </pc:spChg>
        <pc:spChg chg="add del">
          <ac:chgData name="Vít Jirásek" userId="593ba0a8c78e77a2" providerId="LiveId" clId="{F1E016EF-1BC8-4584-9FDA-358FB13E9B75}" dt="2020-03-13T11:34:46.155" v="40" actId="26606"/>
          <ac:spMkLst>
            <pc:docMk/>
            <pc:sldMk cId="3347597521" sldId="261"/>
            <ac:spMk id="8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34:55.455" v="44" actId="26606"/>
          <ac:spMkLst>
            <pc:docMk/>
            <pc:sldMk cId="3347597521" sldId="261"/>
            <ac:spMk id="9" creationId="{FF9DEA15-78BD-4750-AA18-B9F28A6D5AB8}"/>
          </ac:spMkLst>
        </pc:spChg>
        <pc:spChg chg="add del">
          <ac:chgData name="Vít Jirásek" userId="593ba0a8c78e77a2" providerId="LiveId" clId="{F1E016EF-1BC8-4584-9FDA-358FB13E9B75}" dt="2020-03-13T11:34:46.155" v="40" actId="26606"/>
          <ac:spMkLst>
            <pc:docMk/>
            <pc:sldMk cId="3347597521" sldId="261"/>
            <ac:spMk id="10" creationId="{B19D093C-27FB-4032-B282-42C4563F257C}"/>
          </ac:spMkLst>
        </pc:spChg>
        <pc:spChg chg="add">
          <ac:chgData name="Vít Jirásek" userId="593ba0a8c78e77a2" providerId="LiveId" clId="{F1E016EF-1BC8-4584-9FDA-358FB13E9B75}" dt="2020-03-13T11:34:55.477" v="45" actId="26606"/>
          <ac:spMkLst>
            <pc:docMk/>
            <pc:sldMk cId="3347597521" sldId="261"/>
            <ac:spMk id="11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34:55.477" v="45" actId="26606"/>
          <ac:spMkLst>
            <pc:docMk/>
            <pc:sldMk cId="3347597521" sldId="261"/>
            <ac:spMk id="15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34:49.617" v="42" actId="26606"/>
          <ac:spMkLst>
            <pc:docMk/>
            <pc:sldMk cId="3347597521" sldId="261"/>
            <ac:spMk id="16" creationId="{46C2E80F-49A6-4372-B103-219D417A55ED}"/>
          </ac:spMkLst>
        </pc:spChg>
        <pc:grpChg chg="add del">
          <ac:chgData name="Vít Jirásek" userId="593ba0a8c78e77a2" providerId="LiveId" clId="{F1E016EF-1BC8-4584-9FDA-358FB13E9B75}" dt="2020-03-13T11:34:46.155" v="40" actId="26606"/>
          <ac:grpSpMkLst>
            <pc:docMk/>
            <pc:sldMk cId="3347597521" sldId="261"/>
            <ac:grpSpMk id="12" creationId="{35EE815E-1BD3-4777-B652-6D98825BF66B}"/>
          </ac:grpSpMkLst>
        </pc:grpChg>
        <pc:grpChg chg="add">
          <ac:chgData name="Vít Jirásek" userId="593ba0a8c78e77a2" providerId="LiveId" clId="{F1E016EF-1BC8-4584-9FDA-358FB13E9B75}" dt="2020-03-13T11:34:55.477" v="45" actId="26606"/>
          <ac:grpSpMkLst>
            <pc:docMk/>
            <pc:sldMk cId="3347597521" sldId="261"/>
            <ac:grpSpMk id="17" creationId="{35EE815E-1BD3-4777-B652-6D98825BF66B}"/>
          </ac:grpSpMkLst>
        </pc:grpChg>
        <pc:graphicFrameChg chg="add del">
          <ac:chgData name="Vít Jirásek" userId="593ba0a8c78e77a2" providerId="LiveId" clId="{F1E016EF-1BC8-4584-9FDA-358FB13E9B75}" dt="2020-03-13T11:34:49.617" v="42" actId="26606"/>
          <ac:graphicFrameMkLst>
            <pc:docMk/>
            <pc:sldMk cId="3347597521" sldId="261"/>
            <ac:graphicFrameMk id="5" creationId="{E49DC184-F05A-4332-A6E8-358B58B5C35D}"/>
          </ac:graphicFrameMkLst>
        </pc:graphicFrameChg>
      </pc:sldChg>
      <pc:sldChg chg="addSp delSp modSp mod setBg">
        <pc:chgData name="Vít Jirásek" userId="593ba0a8c78e77a2" providerId="LiveId" clId="{F1E016EF-1BC8-4584-9FDA-358FB13E9B75}" dt="2020-03-13T11:35:03.672" v="48" actId="26606"/>
        <pc:sldMkLst>
          <pc:docMk/>
          <pc:sldMk cId="42779198" sldId="262"/>
        </pc:sldMkLst>
        <pc:spChg chg="mod">
          <ac:chgData name="Vít Jirásek" userId="593ba0a8c78e77a2" providerId="LiveId" clId="{F1E016EF-1BC8-4584-9FDA-358FB13E9B75}" dt="2020-03-13T11:35:03.672" v="48" actId="26606"/>
          <ac:spMkLst>
            <pc:docMk/>
            <pc:sldMk cId="42779198" sldId="262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35:03.672" v="48" actId="26606"/>
          <ac:spMkLst>
            <pc:docMk/>
            <pc:sldMk cId="42779198" sldId="262"/>
            <ac:spMk id="5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35:03.657" v="47" actId="26606"/>
          <ac:spMkLst>
            <pc:docMk/>
            <pc:sldMk cId="42779198" sldId="262"/>
            <ac:spMk id="10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35:03.657" v="47" actId="26606"/>
          <ac:spMkLst>
            <pc:docMk/>
            <pc:sldMk cId="42779198" sldId="262"/>
            <ac:spMk id="12" creationId="{3B2069EE-A08E-44F0-B3F9-3CF8CC2DCAD5}"/>
          </ac:spMkLst>
        </pc:spChg>
        <pc:spChg chg="add">
          <ac:chgData name="Vít Jirásek" userId="593ba0a8c78e77a2" providerId="LiveId" clId="{F1E016EF-1BC8-4584-9FDA-358FB13E9B75}" dt="2020-03-13T11:35:03.672" v="48" actId="26606"/>
          <ac:spMkLst>
            <pc:docMk/>
            <pc:sldMk cId="42779198" sldId="262"/>
            <ac:spMk id="1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35:03.672" v="48" actId="26606"/>
          <ac:spMkLst>
            <pc:docMk/>
            <pc:sldMk cId="42779198" sldId="262"/>
            <ac:spMk id="19" creationId="{B19D093C-27FB-4032-B282-42C4563F257C}"/>
          </ac:spMkLst>
        </pc:spChg>
        <pc:grpChg chg="add del">
          <ac:chgData name="Vít Jirásek" userId="593ba0a8c78e77a2" providerId="LiveId" clId="{F1E016EF-1BC8-4584-9FDA-358FB13E9B75}" dt="2020-03-13T11:35:03.657" v="47" actId="26606"/>
          <ac:grpSpMkLst>
            <pc:docMk/>
            <pc:sldMk cId="42779198" sldId="262"/>
            <ac:grpSpMk id="14" creationId="{E12BF2FB-8A96-4B53-86A0-04755C545EB8}"/>
          </ac:grpSpMkLst>
        </pc:grpChg>
        <pc:grpChg chg="add">
          <ac:chgData name="Vít Jirásek" userId="593ba0a8c78e77a2" providerId="LiveId" clId="{F1E016EF-1BC8-4584-9FDA-358FB13E9B75}" dt="2020-03-13T11:35:03.672" v="48" actId="26606"/>
          <ac:grpSpMkLst>
            <pc:docMk/>
            <pc:sldMk cId="42779198" sldId="262"/>
            <ac:grpSpMk id="20" creationId="{35EE815E-1BD3-4777-B652-6D98825BF66B}"/>
          </ac:grpSpMkLst>
        </pc:grpChg>
      </pc:sldChg>
      <pc:sldChg chg="addSp modSp mod setBg">
        <pc:chgData name="Vít Jirásek" userId="593ba0a8c78e77a2" providerId="LiveId" clId="{F1E016EF-1BC8-4584-9FDA-358FB13E9B75}" dt="2020-03-13T11:35:16.838" v="49" actId="26606"/>
        <pc:sldMkLst>
          <pc:docMk/>
          <pc:sldMk cId="958012203" sldId="263"/>
        </pc:sldMkLst>
        <pc:spChg chg="mod">
          <ac:chgData name="Vít Jirásek" userId="593ba0a8c78e77a2" providerId="LiveId" clId="{F1E016EF-1BC8-4584-9FDA-358FB13E9B75}" dt="2020-03-13T11:35:16.838" v="49" actId="26606"/>
          <ac:spMkLst>
            <pc:docMk/>
            <pc:sldMk cId="958012203" sldId="263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35:16.838" v="49" actId="26606"/>
          <ac:spMkLst>
            <pc:docMk/>
            <pc:sldMk cId="958012203" sldId="263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35:16.838" v="49" actId="26606"/>
          <ac:spMkLst>
            <pc:docMk/>
            <pc:sldMk cId="958012203" sldId="263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35:16.838" v="49" actId="26606"/>
          <ac:spMkLst>
            <pc:docMk/>
            <pc:sldMk cId="958012203" sldId="263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35:16.838" v="49" actId="26606"/>
          <ac:grpSpMkLst>
            <pc:docMk/>
            <pc:sldMk cId="958012203" sldId="263"/>
            <ac:grpSpMk id="12" creationId="{35EE815E-1BD3-4777-B652-6D98825BF66B}"/>
          </ac:grpSpMkLst>
        </pc:grpChg>
      </pc:sldChg>
      <pc:sldChg chg="addSp modSp mod setBg">
        <pc:chgData name="Vít Jirásek" userId="593ba0a8c78e77a2" providerId="LiveId" clId="{F1E016EF-1BC8-4584-9FDA-358FB13E9B75}" dt="2020-03-13T11:35:25.174" v="50" actId="26606"/>
        <pc:sldMkLst>
          <pc:docMk/>
          <pc:sldMk cId="1246609207" sldId="264"/>
        </pc:sldMkLst>
        <pc:spChg chg="mod">
          <ac:chgData name="Vít Jirásek" userId="593ba0a8c78e77a2" providerId="LiveId" clId="{F1E016EF-1BC8-4584-9FDA-358FB13E9B75}" dt="2020-03-13T11:35:25.174" v="50" actId="26606"/>
          <ac:spMkLst>
            <pc:docMk/>
            <pc:sldMk cId="1246609207" sldId="264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35:25.174" v="50" actId="26606"/>
          <ac:spMkLst>
            <pc:docMk/>
            <pc:sldMk cId="1246609207" sldId="264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35:25.174" v="50" actId="26606"/>
          <ac:spMkLst>
            <pc:docMk/>
            <pc:sldMk cId="1246609207" sldId="264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35:25.174" v="50" actId="26606"/>
          <ac:spMkLst>
            <pc:docMk/>
            <pc:sldMk cId="1246609207" sldId="264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35:25.174" v="50" actId="26606"/>
          <ac:grpSpMkLst>
            <pc:docMk/>
            <pc:sldMk cId="1246609207" sldId="264"/>
            <ac:grpSpMk id="12" creationId="{35EE815E-1BD3-4777-B652-6D98825BF66B}"/>
          </ac:grpSpMkLst>
        </pc:grpChg>
      </pc:sldChg>
      <pc:sldChg chg="addSp delSp modSp mod setBg">
        <pc:chgData name="Vít Jirásek" userId="593ba0a8c78e77a2" providerId="LiveId" clId="{F1E016EF-1BC8-4584-9FDA-358FB13E9B75}" dt="2020-03-13T11:35:30.300" v="51" actId="26606"/>
        <pc:sldMkLst>
          <pc:docMk/>
          <pc:sldMk cId="3082389825" sldId="265"/>
        </pc:sldMkLst>
        <pc:spChg chg="mod">
          <ac:chgData name="Vít Jirásek" userId="593ba0a8c78e77a2" providerId="LiveId" clId="{F1E016EF-1BC8-4584-9FDA-358FB13E9B75}" dt="2020-03-13T11:35:30.300" v="51" actId="26606"/>
          <ac:spMkLst>
            <pc:docMk/>
            <pc:sldMk cId="3082389825" sldId="265"/>
            <ac:spMk id="2" creationId="{00000000-0000-0000-0000-000000000000}"/>
          </ac:spMkLst>
        </pc:spChg>
        <pc:spChg chg="del">
          <ac:chgData name="Vít Jirásek" userId="593ba0a8c78e77a2" providerId="LiveId" clId="{F1E016EF-1BC8-4584-9FDA-358FB13E9B75}" dt="2020-03-13T11:35:30.300" v="51" actId="26606"/>
          <ac:spMkLst>
            <pc:docMk/>
            <pc:sldMk cId="3082389825" sldId="265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35:30.300" v="51" actId="26606"/>
          <ac:spMkLst>
            <pc:docMk/>
            <pc:sldMk cId="3082389825" sldId="265"/>
            <ac:spMk id="10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35:30.300" v="51" actId="26606"/>
          <ac:spMkLst>
            <pc:docMk/>
            <pc:sldMk cId="3082389825" sldId="265"/>
            <ac:spMk id="12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35:30.300" v="51" actId="26606"/>
          <ac:grpSpMkLst>
            <pc:docMk/>
            <pc:sldMk cId="3082389825" sldId="265"/>
            <ac:grpSpMk id="14" creationId="{35EE815E-1BD3-4777-B652-6D98825BF66B}"/>
          </ac:grpSpMkLst>
        </pc:grpChg>
        <pc:graphicFrameChg chg="add">
          <ac:chgData name="Vít Jirásek" userId="593ba0a8c78e77a2" providerId="LiveId" clId="{F1E016EF-1BC8-4584-9FDA-358FB13E9B75}" dt="2020-03-13T11:35:30.300" v="51" actId="26606"/>
          <ac:graphicFrameMkLst>
            <pc:docMk/>
            <pc:sldMk cId="3082389825" sldId="265"/>
            <ac:graphicFrameMk id="5" creationId="{DE573205-2254-46B8-B351-944C39B657EC}"/>
          </ac:graphicFrameMkLst>
        </pc:graphicFrameChg>
      </pc:sldChg>
      <pc:sldChg chg="addSp modSp mod setBg">
        <pc:chgData name="Vít Jirásek" userId="593ba0a8c78e77a2" providerId="LiveId" clId="{F1E016EF-1BC8-4584-9FDA-358FB13E9B75}" dt="2020-03-13T11:35:45.628" v="52" actId="26606"/>
        <pc:sldMkLst>
          <pc:docMk/>
          <pc:sldMk cId="1055501214" sldId="266"/>
        </pc:sldMkLst>
        <pc:spChg chg="mod">
          <ac:chgData name="Vít Jirásek" userId="593ba0a8c78e77a2" providerId="LiveId" clId="{F1E016EF-1BC8-4584-9FDA-358FB13E9B75}" dt="2020-03-13T11:35:45.628" v="52" actId="26606"/>
          <ac:spMkLst>
            <pc:docMk/>
            <pc:sldMk cId="1055501214" sldId="266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35:45.628" v="52" actId="26606"/>
          <ac:spMkLst>
            <pc:docMk/>
            <pc:sldMk cId="1055501214" sldId="266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35:45.628" v="52" actId="26606"/>
          <ac:spMkLst>
            <pc:docMk/>
            <pc:sldMk cId="1055501214" sldId="266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35:45.628" v="52" actId="26606"/>
          <ac:spMkLst>
            <pc:docMk/>
            <pc:sldMk cId="1055501214" sldId="266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35:45.628" v="52" actId="26606"/>
          <ac:grpSpMkLst>
            <pc:docMk/>
            <pc:sldMk cId="1055501214" sldId="266"/>
            <ac:grpSpMk id="12" creationId="{35EE815E-1BD3-4777-B652-6D98825BF66B}"/>
          </ac:grpSpMkLst>
        </pc:grpChg>
      </pc:sldChg>
      <pc:sldChg chg="addSp delSp modSp mod setBg">
        <pc:chgData name="Vít Jirásek" userId="593ba0a8c78e77a2" providerId="LiveId" clId="{F1E016EF-1BC8-4584-9FDA-358FB13E9B75}" dt="2020-03-13T11:35:56.041" v="53" actId="26606"/>
        <pc:sldMkLst>
          <pc:docMk/>
          <pc:sldMk cId="2012375131" sldId="267"/>
        </pc:sldMkLst>
        <pc:spChg chg="mod">
          <ac:chgData name="Vít Jirásek" userId="593ba0a8c78e77a2" providerId="LiveId" clId="{F1E016EF-1BC8-4584-9FDA-358FB13E9B75}" dt="2020-03-13T11:35:56.041" v="53" actId="26606"/>
          <ac:spMkLst>
            <pc:docMk/>
            <pc:sldMk cId="2012375131" sldId="267"/>
            <ac:spMk id="2" creationId="{00000000-0000-0000-0000-000000000000}"/>
          </ac:spMkLst>
        </pc:spChg>
        <pc:spChg chg="del">
          <ac:chgData name="Vít Jirásek" userId="593ba0a8c78e77a2" providerId="LiveId" clId="{F1E016EF-1BC8-4584-9FDA-358FB13E9B75}" dt="2020-03-13T11:35:56.041" v="53" actId="26606"/>
          <ac:spMkLst>
            <pc:docMk/>
            <pc:sldMk cId="2012375131" sldId="267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35:56.041" v="53" actId="26606"/>
          <ac:spMkLst>
            <pc:docMk/>
            <pc:sldMk cId="2012375131" sldId="267"/>
            <ac:spMk id="10" creationId="{68575C10-8187-4AC4-AD72-C754EAFD2867}"/>
          </ac:spMkLst>
        </pc:spChg>
        <pc:graphicFrameChg chg="add">
          <ac:chgData name="Vít Jirásek" userId="593ba0a8c78e77a2" providerId="LiveId" clId="{F1E016EF-1BC8-4584-9FDA-358FB13E9B75}" dt="2020-03-13T11:35:56.041" v="53" actId="26606"/>
          <ac:graphicFrameMkLst>
            <pc:docMk/>
            <pc:sldMk cId="2012375131" sldId="267"/>
            <ac:graphicFrameMk id="5" creationId="{B2B0B0DA-42DE-4B95-AAB5-8701041FA086}"/>
          </ac:graphicFrameMkLst>
        </pc:graphicFrameChg>
        <pc:cxnChg chg="add">
          <ac:chgData name="Vít Jirásek" userId="593ba0a8c78e77a2" providerId="LiveId" clId="{F1E016EF-1BC8-4584-9FDA-358FB13E9B75}" dt="2020-03-13T11:35:56.041" v="53" actId="26606"/>
          <ac:cxnSpMkLst>
            <pc:docMk/>
            <pc:sldMk cId="2012375131" sldId="267"/>
            <ac:cxnSpMk id="12" creationId="{74E776C9-ED67-41B7-B3A3-4DF76EF3ACEE}"/>
          </ac:cxnSpMkLst>
        </pc:cxnChg>
      </pc:sldChg>
      <pc:sldChg chg="addSp modSp mod setBg">
        <pc:chgData name="Vít Jirásek" userId="593ba0a8c78e77a2" providerId="LiveId" clId="{F1E016EF-1BC8-4584-9FDA-358FB13E9B75}" dt="2020-03-13T11:40:40.078" v="87" actId="26606"/>
        <pc:sldMkLst>
          <pc:docMk/>
          <pc:sldMk cId="2419338412" sldId="268"/>
        </pc:sldMkLst>
        <pc:spChg chg="mod">
          <ac:chgData name="Vít Jirásek" userId="593ba0a8c78e77a2" providerId="LiveId" clId="{F1E016EF-1BC8-4584-9FDA-358FB13E9B75}" dt="2020-03-13T11:40:40.078" v="87" actId="26606"/>
          <ac:spMkLst>
            <pc:docMk/>
            <pc:sldMk cId="2419338412" sldId="268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40:40.078" v="87" actId="26606"/>
          <ac:spMkLst>
            <pc:docMk/>
            <pc:sldMk cId="2419338412" sldId="268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0:40.078" v="87" actId="26606"/>
          <ac:spMkLst>
            <pc:docMk/>
            <pc:sldMk cId="2419338412" sldId="268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0:40.078" v="87" actId="26606"/>
          <ac:spMkLst>
            <pc:docMk/>
            <pc:sldMk cId="2419338412" sldId="268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40:40.078" v="87" actId="26606"/>
          <ac:grpSpMkLst>
            <pc:docMk/>
            <pc:sldMk cId="2419338412" sldId="268"/>
            <ac:grpSpMk id="12" creationId="{35EE815E-1BD3-4777-B652-6D98825BF66B}"/>
          </ac:grpSpMkLst>
        </pc:grpChg>
      </pc:sldChg>
      <pc:sldChg chg="addSp delSp modSp mod setBg">
        <pc:chgData name="Vít Jirásek" userId="593ba0a8c78e77a2" providerId="LiveId" clId="{F1E016EF-1BC8-4584-9FDA-358FB13E9B75}" dt="2020-03-13T11:40:25.127" v="86"/>
        <pc:sldMkLst>
          <pc:docMk/>
          <pc:sldMk cId="2039345110" sldId="269"/>
        </pc:sldMkLst>
        <pc:spChg chg="mod">
          <ac:chgData name="Vít Jirásek" userId="593ba0a8c78e77a2" providerId="LiveId" clId="{F1E016EF-1BC8-4584-9FDA-358FB13E9B75}" dt="2020-03-13T11:39:58.883" v="78" actId="26606"/>
          <ac:spMkLst>
            <pc:docMk/>
            <pc:sldMk cId="2039345110" sldId="269"/>
            <ac:spMk id="2" creationId="{00000000-0000-0000-0000-000000000000}"/>
          </ac:spMkLst>
        </pc:spChg>
        <pc:spChg chg="add del mod">
          <ac:chgData name="Vít Jirásek" userId="593ba0a8c78e77a2" providerId="LiveId" clId="{F1E016EF-1BC8-4584-9FDA-358FB13E9B75}" dt="2020-03-13T11:38:25.258" v="68" actId="26606"/>
          <ac:spMkLst>
            <pc:docMk/>
            <pc:sldMk cId="2039345110" sldId="269"/>
            <ac:spMk id="3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38:09.220" v="59" actId="26606"/>
          <ac:spMkLst>
            <pc:docMk/>
            <pc:sldMk cId="2039345110" sldId="269"/>
            <ac:spMk id="8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38:09.220" v="59" actId="26606"/>
          <ac:spMkLst>
            <pc:docMk/>
            <pc:sldMk cId="2039345110" sldId="269"/>
            <ac:spMk id="10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38:18.389" v="61" actId="26606"/>
          <ac:spMkLst>
            <pc:docMk/>
            <pc:sldMk cId="2039345110" sldId="269"/>
            <ac:spMk id="16" creationId="{68575C10-8187-4AC4-AD72-C754EAFD2867}"/>
          </ac:spMkLst>
        </pc:spChg>
        <pc:spChg chg="add del">
          <ac:chgData name="Vít Jirásek" userId="593ba0a8c78e77a2" providerId="LiveId" clId="{F1E016EF-1BC8-4584-9FDA-358FB13E9B75}" dt="2020-03-13T11:38:22.672" v="63" actId="26606"/>
          <ac:spMkLst>
            <pc:docMk/>
            <pc:sldMk cId="2039345110" sldId="269"/>
            <ac:spMk id="19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38:22.672" v="63" actId="26606"/>
          <ac:spMkLst>
            <pc:docMk/>
            <pc:sldMk cId="2039345110" sldId="269"/>
            <ac:spMk id="20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38:22.672" v="63" actId="26606"/>
          <ac:spMkLst>
            <pc:docMk/>
            <pc:sldMk cId="2039345110" sldId="269"/>
            <ac:spMk id="22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38:23.374" v="65" actId="26606"/>
          <ac:spMkLst>
            <pc:docMk/>
            <pc:sldMk cId="2039345110" sldId="269"/>
            <ac:spMk id="24" creationId="{68575C10-8187-4AC4-AD72-C754EAFD2867}"/>
          </ac:spMkLst>
        </pc:spChg>
        <pc:spChg chg="add del">
          <ac:chgData name="Vít Jirásek" userId="593ba0a8c78e77a2" providerId="LiveId" clId="{F1E016EF-1BC8-4584-9FDA-358FB13E9B75}" dt="2020-03-13T11:38:25.242" v="67" actId="26606"/>
          <ac:spMkLst>
            <pc:docMk/>
            <pc:sldMk cId="2039345110" sldId="269"/>
            <ac:spMk id="28" creationId="{68575C10-8187-4AC4-AD72-C754EAFD2867}"/>
          </ac:spMkLst>
        </pc:spChg>
        <pc:spChg chg="add del">
          <ac:chgData name="Vít Jirásek" userId="593ba0a8c78e77a2" providerId="LiveId" clId="{F1E016EF-1BC8-4584-9FDA-358FB13E9B75}" dt="2020-03-13T11:39:58.883" v="78" actId="26606"/>
          <ac:spMkLst>
            <pc:docMk/>
            <pc:sldMk cId="2039345110" sldId="269"/>
            <ac:spMk id="32" creationId="{68575C10-8187-4AC4-AD72-C754EAFD2867}"/>
          </ac:spMkLst>
        </pc:spChg>
        <pc:spChg chg="add del">
          <ac:chgData name="Vít Jirásek" userId="593ba0a8c78e77a2" providerId="LiveId" clId="{F1E016EF-1BC8-4584-9FDA-358FB13E9B75}" dt="2020-03-13T11:39:58.883" v="78" actId="26606"/>
          <ac:spMkLst>
            <pc:docMk/>
            <pc:sldMk cId="2039345110" sldId="269"/>
            <ac:spMk id="39" creationId="{42A5316D-ED2F-4F89-B4B4-8D9240B1A348}"/>
          </ac:spMkLst>
        </pc:spChg>
        <pc:spChg chg="add del">
          <ac:chgData name="Vít Jirásek" userId="593ba0a8c78e77a2" providerId="LiveId" clId="{F1E016EF-1BC8-4584-9FDA-358FB13E9B75}" dt="2020-03-13T11:39:54.409" v="73" actId="26606"/>
          <ac:spMkLst>
            <pc:docMk/>
            <pc:sldMk cId="2039345110" sldId="269"/>
            <ac:spMk id="44" creationId="{68575C10-8187-4AC4-AD72-C754EAFD2867}"/>
          </ac:spMkLst>
        </pc:spChg>
        <pc:grpChg chg="add del">
          <ac:chgData name="Vít Jirásek" userId="593ba0a8c78e77a2" providerId="LiveId" clId="{F1E016EF-1BC8-4584-9FDA-358FB13E9B75}" dt="2020-03-13T11:38:09.220" v="59" actId="26606"/>
          <ac:grpSpMkLst>
            <pc:docMk/>
            <pc:sldMk cId="2039345110" sldId="269"/>
            <ac:grpSpMk id="12" creationId="{35EE815E-1BD3-4777-B652-6D98825BF66B}"/>
          </ac:grpSpMkLst>
        </pc:grpChg>
        <pc:grpChg chg="add del">
          <ac:chgData name="Vít Jirásek" userId="593ba0a8c78e77a2" providerId="LiveId" clId="{F1E016EF-1BC8-4584-9FDA-358FB13E9B75}" dt="2020-03-13T11:38:22.672" v="63" actId="26606"/>
          <ac:grpSpMkLst>
            <pc:docMk/>
            <pc:sldMk cId="2039345110" sldId="269"/>
            <ac:grpSpMk id="21" creationId="{35EE815E-1BD3-4777-B652-6D98825BF66B}"/>
          </ac:grpSpMkLst>
        </pc:grpChg>
        <pc:graphicFrameChg chg="add del">
          <ac:chgData name="Vít Jirásek" userId="593ba0a8c78e77a2" providerId="LiveId" clId="{F1E016EF-1BC8-4584-9FDA-358FB13E9B75}" dt="2020-03-13T11:38:18.389" v="61" actId="26606"/>
          <ac:graphicFrameMkLst>
            <pc:docMk/>
            <pc:sldMk cId="2039345110" sldId="269"/>
            <ac:graphicFrameMk id="5" creationId="{D3CBE8D9-3B0D-472A-83F4-E9722495EFDA}"/>
          </ac:graphicFrameMkLst>
        </pc:graphicFrameChg>
        <pc:graphicFrameChg chg="add del">
          <ac:chgData name="Vít Jirásek" userId="593ba0a8c78e77a2" providerId="LiveId" clId="{F1E016EF-1BC8-4584-9FDA-358FB13E9B75}" dt="2020-03-13T11:38:23.374" v="65" actId="26606"/>
          <ac:graphicFrameMkLst>
            <pc:docMk/>
            <pc:sldMk cId="2039345110" sldId="269"/>
            <ac:graphicFrameMk id="26" creationId="{D3CBE8D9-3B0D-472A-83F4-E9722495EFDA}"/>
          </ac:graphicFrameMkLst>
        </pc:graphicFrameChg>
        <pc:graphicFrameChg chg="add del">
          <ac:chgData name="Vít Jirásek" userId="593ba0a8c78e77a2" providerId="LiveId" clId="{F1E016EF-1BC8-4584-9FDA-358FB13E9B75}" dt="2020-03-13T11:38:25.242" v="67" actId="26606"/>
          <ac:graphicFrameMkLst>
            <pc:docMk/>
            <pc:sldMk cId="2039345110" sldId="269"/>
            <ac:graphicFrameMk id="30" creationId="{76FCB401-FB73-4C15-B591-4B77556FE55F}"/>
          </ac:graphicFrameMkLst>
        </pc:graphicFrameChg>
        <pc:graphicFrameChg chg="add mod modGraphic">
          <ac:chgData name="Vít Jirásek" userId="593ba0a8c78e77a2" providerId="LiveId" clId="{F1E016EF-1BC8-4584-9FDA-358FB13E9B75}" dt="2020-03-13T11:40:25.127" v="86"/>
          <ac:graphicFrameMkLst>
            <pc:docMk/>
            <pc:sldMk cId="2039345110" sldId="269"/>
            <ac:graphicFrameMk id="34" creationId="{D3CBE8D9-3B0D-472A-83F4-E9722495EFDA}"/>
          </ac:graphicFrameMkLst>
        </pc:graphicFrameChg>
        <pc:cxnChg chg="add del">
          <ac:chgData name="Vít Jirásek" userId="593ba0a8c78e77a2" providerId="LiveId" clId="{F1E016EF-1BC8-4584-9FDA-358FB13E9B75}" dt="2020-03-13T11:38:18.389" v="61" actId="26606"/>
          <ac:cxnSpMkLst>
            <pc:docMk/>
            <pc:sldMk cId="2039345110" sldId="269"/>
            <ac:cxnSpMk id="17" creationId="{74E776C9-ED67-41B7-B3A3-4DF76EF3ACEE}"/>
          </ac:cxnSpMkLst>
        </pc:cxnChg>
        <pc:cxnChg chg="add del">
          <ac:chgData name="Vít Jirásek" userId="593ba0a8c78e77a2" providerId="LiveId" clId="{F1E016EF-1BC8-4584-9FDA-358FB13E9B75}" dt="2020-03-13T11:38:23.374" v="65" actId="26606"/>
          <ac:cxnSpMkLst>
            <pc:docMk/>
            <pc:sldMk cId="2039345110" sldId="269"/>
            <ac:cxnSpMk id="25" creationId="{74E776C9-ED67-41B7-B3A3-4DF76EF3ACEE}"/>
          </ac:cxnSpMkLst>
        </pc:cxnChg>
        <pc:cxnChg chg="add del">
          <ac:chgData name="Vít Jirásek" userId="593ba0a8c78e77a2" providerId="LiveId" clId="{F1E016EF-1BC8-4584-9FDA-358FB13E9B75}" dt="2020-03-13T11:38:25.242" v="67" actId="26606"/>
          <ac:cxnSpMkLst>
            <pc:docMk/>
            <pc:sldMk cId="2039345110" sldId="269"/>
            <ac:cxnSpMk id="29" creationId="{74E776C9-ED67-41B7-B3A3-4DF76EF3ACEE}"/>
          </ac:cxnSpMkLst>
        </pc:cxnChg>
        <pc:cxnChg chg="add del">
          <ac:chgData name="Vít Jirásek" userId="593ba0a8c78e77a2" providerId="LiveId" clId="{F1E016EF-1BC8-4584-9FDA-358FB13E9B75}" dt="2020-03-13T11:39:58.883" v="78" actId="26606"/>
          <ac:cxnSpMkLst>
            <pc:docMk/>
            <pc:sldMk cId="2039345110" sldId="269"/>
            <ac:cxnSpMk id="33" creationId="{74E776C9-ED67-41B7-B3A3-4DF76EF3ACEE}"/>
          </ac:cxnSpMkLst>
        </pc:cxnChg>
        <pc:cxnChg chg="add del">
          <ac:chgData name="Vít Jirásek" userId="593ba0a8c78e77a2" providerId="LiveId" clId="{F1E016EF-1BC8-4584-9FDA-358FB13E9B75}" dt="2020-03-13T11:39:54.409" v="73" actId="26606"/>
          <ac:cxnSpMkLst>
            <pc:docMk/>
            <pc:sldMk cId="2039345110" sldId="269"/>
            <ac:cxnSpMk id="46" creationId="{74E776C9-ED67-41B7-B3A3-4DF76EF3ACEE}"/>
          </ac:cxnSpMkLst>
        </pc:cxnChg>
      </pc:sldChg>
      <pc:sldChg chg="addSp modSp mod setBg">
        <pc:chgData name="Vít Jirásek" userId="593ba0a8c78e77a2" providerId="LiveId" clId="{F1E016EF-1BC8-4584-9FDA-358FB13E9B75}" dt="2020-03-13T11:40:50.572" v="88" actId="26606"/>
        <pc:sldMkLst>
          <pc:docMk/>
          <pc:sldMk cId="1868990991" sldId="270"/>
        </pc:sldMkLst>
        <pc:spChg chg="mod">
          <ac:chgData name="Vít Jirásek" userId="593ba0a8c78e77a2" providerId="LiveId" clId="{F1E016EF-1BC8-4584-9FDA-358FB13E9B75}" dt="2020-03-13T11:40:50.572" v="88" actId="26606"/>
          <ac:spMkLst>
            <pc:docMk/>
            <pc:sldMk cId="1868990991" sldId="270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40:50.572" v="88" actId="26606"/>
          <ac:spMkLst>
            <pc:docMk/>
            <pc:sldMk cId="1868990991" sldId="270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0:50.572" v="88" actId="26606"/>
          <ac:spMkLst>
            <pc:docMk/>
            <pc:sldMk cId="1868990991" sldId="270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0:50.572" v="88" actId="26606"/>
          <ac:spMkLst>
            <pc:docMk/>
            <pc:sldMk cId="1868990991" sldId="270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40:50.572" v="88" actId="26606"/>
          <ac:grpSpMkLst>
            <pc:docMk/>
            <pc:sldMk cId="1868990991" sldId="270"/>
            <ac:grpSpMk id="12" creationId="{35EE815E-1BD3-4777-B652-6D98825BF66B}"/>
          </ac:grpSpMkLst>
        </pc:grpChg>
      </pc:sldChg>
      <pc:sldChg chg="addSp modSp mod setBg">
        <pc:chgData name="Vít Jirásek" userId="593ba0a8c78e77a2" providerId="LiveId" clId="{F1E016EF-1BC8-4584-9FDA-358FB13E9B75}" dt="2020-03-13T11:40:57.135" v="89" actId="26606"/>
        <pc:sldMkLst>
          <pc:docMk/>
          <pc:sldMk cId="497719885" sldId="271"/>
        </pc:sldMkLst>
        <pc:spChg chg="mod">
          <ac:chgData name="Vít Jirásek" userId="593ba0a8c78e77a2" providerId="LiveId" clId="{F1E016EF-1BC8-4584-9FDA-358FB13E9B75}" dt="2020-03-13T11:40:57.135" v="89" actId="26606"/>
          <ac:spMkLst>
            <pc:docMk/>
            <pc:sldMk cId="497719885" sldId="271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40:57.135" v="89" actId="26606"/>
          <ac:spMkLst>
            <pc:docMk/>
            <pc:sldMk cId="497719885" sldId="271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0:57.135" v="89" actId="26606"/>
          <ac:spMkLst>
            <pc:docMk/>
            <pc:sldMk cId="497719885" sldId="271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0:57.135" v="89" actId="26606"/>
          <ac:spMkLst>
            <pc:docMk/>
            <pc:sldMk cId="497719885" sldId="271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40:57.135" v="89" actId="26606"/>
          <ac:grpSpMkLst>
            <pc:docMk/>
            <pc:sldMk cId="497719885" sldId="271"/>
            <ac:grpSpMk id="12" creationId="{35EE815E-1BD3-4777-B652-6D98825BF66B}"/>
          </ac:grpSpMkLst>
        </pc:grpChg>
      </pc:sldChg>
      <pc:sldChg chg="addSp delSp modSp mod setBg">
        <pc:chgData name="Vít Jirásek" userId="593ba0a8c78e77a2" providerId="LiveId" clId="{F1E016EF-1BC8-4584-9FDA-358FB13E9B75}" dt="2020-03-13T11:41:45.790" v="102" actId="20577"/>
        <pc:sldMkLst>
          <pc:docMk/>
          <pc:sldMk cId="2519654538" sldId="272"/>
        </pc:sldMkLst>
        <pc:spChg chg="mod">
          <ac:chgData name="Vít Jirásek" userId="593ba0a8c78e77a2" providerId="LiveId" clId="{F1E016EF-1BC8-4584-9FDA-358FB13E9B75}" dt="2020-03-13T11:41:30.374" v="96" actId="26606"/>
          <ac:spMkLst>
            <pc:docMk/>
            <pc:sldMk cId="2519654538" sldId="272"/>
            <ac:spMk id="2" creationId="{00000000-0000-0000-0000-000000000000}"/>
          </ac:spMkLst>
        </pc:spChg>
        <pc:spChg chg="add del mod">
          <ac:chgData name="Vít Jirásek" userId="593ba0a8c78e77a2" providerId="LiveId" clId="{F1E016EF-1BC8-4584-9FDA-358FB13E9B75}" dt="2020-03-13T11:41:30.374" v="96" actId="26606"/>
          <ac:spMkLst>
            <pc:docMk/>
            <pc:sldMk cId="2519654538" sldId="272"/>
            <ac:spMk id="3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41:30.374" v="96" actId="26606"/>
          <ac:spMkLst>
            <pc:docMk/>
            <pc:sldMk cId="2519654538" sldId="272"/>
            <ac:spMk id="8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1:30.374" v="96" actId="26606"/>
          <ac:spMkLst>
            <pc:docMk/>
            <pc:sldMk cId="2519654538" sldId="272"/>
            <ac:spMk id="10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41:22.394" v="93" actId="26606"/>
          <ac:spMkLst>
            <pc:docMk/>
            <pc:sldMk cId="2519654538" sldId="272"/>
            <ac:spMk id="21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1:22.394" v="93" actId="26606"/>
          <ac:spMkLst>
            <pc:docMk/>
            <pc:sldMk cId="2519654538" sldId="272"/>
            <ac:spMk id="23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41:30.343" v="95" actId="26606"/>
          <ac:spMkLst>
            <pc:docMk/>
            <pc:sldMk cId="2519654538" sldId="272"/>
            <ac:spMk id="29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1:30.343" v="95" actId="26606"/>
          <ac:spMkLst>
            <pc:docMk/>
            <pc:sldMk cId="2519654538" sldId="272"/>
            <ac:spMk id="30" creationId="{9D46BBAC-697B-49BB-BC9D-86E9A505BEC2}"/>
          </ac:spMkLst>
        </pc:spChg>
        <pc:spChg chg="add">
          <ac:chgData name="Vít Jirásek" userId="593ba0a8c78e77a2" providerId="LiveId" clId="{F1E016EF-1BC8-4584-9FDA-358FB13E9B75}" dt="2020-03-13T11:41:30.374" v="96" actId="26606"/>
          <ac:spMkLst>
            <pc:docMk/>
            <pc:sldMk cId="2519654538" sldId="272"/>
            <ac:spMk id="36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1:30.374" v="96" actId="26606"/>
          <ac:spMkLst>
            <pc:docMk/>
            <pc:sldMk cId="2519654538" sldId="272"/>
            <ac:spMk id="37" creationId="{B19D093C-27FB-4032-B282-42C4563F257C}"/>
          </ac:spMkLst>
        </pc:spChg>
        <pc:grpChg chg="add del">
          <ac:chgData name="Vít Jirásek" userId="593ba0a8c78e77a2" providerId="LiveId" clId="{F1E016EF-1BC8-4584-9FDA-358FB13E9B75}" dt="2020-03-13T11:41:30.374" v="96" actId="26606"/>
          <ac:grpSpMkLst>
            <pc:docMk/>
            <pc:sldMk cId="2519654538" sldId="272"/>
            <ac:grpSpMk id="12" creationId="{35EE815E-1BD3-4777-B652-6D98825BF66B}"/>
          </ac:grpSpMkLst>
        </pc:grpChg>
        <pc:grpChg chg="add del">
          <ac:chgData name="Vít Jirásek" userId="593ba0a8c78e77a2" providerId="LiveId" clId="{F1E016EF-1BC8-4584-9FDA-358FB13E9B75}" dt="2020-03-13T11:41:22.394" v="93" actId="26606"/>
          <ac:grpSpMkLst>
            <pc:docMk/>
            <pc:sldMk cId="2519654538" sldId="272"/>
            <ac:grpSpMk id="25" creationId="{35EE815E-1BD3-4777-B652-6D98825BF66B}"/>
          </ac:grpSpMkLst>
        </pc:grpChg>
        <pc:grpChg chg="add del">
          <ac:chgData name="Vít Jirásek" userId="593ba0a8c78e77a2" providerId="LiveId" clId="{F1E016EF-1BC8-4584-9FDA-358FB13E9B75}" dt="2020-03-13T11:41:30.343" v="95" actId="26606"/>
          <ac:grpSpMkLst>
            <pc:docMk/>
            <pc:sldMk cId="2519654538" sldId="272"/>
            <ac:grpSpMk id="31" creationId="{E3BBC3C5-A0C9-4105-BF4B-16C8A4DD0FC5}"/>
          </ac:grpSpMkLst>
        </pc:grpChg>
        <pc:grpChg chg="add">
          <ac:chgData name="Vít Jirásek" userId="593ba0a8c78e77a2" providerId="LiveId" clId="{F1E016EF-1BC8-4584-9FDA-358FB13E9B75}" dt="2020-03-13T11:41:30.374" v="96" actId="26606"/>
          <ac:grpSpMkLst>
            <pc:docMk/>
            <pc:sldMk cId="2519654538" sldId="272"/>
            <ac:grpSpMk id="38" creationId="{35EE815E-1BD3-4777-B652-6D98825BF66B}"/>
          </ac:grpSpMkLst>
        </pc:grpChg>
        <pc:graphicFrameChg chg="add del">
          <ac:chgData name="Vít Jirásek" userId="593ba0a8c78e77a2" providerId="LiveId" clId="{F1E016EF-1BC8-4584-9FDA-358FB13E9B75}" dt="2020-03-13T11:41:22.394" v="93" actId="26606"/>
          <ac:graphicFrameMkLst>
            <pc:docMk/>
            <pc:sldMk cId="2519654538" sldId="272"/>
            <ac:graphicFrameMk id="16" creationId="{490EFE76-6742-413F-97D2-C02D333EF588}"/>
          </ac:graphicFrameMkLst>
        </pc:graphicFrameChg>
        <pc:graphicFrameChg chg="add del">
          <ac:chgData name="Vít Jirásek" userId="593ba0a8c78e77a2" providerId="LiveId" clId="{F1E016EF-1BC8-4584-9FDA-358FB13E9B75}" dt="2020-03-13T11:41:30.343" v="95" actId="26606"/>
          <ac:graphicFrameMkLst>
            <pc:docMk/>
            <pc:sldMk cId="2519654538" sldId="272"/>
            <ac:graphicFrameMk id="34" creationId="{A3657959-2CE4-42D5-B31E-4990E66D0019}"/>
          </ac:graphicFrameMkLst>
        </pc:graphicFrameChg>
        <pc:graphicFrameChg chg="add mod">
          <ac:chgData name="Vít Jirásek" userId="593ba0a8c78e77a2" providerId="LiveId" clId="{F1E016EF-1BC8-4584-9FDA-358FB13E9B75}" dt="2020-03-13T11:41:45.790" v="102" actId="20577"/>
          <ac:graphicFrameMkLst>
            <pc:docMk/>
            <pc:sldMk cId="2519654538" sldId="272"/>
            <ac:graphicFrameMk id="39" creationId="{490EFE76-6742-413F-97D2-C02D333EF588}"/>
          </ac:graphicFrameMkLst>
        </pc:graphicFrameChg>
      </pc:sldChg>
      <pc:sldChg chg="addSp modSp mod setBg">
        <pc:chgData name="Vít Jirásek" userId="593ba0a8c78e77a2" providerId="LiveId" clId="{F1E016EF-1BC8-4584-9FDA-358FB13E9B75}" dt="2020-03-13T11:41:51.940" v="103" actId="26606"/>
        <pc:sldMkLst>
          <pc:docMk/>
          <pc:sldMk cId="1789247728" sldId="273"/>
        </pc:sldMkLst>
        <pc:spChg chg="mod">
          <ac:chgData name="Vít Jirásek" userId="593ba0a8c78e77a2" providerId="LiveId" clId="{F1E016EF-1BC8-4584-9FDA-358FB13E9B75}" dt="2020-03-13T11:41:51.940" v="103" actId="26606"/>
          <ac:spMkLst>
            <pc:docMk/>
            <pc:sldMk cId="1789247728" sldId="273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41:51.940" v="103" actId="26606"/>
          <ac:spMkLst>
            <pc:docMk/>
            <pc:sldMk cId="1789247728" sldId="273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1:51.940" v="103" actId="26606"/>
          <ac:spMkLst>
            <pc:docMk/>
            <pc:sldMk cId="1789247728" sldId="273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1:51.940" v="103" actId="26606"/>
          <ac:spMkLst>
            <pc:docMk/>
            <pc:sldMk cId="1789247728" sldId="273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41:51.940" v="103" actId="26606"/>
          <ac:grpSpMkLst>
            <pc:docMk/>
            <pc:sldMk cId="1789247728" sldId="273"/>
            <ac:grpSpMk id="12" creationId="{35EE815E-1BD3-4777-B652-6D98825BF66B}"/>
          </ac:grpSpMkLst>
        </pc:grpChg>
      </pc:sldChg>
      <pc:sldChg chg="addSp modSp mod setBg">
        <pc:chgData name="Vít Jirásek" userId="593ba0a8c78e77a2" providerId="LiveId" clId="{F1E016EF-1BC8-4584-9FDA-358FB13E9B75}" dt="2020-03-13T11:42:00.013" v="104" actId="26606"/>
        <pc:sldMkLst>
          <pc:docMk/>
          <pc:sldMk cId="2731534348" sldId="274"/>
        </pc:sldMkLst>
        <pc:spChg chg="mod">
          <ac:chgData name="Vít Jirásek" userId="593ba0a8c78e77a2" providerId="LiveId" clId="{F1E016EF-1BC8-4584-9FDA-358FB13E9B75}" dt="2020-03-13T11:42:00.013" v="104" actId="26606"/>
          <ac:spMkLst>
            <pc:docMk/>
            <pc:sldMk cId="2731534348" sldId="274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42:00.013" v="104" actId="26606"/>
          <ac:spMkLst>
            <pc:docMk/>
            <pc:sldMk cId="2731534348" sldId="274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2:00.013" v="104" actId="26606"/>
          <ac:spMkLst>
            <pc:docMk/>
            <pc:sldMk cId="2731534348" sldId="274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2:00.013" v="104" actId="26606"/>
          <ac:spMkLst>
            <pc:docMk/>
            <pc:sldMk cId="2731534348" sldId="274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42:00.013" v="104" actId="26606"/>
          <ac:grpSpMkLst>
            <pc:docMk/>
            <pc:sldMk cId="2731534348" sldId="274"/>
            <ac:grpSpMk id="12" creationId="{35EE815E-1BD3-4777-B652-6D98825BF66B}"/>
          </ac:grpSpMkLst>
        </pc:grpChg>
      </pc:sldChg>
      <pc:sldChg chg="addSp modSp mod setBg">
        <pc:chgData name="Vít Jirásek" userId="593ba0a8c78e77a2" providerId="LiveId" clId="{F1E016EF-1BC8-4584-9FDA-358FB13E9B75}" dt="2020-03-13T11:42:08.230" v="105" actId="26606"/>
        <pc:sldMkLst>
          <pc:docMk/>
          <pc:sldMk cId="1116939998" sldId="275"/>
        </pc:sldMkLst>
        <pc:spChg chg="mod">
          <ac:chgData name="Vít Jirásek" userId="593ba0a8c78e77a2" providerId="LiveId" clId="{F1E016EF-1BC8-4584-9FDA-358FB13E9B75}" dt="2020-03-13T11:42:08.230" v="105" actId="26606"/>
          <ac:spMkLst>
            <pc:docMk/>
            <pc:sldMk cId="1116939998" sldId="275"/>
            <ac:spMk id="2" creationId="{00000000-0000-0000-0000-000000000000}"/>
          </ac:spMkLst>
        </pc:spChg>
        <pc:spChg chg="mod">
          <ac:chgData name="Vít Jirásek" userId="593ba0a8c78e77a2" providerId="LiveId" clId="{F1E016EF-1BC8-4584-9FDA-358FB13E9B75}" dt="2020-03-13T11:42:08.230" v="105" actId="26606"/>
          <ac:spMkLst>
            <pc:docMk/>
            <pc:sldMk cId="1116939998" sldId="275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2:08.230" v="105" actId="26606"/>
          <ac:spMkLst>
            <pc:docMk/>
            <pc:sldMk cId="1116939998" sldId="275"/>
            <ac:spMk id="8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2:08.230" v="105" actId="26606"/>
          <ac:spMkLst>
            <pc:docMk/>
            <pc:sldMk cId="1116939998" sldId="275"/>
            <ac:spMk id="10" creationId="{B19D093C-27FB-4032-B282-42C4563F257C}"/>
          </ac:spMkLst>
        </pc:spChg>
        <pc:grpChg chg="add">
          <ac:chgData name="Vít Jirásek" userId="593ba0a8c78e77a2" providerId="LiveId" clId="{F1E016EF-1BC8-4584-9FDA-358FB13E9B75}" dt="2020-03-13T11:42:08.230" v="105" actId="26606"/>
          <ac:grpSpMkLst>
            <pc:docMk/>
            <pc:sldMk cId="1116939998" sldId="275"/>
            <ac:grpSpMk id="12" creationId="{35EE815E-1BD3-4777-B652-6D98825BF66B}"/>
          </ac:grpSpMkLst>
        </pc:grpChg>
      </pc:sldChg>
      <pc:sldChg chg="addSp delSp modSp mod setBg">
        <pc:chgData name="Vít Jirásek" userId="593ba0a8c78e77a2" providerId="LiveId" clId="{F1E016EF-1BC8-4584-9FDA-358FB13E9B75}" dt="2020-03-13T11:42:40.196" v="114" actId="26606"/>
        <pc:sldMkLst>
          <pc:docMk/>
          <pc:sldMk cId="4097383075" sldId="276"/>
        </pc:sldMkLst>
        <pc:spChg chg="mod">
          <ac:chgData name="Vít Jirásek" userId="593ba0a8c78e77a2" providerId="LiveId" clId="{F1E016EF-1BC8-4584-9FDA-358FB13E9B75}" dt="2020-03-13T11:42:40.196" v="114" actId="26606"/>
          <ac:spMkLst>
            <pc:docMk/>
            <pc:sldMk cId="4097383075" sldId="276"/>
            <ac:spMk id="2" creationId="{00000000-0000-0000-0000-000000000000}"/>
          </ac:spMkLst>
        </pc:spChg>
        <pc:spChg chg="add del mod">
          <ac:chgData name="Vít Jirásek" userId="593ba0a8c78e77a2" providerId="LiveId" clId="{F1E016EF-1BC8-4584-9FDA-358FB13E9B75}" dt="2020-03-13T11:42:40.196" v="114" actId="26606"/>
          <ac:spMkLst>
            <pc:docMk/>
            <pc:sldMk cId="4097383075" sldId="276"/>
            <ac:spMk id="3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42:26.686" v="107" actId="26606"/>
          <ac:spMkLst>
            <pc:docMk/>
            <pc:sldMk cId="4097383075" sldId="276"/>
            <ac:spMk id="8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2:26.686" v="107" actId="26606"/>
          <ac:spMkLst>
            <pc:docMk/>
            <pc:sldMk cId="4097383075" sldId="276"/>
            <ac:spMk id="10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42:29.916" v="109" actId="26606"/>
          <ac:spMkLst>
            <pc:docMk/>
            <pc:sldMk cId="4097383075" sldId="276"/>
            <ac:spMk id="17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2:29.916" v="109" actId="26606"/>
          <ac:spMkLst>
            <pc:docMk/>
            <pc:sldMk cId="4097383075" sldId="276"/>
            <ac:spMk id="18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42:33.555" v="111" actId="26606"/>
          <ac:spMkLst>
            <pc:docMk/>
            <pc:sldMk cId="4097383075" sldId="276"/>
            <ac:spMk id="21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2:33.555" v="111" actId="26606"/>
          <ac:spMkLst>
            <pc:docMk/>
            <pc:sldMk cId="4097383075" sldId="276"/>
            <ac:spMk id="22" creationId="{B19D093C-27FB-4032-B282-42C4563F257C}"/>
          </ac:spMkLst>
        </pc:spChg>
        <pc:spChg chg="add del">
          <ac:chgData name="Vít Jirásek" userId="593ba0a8c78e77a2" providerId="LiveId" clId="{F1E016EF-1BC8-4584-9FDA-358FB13E9B75}" dt="2020-03-13T11:42:40.186" v="113" actId="26606"/>
          <ac:spMkLst>
            <pc:docMk/>
            <pc:sldMk cId="4097383075" sldId="276"/>
            <ac:spMk id="27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2:40.186" v="113" actId="26606"/>
          <ac:spMkLst>
            <pc:docMk/>
            <pc:sldMk cId="4097383075" sldId="276"/>
            <ac:spMk id="28" creationId="{B19D093C-27FB-4032-B282-42C4563F257C}"/>
          </ac:spMkLst>
        </pc:spChg>
        <pc:spChg chg="add">
          <ac:chgData name="Vít Jirásek" userId="593ba0a8c78e77a2" providerId="LiveId" clId="{F1E016EF-1BC8-4584-9FDA-358FB13E9B75}" dt="2020-03-13T11:42:40.196" v="114" actId="26606"/>
          <ac:spMkLst>
            <pc:docMk/>
            <pc:sldMk cId="4097383075" sldId="276"/>
            <ac:spMk id="32" creationId="{33CD251C-A887-4D2F-925B-FC097198538B}"/>
          </ac:spMkLst>
        </pc:spChg>
        <pc:spChg chg="add">
          <ac:chgData name="Vít Jirásek" userId="593ba0a8c78e77a2" providerId="LiveId" clId="{F1E016EF-1BC8-4584-9FDA-358FB13E9B75}" dt="2020-03-13T11:42:40.196" v="114" actId="26606"/>
          <ac:spMkLst>
            <pc:docMk/>
            <pc:sldMk cId="4097383075" sldId="276"/>
            <ac:spMk id="33" creationId="{B19D093C-27FB-4032-B282-42C4563F257C}"/>
          </ac:spMkLst>
        </pc:spChg>
        <pc:spChg chg="add">
          <ac:chgData name="Vít Jirásek" userId="593ba0a8c78e77a2" providerId="LiveId" clId="{F1E016EF-1BC8-4584-9FDA-358FB13E9B75}" dt="2020-03-13T11:42:40.196" v="114" actId="26606"/>
          <ac:spMkLst>
            <pc:docMk/>
            <pc:sldMk cId="4097383075" sldId="276"/>
            <ac:spMk id="36" creationId="{00000000-0000-0000-0000-000000000000}"/>
          </ac:spMkLst>
        </pc:spChg>
        <pc:grpChg chg="add del">
          <ac:chgData name="Vít Jirásek" userId="593ba0a8c78e77a2" providerId="LiveId" clId="{F1E016EF-1BC8-4584-9FDA-358FB13E9B75}" dt="2020-03-13T11:42:26.686" v="107" actId="26606"/>
          <ac:grpSpMkLst>
            <pc:docMk/>
            <pc:sldMk cId="4097383075" sldId="276"/>
            <ac:grpSpMk id="12" creationId="{35EE815E-1BD3-4777-B652-6D98825BF66B}"/>
          </ac:grpSpMkLst>
        </pc:grpChg>
        <pc:grpChg chg="add del">
          <ac:chgData name="Vít Jirásek" userId="593ba0a8c78e77a2" providerId="LiveId" clId="{F1E016EF-1BC8-4584-9FDA-358FB13E9B75}" dt="2020-03-13T11:42:33.555" v="111" actId="26606"/>
          <ac:grpSpMkLst>
            <pc:docMk/>
            <pc:sldMk cId="4097383075" sldId="276"/>
            <ac:grpSpMk id="14" creationId="{35EE815E-1BD3-4777-B652-6D98825BF66B}"/>
          </ac:grpSpMkLst>
        </pc:grpChg>
        <pc:grpChg chg="add del">
          <ac:chgData name="Vít Jirásek" userId="593ba0a8c78e77a2" providerId="LiveId" clId="{F1E016EF-1BC8-4584-9FDA-358FB13E9B75}" dt="2020-03-13T11:42:29.916" v="109" actId="26606"/>
          <ac:grpSpMkLst>
            <pc:docMk/>
            <pc:sldMk cId="4097383075" sldId="276"/>
            <ac:grpSpMk id="19" creationId="{35EE815E-1BD3-4777-B652-6D98825BF66B}"/>
          </ac:grpSpMkLst>
        </pc:grpChg>
        <pc:grpChg chg="add del">
          <ac:chgData name="Vít Jirásek" userId="593ba0a8c78e77a2" providerId="LiveId" clId="{F1E016EF-1BC8-4584-9FDA-358FB13E9B75}" dt="2020-03-13T11:42:40.186" v="113" actId="26606"/>
          <ac:grpSpMkLst>
            <pc:docMk/>
            <pc:sldMk cId="4097383075" sldId="276"/>
            <ac:grpSpMk id="29" creationId="{35EE815E-1BD3-4777-B652-6D98825BF66B}"/>
          </ac:grpSpMkLst>
        </pc:grpChg>
        <pc:grpChg chg="add">
          <ac:chgData name="Vít Jirásek" userId="593ba0a8c78e77a2" providerId="LiveId" clId="{F1E016EF-1BC8-4584-9FDA-358FB13E9B75}" dt="2020-03-13T11:42:40.196" v="114" actId="26606"/>
          <ac:grpSpMkLst>
            <pc:docMk/>
            <pc:sldMk cId="4097383075" sldId="276"/>
            <ac:grpSpMk id="34" creationId="{35EE815E-1BD3-4777-B652-6D98825BF66B}"/>
          </ac:grpSpMkLst>
        </pc:grpChg>
        <pc:graphicFrameChg chg="add del">
          <ac:chgData name="Vít Jirásek" userId="593ba0a8c78e77a2" providerId="LiveId" clId="{F1E016EF-1BC8-4584-9FDA-358FB13E9B75}" dt="2020-03-13T11:42:29.916" v="109" actId="26606"/>
          <ac:graphicFrameMkLst>
            <pc:docMk/>
            <pc:sldMk cId="4097383075" sldId="276"/>
            <ac:graphicFrameMk id="5" creationId="{E17B9876-9758-44BA-BF98-682CBADC1E07}"/>
          </ac:graphicFrameMkLst>
        </pc:graphicFrameChg>
        <pc:graphicFrameChg chg="add del">
          <ac:chgData name="Vít Jirásek" userId="593ba0a8c78e77a2" providerId="LiveId" clId="{F1E016EF-1BC8-4584-9FDA-358FB13E9B75}" dt="2020-03-13T11:42:33.555" v="111" actId="26606"/>
          <ac:graphicFrameMkLst>
            <pc:docMk/>
            <pc:sldMk cId="4097383075" sldId="276"/>
            <ac:graphicFrameMk id="25" creationId="{94E34BC8-1B53-4B9D-BED2-0CE29109777F}"/>
          </ac:graphicFrameMkLst>
        </pc:graphicFrameChg>
        <pc:graphicFrameChg chg="add del">
          <ac:chgData name="Vít Jirásek" userId="593ba0a8c78e77a2" providerId="LiveId" clId="{F1E016EF-1BC8-4584-9FDA-358FB13E9B75}" dt="2020-03-13T11:42:40.186" v="113" actId="26606"/>
          <ac:graphicFrameMkLst>
            <pc:docMk/>
            <pc:sldMk cId="4097383075" sldId="276"/>
            <ac:graphicFrameMk id="30" creationId="{E17B9876-9758-44BA-BF98-682CBADC1E07}"/>
          </ac:graphicFrameMkLst>
        </pc:graphicFrameChg>
      </pc:sldChg>
      <pc:sldChg chg="addSp delSp modSp mod setBg">
        <pc:chgData name="Vít Jirásek" userId="593ba0a8c78e77a2" providerId="LiveId" clId="{F1E016EF-1BC8-4584-9FDA-358FB13E9B75}" dt="2020-03-13T11:43:09.997" v="117" actId="26606"/>
        <pc:sldMkLst>
          <pc:docMk/>
          <pc:sldMk cId="309258606" sldId="277"/>
        </pc:sldMkLst>
        <pc:spChg chg="mod">
          <ac:chgData name="Vít Jirásek" userId="593ba0a8c78e77a2" providerId="LiveId" clId="{F1E016EF-1BC8-4584-9FDA-358FB13E9B75}" dt="2020-03-13T11:43:09.997" v="117" actId="26606"/>
          <ac:spMkLst>
            <pc:docMk/>
            <pc:sldMk cId="309258606" sldId="277"/>
            <ac:spMk id="2" creationId="{00000000-0000-0000-0000-000000000000}"/>
          </ac:spMkLst>
        </pc:spChg>
        <pc:spChg chg="add del">
          <ac:chgData name="Vít Jirásek" userId="593ba0a8c78e77a2" providerId="LiveId" clId="{F1E016EF-1BC8-4584-9FDA-358FB13E9B75}" dt="2020-03-13T11:43:09.997" v="117" actId="26606"/>
          <ac:spMkLst>
            <pc:docMk/>
            <pc:sldMk cId="309258606" sldId="277"/>
            <ac:spMk id="3" creationId="{00000000-0000-0000-0000-000000000000}"/>
          </ac:spMkLst>
        </pc:spChg>
        <pc:spChg chg="add">
          <ac:chgData name="Vít Jirásek" userId="593ba0a8c78e77a2" providerId="LiveId" clId="{F1E016EF-1BC8-4584-9FDA-358FB13E9B75}" dt="2020-03-13T11:43:09.997" v="117" actId="26606"/>
          <ac:spMkLst>
            <pc:docMk/>
            <pc:sldMk cId="309258606" sldId="277"/>
            <ac:spMk id="8" creationId="{33CD251C-A887-4D2F-925B-FC097198538B}"/>
          </ac:spMkLst>
        </pc:spChg>
        <pc:spChg chg="add del">
          <ac:chgData name="Vít Jirásek" userId="593ba0a8c78e77a2" providerId="LiveId" clId="{F1E016EF-1BC8-4584-9FDA-358FB13E9B75}" dt="2020-03-13T11:43:09.981" v="116" actId="26606"/>
          <ac:spMkLst>
            <pc:docMk/>
            <pc:sldMk cId="309258606" sldId="277"/>
            <ac:spMk id="10" creationId="{DC8C3900-B8A1-4965-88E6-CBCBFE067207}"/>
          </ac:spMkLst>
        </pc:spChg>
        <pc:spChg chg="add">
          <ac:chgData name="Vít Jirásek" userId="593ba0a8c78e77a2" providerId="LiveId" clId="{F1E016EF-1BC8-4584-9FDA-358FB13E9B75}" dt="2020-03-13T11:43:09.997" v="117" actId="26606"/>
          <ac:spMkLst>
            <pc:docMk/>
            <pc:sldMk cId="309258606" sldId="277"/>
            <ac:spMk id="15" creationId="{B19D093C-27FB-4032-B282-42C4563F257C}"/>
          </ac:spMkLst>
        </pc:spChg>
        <pc:spChg chg="add">
          <ac:chgData name="Vít Jirásek" userId="593ba0a8c78e77a2" providerId="LiveId" clId="{F1E016EF-1BC8-4584-9FDA-358FB13E9B75}" dt="2020-03-13T11:43:09.997" v="117" actId="26606"/>
          <ac:spMkLst>
            <pc:docMk/>
            <pc:sldMk cId="309258606" sldId="277"/>
            <ac:spMk id="16" creationId="{00000000-0000-0000-0000-000000000000}"/>
          </ac:spMkLst>
        </pc:spChg>
        <pc:grpChg chg="add">
          <ac:chgData name="Vít Jirásek" userId="593ba0a8c78e77a2" providerId="LiveId" clId="{F1E016EF-1BC8-4584-9FDA-358FB13E9B75}" dt="2020-03-13T11:43:09.997" v="117" actId="26606"/>
          <ac:grpSpMkLst>
            <pc:docMk/>
            <pc:sldMk cId="309258606" sldId="277"/>
            <ac:grpSpMk id="12" creationId="{35EE815E-1BD3-4777-B652-6D98825BF66B}"/>
          </ac:grpSpMkLst>
        </pc:grpChg>
        <pc:graphicFrameChg chg="add del">
          <ac:chgData name="Vít Jirásek" userId="593ba0a8c78e77a2" providerId="LiveId" clId="{F1E016EF-1BC8-4584-9FDA-358FB13E9B75}" dt="2020-03-13T11:43:09.981" v="116" actId="26606"/>
          <ac:graphicFrameMkLst>
            <pc:docMk/>
            <pc:sldMk cId="309258606" sldId="277"/>
            <ac:graphicFrameMk id="5" creationId="{3F59802C-BFC1-440C-92B2-50ECFE8C93A6}"/>
          </ac:graphicFrameMkLst>
        </pc:graphicFrameChg>
      </pc:sldChg>
      <pc:sldChg chg="addSp delSp modSp add mod setBg">
        <pc:chgData name="Vít Jirásek" userId="593ba0a8c78e77a2" providerId="LiveId" clId="{F1E016EF-1BC8-4584-9FDA-358FB13E9B75}" dt="2020-03-13T11:44:34.460" v="212" actId="26606"/>
        <pc:sldMkLst>
          <pc:docMk/>
          <pc:sldMk cId="711654998" sldId="278"/>
        </pc:sldMkLst>
        <pc:spChg chg="del">
          <ac:chgData name="Vít Jirásek" userId="593ba0a8c78e77a2" providerId="LiveId" clId="{F1E016EF-1BC8-4584-9FDA-358FB13E9B75}" dt="2020-03-13T11:43:19.619" v="119"/>
          <ac:spMkLst>
            <pc:docMk/>
            <pc:sldMk cId="711654998" sldId="278"/>
            <ac:spMk id="2" creationId="{F0BBF4E4-BCEA-4188-AEB1-3E25A4BF24F9}"/>
          </ac:spMkLst>
        </pc:spChg>
        <pc:spChg chg="del">
          <ac:chgData name="Vít Jirásek" userId="593ba0a8c78e77a2" providerId="LiveId" clId="{F1E016EF-1BC8-4584-9FDA-358FB13E9B75}" dt="2020-03-13T11:43:19.619" v="119"/>
          <ac:spMkLst>
            <pc:docMk/>
            <pc:sldMk cId="711654998" sldId="278"/>
            <ac:spMk id="3" creationId="{083B61DE-AFA0-4B51-91BC-12832D839C85}"/>
          </ac:spMkLst>
        </pc:spChg>
        <pc:spChg chg="add mod">
          <ac:chgData name="Vít Jirásek" userId="593ba0a8c78e77a2" providerId="LiveId" clId="{F1E016EF-1BC8-4584-9FDA-358FB13E9B75}" dt="2020-03-13T11:43:41.767" v="139" actId="26606"/>
          <ac:spMkLst>
            <pc:docMk/>
            <pc:sldMk cId="711654998" sldId="278"/>
            <ac:spMk id="4" creationId="{FE46A09C-3A6B-44BA-8F60-FA9AFAA9EBEA}"/>
          </ac:spMkLst>
        </pc:spChg>
        <pc:spChg chg="add mod">
          <ac:chgData name="Vít Jirásek" userId="593ba0a8c78e77a2" providerId="LiveId" clId="{F1E016EF-1BC8-4584-9FDA-358FB13E9B75}" dt="2020-03-13T11:44:27.599" v="211" actId="20577"/>
          <ac:spMkLst>
            <pc:docMk/>
            <pc:sldMk cId="711654998" sldId="278"/>
            <ac:spMk id="5" creationId="{1AC65377-609C-45B3-B87E-01BD83EC4A0A}"/>
          </ac:spMkLst>
        </pc:spChg>
        <pc:spChg chg="add del">
          <ac:chgData name="Vít Jirásek" userId="593ba0a8c78e77a2" providerId="LiveId" clId="{F1E016EF-1BC8-4584-9FDA-358FB13E9B75}" dt="2020-03-13T11:44:34.460" v="212" actId="26606"/>
          <ac:spMkLst>
            <pc:docMk/>
            <pc:sldMk cId="711654998" sldId="278"/>
            <ac:spMk id="10" creationId="{16F9E488-0718-4E1E-9D12-26779F606252}"/>
          </ac:spMkLst>
        </pc:spChg>
        <pc:spChg chg="add del">
          <ac:chgData name="Vít Jirásek" userId="593ba0a8c78e77a2" providerId="LiveId" clId="{F1E016EF-1BC8-4584-9FDA-358FB13E9B75}" dt="2020-03-13T11:44:34.460" v="212" actId="26606"/>
          <ac:spMkLst>
            <pc:docMk/>
            <pc:sldMk cId="711654998" sldId="278"/>
            <ac:spMk id="12" creationId="{09BE6F6B-19BD-443C-8FB0-FA45F13F9535}"/>
          </ac:spMkLst>
        </pc:spChg>
        <pc:spChg chg="add">
          <ac:chgData name="Vít Jirásek" userId="593ba0a8c78e77a2" providerId="LiveId" clId="{F1E016EF-1BC8-4584-9FDA-358FB13E9B75}" dt="2020-03-13T11:44:34.460" v="212" actId="26606"/>
          <ac:spMkLst>
            <pc:docMk/>
            <pc:sldMk cId="711654998" sldId="278"/>
            <ac:spMk id="21" creationId="{16F9E488-0718-4E1E-9D12-26779F606252}"/>
          </ac:spMkLst>
        </pc:spChg>
        <pc:spChg chg="add">
          <ac:chgData name="Vít Jirásek" userId="593ba0a8c78e77a2" providerId="LiveId" clId="{F1E016EF-1BC8-4584-9FDA-358FB13E9B75}" dt="2020-03-13T11:44:34.460" v="212" actId="26606"/>
          <ac:spMkLst>
            <pc:docMk/>
            <pc:sldMk cId="711654998" sldId="278"/>
            <ac:spMk id="23" creationId="{09BE6F6B-19BD-443C-8FB0-FA45F13F9535}"/>
          </ac:spMkLst>
        </pc:spChg>
        <pc:grpChg chg="add del">
          <ac:chgData name="Vít Jirásek" userId="593ba0a8c78e77a2" providerId="LiveId" clId="{F1E016EF-1BC8-4584-9FDA-358FB13E9B75}" dt="2020-03-13T11:44:34.460" v="212" actId="26606"/>
          <ac:grpSpMkLst>
            <pc:docMk/>
            <pc:sldMk cId="711654998" sldId="278"/>
            <ac:grpSpMk id="14" creationId="{92AAE609-C327-4952-BB48-254E9015AD81}"/>
          </ac:grpSpMkLst>
        </pc:grpChg>
        <pc:grpChg chg="add">
          <ac:chgData name="Vít Jirásek" userId="593ba0a8c78e77a2" providerId="LiveId" clId="{F1E016EF-1BC8-4584-9FDA-358FB13E9B75}" dt="2020-03-13T11:44:34.460" v="212" actId="26606"/>
          <ac:grpSpMkLst>
            <pc:docMk/>
            <pc:sldMk cId="711654998" sldId="278"/>
            <ac:grpSpMk id="25" creationId="{92AAE609-C327-4952-BB48-254E9015AD81}"/>
          </ac:grpSpMkLst>
        </pc:grpChg>
      </pc:sldChg>
      <pc:sldMasterChg chg="modSldLayout">
        <pc:chgData name="Vít Jirásek" userId="593ba0a8c78e77a2" providerId="LiveId" clId="{F1E016EF-1BC8-4584-9FDA-358FB13E9B75}" dt="2020-03-13T11:32:29.772" v="0"/>
        <pc:sldMasterMkLst>
          <pc:docMk/>
          <pc:sldMasterMk cId="31742976" sldId="2147483830"/>
        </pc:sldMasterMkLst>
        <pc:sldLayoutChg chg="delSp">
          <pc:chgData name="Vít Jirásek" userId="593ba0a8c78e77a2" providerId="LiveId" clId="{F1E016EF-1BC8-4584-9FDA-358FB13E9B75}" dt="2020-03-13T11:32:29.772" v="0"/>
          <pc:sldLayoutMkLst>
            <pc:docMk/>
            <pc:sldMasterMk cId="31742976" sldId="2147483830"/>
            <pc:sldLayoutMk cId="256316708" sldId="2147483842"/>
          </pc:sldLayoutMkLst>
          <pc:spChg chg="del">
            <ac:chgData name="Vít Jirásek" userId="593ba0a8c78e77a2" providerId="LiveId" clId="{F1E016EF-1BC8-4584-9FDA-358FB13E9B75}" dt="2020-03-13T11:32:29.772" v="0"/>
            <ac:spMkLst>
              <pc:docMk/>
              <pc:sldMasterMk cId="31742976" sldId="2147483830"/>
              <pc:sldLayoutMk cId="256316708" sldId="2147483842"/>
              <ac:spMk id="9" creationId="{00000000-0000-0000-0000-000000000000}"/>
            </ac:spMkLst>
          </pc:spChg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9EAD1B-B599-4639-8D9A-90B41066C578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1D0162B-442A-478E-BAE5-37B8CD755E08}">
      <dgm:prSet/>
      <dgm:spPr/>
      <dgm:t>
        <a:bodyPr/>
        <a:lstStyle/>
        <a:p>
          <a:r>
            <a:rPr lang="cs-CZ"/>
            <a:t>Postupujte podle hlasových pokynů přístroje</a:t>
          </a:r>
          <a:endParaRPr lang="en-US"/>
        </a:p>
      </dgm:t>
    </dgm:pt>
    <dgm:pt modelId="{ADA21D66-8754-483C-AC10-D94AFE71DDF6}" type="parTrans" cxnId="{EE0D0DF4-1AEF-472F-8FEB-F404A1BBBDCE}">
      <dgm:prSet/>
      <dgm:spPr/>
      <dgm:t>
        <a:bodyPr/>
        <a:lstStyle/>
        <a:p>
          <a:endParaRPr lang="en-US"/>
        </a:p>
      </dgm:t>
    </dgm:pt>
    <dgm:pt modelId="{95C4B7FF-B9E5-48E9-ADC8-5D8A435B7376}" type="sibTrans" cxnId="{EE0D0DF4-1AEF-472F-8FEB-F404A1BBBDCE}">
      <dgm:prSet/>
      <dgm:spPr/>
      <dgm:t>
        <a:bodyPr/>
        <a:lstStyle/>
        <a:p>
          <a:endParaRPr lang="en-US"/>
        </a:p>
      </dgm:t>
    </dgm:pt>
    <dgm:pt modelId="{1243BAAA-96F9-4209-B8DB-F9C9FE1F575A}">
      <dgm:prSet/>
      <dgm:spPr/>
      <dgm:t>
        <a:bodyPr/>
        <a:lstStyle/>
        <a:p>
          <a:r>
            <a:rPr lang="cs-CZ"/>
            <a:t>Nalepte jednu elektrodu pod pravý klíček vedle hrudní kosti, druhou pod levé podpaží</a:t>
          </a:r>
          <a:endParaRPr lang="en-US"/>
        </a:p>
      </dgm:t>
    </dgm:pt>
    <dgm:pt modelId="{5D4841E3-7705-4960-9820-479289138697}" type="parTrans" cxnId="{E6A11964-DEEE-4453-9563-98EC0DD463FE}">
      <dgm:prSet/>
      <dgm:spPr/>
      <dgm:t>
        <a:bodyPr/>
        <a:lstStyle/>
        <a:p>
          <a:endParaRPr lang="en-US"/>
        </a:p>
      </dgm:t>
    </dgm:pt>
    <dgm:pt modelId="{88990882-3D1A-4174-8938-DEC737C29A4D}" type="sibTrans" cxnId="{E6A11964-DEEE-4453-9563-98EC0DD463FE}">
      <dgm:prSet/>
      <dgm:spPr/>
      <dgm:t>
        <a:bodyPr/>
        <a:lstStyle/>
        <a:p>
          <a:endParaRPr lang="en-US"/>
        </a:p>
      </dgm:t>
    </dgm:pt>
    <dgm:pt modelId="{5686FB3E-2DCE-4683-933E-46F61868387F}">
      <dgm:prSet/>
      <dgm:spPr/>
      <dgm:t>
        <a:bodyPr/>
        <a:lstStyle/>
        <a:p>
          <a:r>
            <a:rPr lang="cs-CZ"/>
            <a:t>Pokud je na místě více zachránců, nepřerušujte NMS při nalepování elektrod</a:t>
          </a:r>
          <a:endParaRPr lang="en-US"/>
        </a:p>
      </dgm:t>
    </dgm:pt>
    <dgm:pt modelId="{14D5F981-762A-47C1-A428-7EB5DD74052C}" type="parTrans" cxnId="{742C0301-4909-4C7D-97A2-8B23A5CDEA1E}">
      <dgm:prSet/>
      <dgm:spPr/>
      <dgm:t>
        <a:bodyPr/>
        <a:lstStyle/>
        <a:p>
          <a:endParaRPr lang="en-US"/>
        </a:p>
      </dgm:t>
    </dgm:pt>
    <dgm:pt modelId="{434C40B0-74B3-46F5-8D94-99467E666701}" type="sibTrans" cxnId="{742C0301-4909-4C7D-97A2-8B23A5CDEA1E}">
      <dgm:prSet/>
      <dgm:spPr/>
      <dgm:t>
        <a:bodyPr/>
        <a:lstStyle/>
        <a:p>
          <a:endParaRPr lang="en-US"/>
        </a:p>
      </dgm:t>
    </dgm:pt>
    <dgm:pt modelId="{47F30935-8538-484A-BBDA-46B2D573C5FF}">
      <dgm:prSet/>
      <dgm:spPr/>
      <dgm:t>
        <a:bodyPr/>
        <a:lstStyle/>
        <a:p>
          <a:r>
            <a:rPr lang="cs-CZ"/>
            <a:t>Postiženého se nedotýkáme během analýzy rytmu AED a během podání defibrilačního výboje</a:t>
          </a:r>
          <a:endParaRPr lang="en-US"/>
        </a:p>
      </dgm:t>
    </dgm:pt>
    <dgm:pt modelId="{95D22E52-4B93-4545-AA29-A6A3E29CE2CC}" type="parTrans" cxnId="{10DA8DB2-8248-4533-A0BA-9A2F59B8A85F}">
      <dgm:prSet/>
      <dgm:spPr/>
      <dgm:t>
        <a:bodyPr/>
        <a:lstStyle/>
        <a:p>
          <a:endParaRPr lang="en-US"/>
        </a:p>
      </dgm:t>
    </dgm:pt>
    <dgm:pt modelId="{91F31D54-6782-4D56-9EC3-8FE152CCC3C7}" type="sibTrans" cxnId="{10DA8DB2-8248-4533-A0BA-9A2F59B8A85F}">
      <dgm:prSet/>
      <dgm:spPr/>
      <dgm:t>
        <a:bodyPr/>
        <a:lstStyle/>
        <a:p>
          <a:endParaRPr lang="en-US"/>
        </a:p>
      </dgm:t>
    </dgm:pt>
    <dgm:pt modelId="{815E60DB-ABE7-45D6-8BD0-DA7DDE4067C2}">
      <dgm:prSet/>
      <dgm:spPr/>
      <dgm:t>
        <a:bodyPr/>
        <a:lstStyle/>
        <a:p>
          <a:r>
            <a:rPr lang="cs-CZ"/>
            <a:t>Ihned po defibrilačním výboji pokračujte 2 min v NMS</a:t>
          </a:r>
          <a:endParaRPr lang="en-US"/>
        </a:p>
      </dgm:t>
    </dgm:pt>
    <dgm:pt modelId="{6EBAC4AB-09B6-45D0-A5E2-A1EBCA1E610A}" type="parTrans" cxnId="{D12A1ACF-447B-41B6-BA4F-592D61979688}">
      <dgm:prSet/>
      <dgm:spPr/>
      <dgm:t>
        <a:bodyPr/>
        <a:lstStyle/>
        <a:p>
          <a:endParaRPr lang="en-US"/>
        </a:p>
      </dgm:t>
    </dgm:pt>
    <dgm:pt modelId="{8CB35D43-0FF2-4DAA-93F5-449E6D1DDD4E}" type="sibTrans" cxnId="{D12A1ACF-447B-41B6-BA4F-592D61979688}">
      <dgm:prSet/>
      <dgm:spPr/>
      <dgm:t>
        <a:bodyPr/>
        <a:lstStyle/>
        <a:p>
          <a:endParaRPr lang="en-US"/>
        </a:p>
      </dgm:t>
    </dgm:pt>
    <dgm:pt modelId="{D47A3EFE-859B-4BFB-BCB4-3965A088A204}">
      <dgm:prSet/>
      <dgm:spPr/>
      <dgm:t>
        <a:bodyPr/>
        <a:lstStyle/>
        <a:p>
          <a:r>
            <a:rPr lang="cs-CZ"/>
            <a:t>Resuscitaci ukončete pokud se postižený začne hýbat a dýchat normálně</a:t>
          </a:r>
          <a:endParaRPr lang="en-US"/>
        </a:p>
      </dgm:t>
    </dgm:pt>
    <dgm:pt modelId="{3CD84E4E-5902-4AB4-B5CF-B7A8A94606D9}" type="parTrans" cxnId="{9CB7C6BB-2B41-40B8-8D57-8EEA54F3DDDE}">
      <dgm:prSet/>
      <dgm:spPr/>
      <dgm:t>
        <a:bodyPr/>
        <a:lstStyle/>
        <a:p>
          <a:endParaRPr lang="en-US"/>
        </a:p>
      </dgm:t>
    </dgm:pt>
    <dgm:pt modelId="{DC22A7B3-F46A-4FCB-8A7E-34E88A6EFCE5}" type="sibTrans" cxnId="{9CB7C6BB-2B41-40B8-8D57-8EEA54F3DDDE}">
      <dgm:prSet/>
      <dgm:spPr/>
      <dgm:t>
        <a:bodyPr/>
        <a:lstStyle/>
        <a:p>
          <a:endParaRPr lang="en-US"/>
        </a:p>
      </dgm:t>
    </dgm:pt>
    <dgm:pt modelId="{139E7F25-4A1D-417C-89CC-D66D0652A7CA}" type="pres">
      <dgm:prSet presAssocID="{8B9EAD1B-B599-4639-8D9A-90B41066C57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5B4B980-5737-4247-BBDD-E04C8F701A20}" type="pres">
      <dgm:prSet presAssocID="{51D0162B-442A-478E-BAE5-37B8CD755E0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5FBB15C-1B99-433E-84A5-40C92E8CACC5}" type="pres">
      <dgm:prSet presAssocID="{95C4B7FF-B9E5-48E9-ADC8-5D8A435B7376}" presName="sibTrans" presStyleLbl="sibTrans2D1" presStyleIdx="0" presStyleCnt="5"/>
      <dgm:spPr/>
      <dgm:t>
        <a:bodyPr/>
        <a:lstStyle/>
        <a:p>
          <a:endParaRPr lang="cs-CZ"/>
        </a:p>
      </dgm:t>
    </dgm:pt>
    <dgm:pt modelId="{B5916274-44DA-4249-B997-E2597DF979BC}" type="pres">
      <dgm:prSet presAssocID="{95C4B7FF-B9E5-48E9-ADC8-5D8A435B7376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5EBFC239-F754-4C1E-97B0-4B6181274175}" type="pres">
      <dgm:prSet presAssocID="{5686FB3E-2DCE-4683-933E-46F6186838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65F8B91-5B09-4C20-AA21-06CD68F568A3}" type="pres">
      <dgm:prSet presAssocID="{434C40B0-74B3-46F5-8D94-99467E666701}" presName="sibTrans" presStyleLbl="sibTrans2D1" presStyleIdx="1" presStyleCnt="5"/>
      <dgm:spPr/>
      <dgm:t>
        <a:bodyPr/>
        <a:lstStyle/>
        <a:p>
          <a:endParaRPr lang="cs-CZ"/>
        </a:p>
      </dgm:t>
    </dgm:pt>
    <dgm:pt modelId="{4C9EF211-F6D9-472B-B1A9-1E519396022E}" type="pres">
      <dgm:prSet presAssocID="{434C40B0-74B3-46F5-8D94-99467E666701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083FB103-0B34-44D7-8C43-A8975ADA4029}" type="pres">
      <dgm:prSet presAssocID="{47F30935-8538-484A-BBDA-46B2D573C5F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5E9A7B8-65D6-400A-AF69-67C12557353C}" type="pres">
      <dgm:prSet presAssocID="{91F31D54-6782-4D56-9EC3-8FE152CCC3C7}" presName="sibTrans" presStyleLbl="sibTrans2D1" presStyleIdx="2" presStyleCnt="5"/>
      <dgm:spPr/>
      <dgm:t>
        <a:bodyPr/>
        <a:lstStyle/>
        <a:p>
          <a:endParaRPr lang="cs-CZ"/>
        </a:p>
      </dgm:t>
    </dgm:pt>
    <dgm:pt modelId="{8A26CC93-1DE7-4D6A-9D76-F8AFE8F8312D}" type="pres">
      <dgm:prSet presAssocID="{91F31D54-6782-4D56-9EC3-8FE152CCC3C7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AF79783F-9E8C-429B-9C87-FAD47B663773}" type="pres">
      <dgm:prSet presAssocID="{815E60DB-ABE7-45D6-8BD0-DA7DDE4067C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D51FC67-1FF0-4AA8-94F9-C661CB0D17F2}" type="pres">
      <dgm:prSet presAssocID="{8CB35D43-0FF2-4DAA-93F5-449E6D1DDD4E}" presName="sibTrans" presStyleLbl="sibTrans2D1" presStyleIdx="3" presStyleCnt="5"/>
      <dgm:spPr/>
      <dgm:t>
        <a:bodyPr/>
        <a:lstStyle/>
        <a:p>
          <a:endParaRPr lang="cs-CZ"/>
        </a:p>
      </dgm:t>
    </dgm:pt>
    <dgm:pt modelId="{1EAE00BD-199D-43FB-A080-D69103B8846E}" type="pres">
      <dgm:prSet presAssocID="{8CB35D43-0FF2-4DAA-93F5-449E6D1DDD4E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48CE858E-D4C4-46C1-8C38-59F28025184A}" type="pres">
      <dgm:prSet presAssocID="{D47A3EFE-859B-4BFB-BCB4-3965A088A20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B9458B1-430E-44C6-A267-FE01960820EC}" type="pres">
      <dgm:prSet presAssocID="{DC22A7B3-F46A-4FCB-8A7E-34E88A6EFCE5}" presName="sibTrans" presStyleLbl="sibTrans2D1" presStyleIdx="4" presStyleCnt="5"/>
      <dgm:spPr/>
      <dgm:t>
        <a:bodyPr/>
        <a:lstStyle/>
        <a:p>
          <a:endParaRPr lang="cs-CZ"/>
        </a:p>
      </dgm:t>
    </dgm:pt>
    <dgm:pt modelId="{9E303C2C-607E-459F-B8F9-2C24F79884ED}" type="pres">
      <dgm:prSet presAssocID="{DC22A7B3-F46A-4FCB-8A7E-34E88A6EFCE5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371A0400-8167-4FD8-B2E0-BE00B3717C5E}" type="presOf" srcId="{51D0162B-442A-478E-BAE5-37B8CD755E08}" destId="{55B4B980-5737-4247-BBDD-E04C8F701A20}" srcOrd="0" destOrd="0" presId="urn:microsoft.com/office/officeart/2005/8/layout/cycle2"/>
    <dgm:cxn modelId="{EE0D0DF4-1AEF-472F-8FEB-F404A1BBBDCE}" srcId="{8B9EAD1B-B599-4639-8D9A-90B41066C578}" destId="{51D0162B-442A-478E-BAE5-37B8CD755E08}" srcOrd="0" destOrd="0" parTransId="{ADA21D66-8754-483C-AC10-D94AFE71DDF6}" sibTransId="{95C4B7FF-B9E5-48E9-ADC8-5D8A435B7376}"/>
    <dgm:cxn modelId="{DF9E5578-285A-41CA-810E-17BD2671DD41}" type="presOf" srcId="{8CB35D43-0FF2-4DAA-93F5-449E6D1DDD4E}" destId="{ED51FC67-1FF0-4AA8-94F9-C661CB0D17F2}" srcOrd="0" destOrd="0" presId="urn:microsoft.com/office/officeart/2005/8/layout/cycle2"/>
    <dgm:cxn modelId="{82602EEB-4798-46E5-8AB7-87194A9399D0}" type="presOf" srcId="{5686FB3E-2DCE-4683-933E-46F61868387F}" destId="{5EBFC239-F754-4C1E-97B0-4B6181274175}" srcOrd="0" destOrd="0" presId="urn:microsoft.com/office/officeart/2005/8/layout/cycle2"/>
    <dgm:cxn modelId="{67E2BF06-4A1E-4214-BEF8-975978015515}" type="presOf" srcId="{D47A3EFE-859B-4BFB-BCB4-3965A088A204}" destId="{48CE858E-D4C4-46C1-8C38-59F28025184A}" srcOrd="0" destOrd="0" presId="urn:microsoft.com/office/officeart/2005/8/layout/cycle2"/>
    <dgm:cxn modelId="{9CB7C6BB-2B41-40B8-8D57-8EEA54F3DDDE}" srcId="{8B9EAD1B-B599-4639-8D9A-90B41066C578}" destId="{D47A3EFE-859B-4BFB-BCB4-3965A088A204}" srcOrd="4" destOrd="0" parTransId="{3CD84E4E-5902-4AB4-B5CF-B7A8A94606D9}" sibTransId="{DC22A7B3-F46A-4FCB-8A7E-34E88A6EFCE5}"/>
    <dgm:cxn modelId="{7E794FD8-2205-4EB2-A058-5C002EB571AA}" type="presOf" srcId="{434C40B0-74B3-46F5-8D94-99467E666701}" destId="{4C9EF211-F6D9-472B-B1A9-1E519396022E}" srcOrd="1" destOrd="0" presId="urn:microsoft.com/office/officeart/2005/8/layout/cycle2"/>
    <dgm:cxn modelId="{FBB66CAA-917E-40C3-846C-CBFA067F5D8F}" type="presOf" srcId="{DC22A7B3-F46A-4FCB-8A7E-34E88A6EFCE5}" destId="{DB9458B1-430E-44C6-A267-FE01960820EC}" srcOrd="0" destOrd="0" presId="urn:microsoft.com/office/officeart/2005/8/layout/cycle2"/>
    <dgm:cxn modelId="{1E6402C5-B299-4253-A93A-D1DCD3FF0FD9}" type="presOf" srcId="{91F31D54-6782-4D56-9EC3-8FE152CCC3C7}" destId="{8A26CC93-1DE7-4D6A-9D76-F8AFE8F8312D}" srcOrd="1" destOrd="0" presId="urn:microsoft.com/office/officeart/2005/8/layout/cycle2"/>
    <dgm:cxn modelId="{78FFE36A-9126-4BF0-958E-3662E18D34E0}" type="presOf" srcId="{95C4B7FF-B9E5-48E9-ADC8-5D8A435B7376}" destId="{B5916274-44DA-4249-B997-E2597DF979BC}" srcOrd="1" destOrd="0" presId="urn:microsoft.com/office/officeart/2005/8/layout/cycle2"/>
    <dgm:cxn modelId="{E6A11964-DEEE-4453-9563-98EC0DD463FE}" srcId="{51D0162B-442A-478E-BAE5-37B8CD755E08}" destId="{1243BAAA-96F9-4209-B8DB-F9C9FE1F575A}" srcOrd="0" destOrd="0" parTransId="{5D4841E3-7705-4960-9820-479289138697}" sibTransId="{88990882-3D1A-4174-8938-DEC737C29A4D}"/>
    <dgm:cxn modelId="{7FB1BA5F-F868-4D94-9272-1E69B8ABB99F}" type="presOf" srcId="{95C4B7FF-B9E5-48E9-ADC8-5D8A435B7376}" destId="{E5FBB15C-1B99-433E-84A5-40C92E8CACC5}" srcOrd="0" destOrd="0" presId="urn:microsoft.com/office/officeart/2005/8/layout/cycle2"/>
    <dgm:cxn modelId="{742C0301-4909-4C7D-97A2-8B23A5CDEA1E}" srcId="{8B9EAD1B-B599-4639-8D9A-90B41066C578}" destId="{5686FB3E-2DCE-4683-933E-46F61868387F}" srcOrd="1" destOrd="0" parTransId="{14D5F981-762A-47C1-A428-7EB5DD74052C}" sibTransId="{434C40B0-74B3-46F5-8D94-99467E666701}"/>
    <dgm:cxn modelId="{05A06BEB-8BDE-4962-8A35-94BAE96C07F8}" type="presOf" srcId="{91F31D54-6782-4D56-9EC3-8FE152CCC3C7}" destId="{F5E9A7B8-65D6-400A-AF69-67C12557353C}" srcOrd="0" destOrd="0" presId="urn:microsoft.com/office/officeart/2005/8/layout/cycle2"/>
    <dgm:cxn modelId="{22AACBEA-41CB-4015-B243-84CE256654FE}" type="presOf" srcId="{47F30935-8538-484A-BBDA-46B2D573C5FF}" destId="{083FB103-0B34-44D7-8C43-A8975ADA4029}" srcOrd="0" destOrd="0" presId="urn:microsoft.com/office/officeart/2005/8/layout/cycle2"/>
    <dgm:cxn modelId="{8BA25D9B-A6F4-4BCA-85DF-EAB4765DDEF0}" type="presOf" srcId="{8CB35D43-0FF2-4DAA-93F5-449E6D1DDD4E}" destId="{1EAE00BD-199D-43FB-A080-D69103B8846E}" srcOrd="1" destOrd="0" presId="urn:microsoft.com/office/officeart/2005/8/layout/cycle2"/>
    <dgm:cxn modelId="{83918C27-93E9-4427-90F0-EA9DF3C79E3E}" type="presOf" srcId="{DC22A7B3-F46A-4FCB-8A7E-34E88A6EFCE5}" destId="{9E303C2C-607E-459F-B8F9-2C24F79884ED}" srcOrd="1" destOrd="0" presId="urn:microsoft.com/office/officeart/2005/8/layout/cycle2"/>
    <dgm:cxn modelId="{77BA940C-A374-47E7-956C-2F3240AFE09D}" type="presOf" srcId="{434C40B0-74B3-46F5-8D94-99467E666701}" destId="{565F8B91-5B09-4C20-AA21-06CD68F568A3}" srcOrd="0" destOrd="0" presId="urn:microsoft.com/office/officeart/2005/8/layout/cycle2"/>
    <dgm:cxn modelId="{D12A1ACF-447B-41B6-BA4F-592D61979688}" srcId="{8B9EAD1B-B599-4639-8D9A-90B41066C578}" destId="{815E60DB-ABE7-45D6-8BD0-DA7DDE4067C2}" srcOrd="3" destOrd="0" parTransId="{6EBAC4AB-09B6-45D0-A5E2-A1EBCA1E610A}" sibTransId="{8CB35D43-0FF2-4DAA-93F5-449E6D1DDD4E}"/>
    <dgm:cxn modelId="{939D6383-6DB3-456B-80FF-5A53C85BCA40}" type="presOf" srcId="{8B9EAD1B-B599-4639-8D9A-90B41066C578}" destId="{139E7F25-4A1D-417C-89CC-D66D0652A7CA}" srcOrd="0" destOrd="0" presId="urn:microsoft.com/office/officeart/2005/8/layout/cycle2"/>
    <dgm:cxn modelId="{B8A39219-C8DB-4278-A0CA-180137A87AAA}" type="presOf" srcId="{815E60DB-ABE7-45D6-8BD0-DA7DDE4067C2}" destId="{AF79783F-9E8C-429B-9C87-FAD47B663773}" srcOrd="0" destOrd="0" presId="urn:microsoft.com/office/officeart/2005/8/layout/cycle2"/>
    <dgm:cxn modelId="{DD9165E0-29F0-4DC1-97C3-C7A0F6600FB0}" type="presOf" srcId="{1243BAAA-96F9-4209-B8DB-F9C9FE1F575A}" destId="{55B4B980-5737-4247-BBDD-E04C8F701A20}" srcOrd="0" destOrd="1" presId="urn:microsoft.com/office/officeart/2005/8/layout/cycle2"/>
    <dgm:cxn modelId="{10DA8DB2-8248-4533-A0BA-9A2F59B8A85F}" srcId="{8B9EAD1B-B599-4639-8D9A-90B41066C578}" destId="{47F30935-8538-484A-BBDA-46B2D573C5FF}" srcOrd="2" destOrd="0" parTransId="{95D22E52-4B93-4545-AA29-A6A3E29CE2CC}" sibTransId="{91F31D54-6782-4D56-9EC3-8FE152CCC3C7}"/>
    <dgm:cxn modelId="{3180D8A1-D307-4237-A929-192B9D908219}" type="presParOf" srcId="{139E7F25-4A1D-417C-89CC-D66D0652A7CA}" destId="{55B4B980-5737-4247-BBDD-E04C8F701A20}" srcOrd="0" destOrd="0" presId="urn:microsoft.com/office/officeart/2005/8/layout/cycle2"/>
    <dgm:cxn modelId="{B2013314-6FA8-4A05-B84A-AB3EDFC140B1}" type="presParOf" srcId="{139E7F25-4A1D-417C-89CC-D66D0652A7CA}" destId="{E5FBB15C-1B99-433E-84A5-40C92E8CACC5}" srcOrd="1" destOrd="0" presId="urn:microsoft.com/office/officeart/2005/8/layout/cycle2"/>
    <dgm:cxn modelId="{83898430-CE91-4370-8B3D-17B8D5B3C7D6}" type="presParOf" srcId="{E5FBB15C-1B99-433E-84A5-40C92E8CACC5}" destId="{B5916274-44DA-4249-B997-E2597DF979BC}" srcOrd="0" destOrd="0" presId="urn:microsoft.com/office/officeart/2005/8/layout/cycle2"/>
    <dgm:cxn modelId="{B58AA91B-FC4B-429E-B743-886B4948A49E}" type="presParOf" srcId="{139E7F25-4A1D-417C-89CC-D66D0652A7CA}" destId="{5EBFC239-F754-4C1E-97B0-4B6181274175}" srcOrd="2" destOrd="0" presId="urn:microsoft.com/office/officeart/2005/8/layout/cycle2"/>
    <dgm:cxn modelId="{8CFCFF4E-1B71-4F0D-ADE5-6E40AB84A8A1}" type="presParOf" srcId="{139E7F25-4A1D-417C-89CC-D66D0652A7CA}" destId="{565F8B91-5B09-4C20-AA21-06CD68F568A3}" srcOrd="3" destOrd="0" presId="urn:microsoft.com/office/officeart/2005/8/layout/cycle2"/>
    <dgm:cxn modelId="{9D057569-CA70-453C-8CAD-56D1571D759E}" type="presParOf" srcId="{565F8B91-5B09-4C20-AA21-06CD68F568A3}" destId="{4C9EF211-F6D9-472B-B1A9-1E519396022E}" srcOrd="0" destOrd="0" presId="urn:microsoft.com/office/officeart/2005/8/layout/cycle2"/>
    <dgm:cxn modelId="{75554B69-9EB0-4542-8A40-E365E806DC5F}" type="presParOf" srcId="{139E7F25-4A1D-417C-89CC-D66D0652A7CA}" destId="{083FB103-0B34-44D7-8C43-A8975ADA4029}" srcOrd="4" destOrd="0" presId="urn:microsoft.com/office/officeart/2005/8/layout/cycle2"/>
    <dgm:cxn modelId="{84C45A20-C290-4F4B-BCB9-E1BC192FE537}" type="presParOf" srcId="{139E7F25-4A1D-417C-89CC-D66D0652A7CA}" destId="{F5E9A7B8-65D6-400A-AF69-67C12557353C}" srcOrd="5" destOrd="0" presId="urn:microsoft.com/office/officeart/2005/8/layout/cycle2"/>
    <dgm:cxn modelId="{0713A94E-EC37-4EA6-8D7F-C05A4965C1F0}" type="presParOf" srcId="{F5E9A7B8-65D6-400A-AF69-67C12557353C}" destId="{8A26CC93-1DE7-4D6A-9D76-F8AFE8F8312D}" srcOrd="0" destOrd="0" presId="urn:microsoft.com/office/officeart/2005/8/layout/cycle2"/>
    <dgm:cxn modelId="{EEED201C-232E-4647-844D-3CA844BC1418}" type="presParOf" srcId="{139E7F25-4A1D-417C-89CC-D66D0652A7CA}" destId="{AF79783F-9E8C-429B-9C87-FAD47B663773}" srcOrd="6" destOrd="0" presId="urn:microsoft.com/office/officeart/2005/8/layout/cycle2"/>
    <dgm:cxn modelId="{59B7CA56-C376-4F04-B7D3-E31314C698CF}" type="presParOf" srcId="{139E7F25-4A1D-417C-89CC-D66D0652A7CA}" destId="{ED51FC67-1FF0-4AA8-94F9-C661CB0D17F2}" srcOrd="7" destOrd="0" presId="urn:microsoft.com/office/officeart/2005/8/layout/cycle2"/>
    <dgm:cxn modelId="{F1391929-F11E-496E-BFA3-F9F872E918CA}" type="presParOf" srcId="{ED51FC67-1FF0-4AA8-94F9-C661CB0D17F2}" destId="{1EAE00BD-199D-43FB-A080-D69103B8846E}" srcOrd="0" destOrd="0" presId="urn:microsoft.com/office/officeart/2005/8/layout/cycle2"/>
    <dgm:cxn modelId="{A58E9CE0-5013-4C0D-B876-084F8DC5A615}" type="presParOf" srcId="{139E7F25-4A1D-417C-89CC-D66D0652A7CA}" destId="{48CE858E-D4C4-46C1-8C38-59F28025184A}" srcOrd="8" destOrd="0" presId="urn:microsoft.com/office/officeart/2005/8/layout/cycle2"/>
    <dgm:cxn modelId="{37A20DC5-BA42-4D7D-88B3-40543DC77FA0}" type="presParOf" srcId="{139E7F25-4A1D-417C-89CC-D66D0652A7CA}" destId="{DB9458B1-430E-44C6-A267-FE01960820EC}" srcOrd="9" destOrd="0" presId="urn:microsoft.com/office/officeart/2005/8/layout/cycle2"/>
    <dgm:cxn modelId="{E6FFB2F4-CAED-401A-BFD6-68F17EE584E8}" type="presParOf" srcId="{DB9458B1-430E-44C6-A267-FE01960820EC}" destId="{9E303C2C-607E-459F-B8F9-2C24F79884E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4E34AE-8C53-4160-81EA-819257D0691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CE03C55-C12F-4E5C-A5C6-63B93F884F29}">
      <dgm:prSet/>
      <dgm:spPr/>
      <dgm:t>
        <a:bodyPr/>
        <a:lstStyle/>
        <a:p>
          <a:r>
            <a:rPr lang="cs-CZ"/>
            <a:t>Přístroj schopný vyhodnotit srdeční rytmus pacienta a podat elektrický defibrilační výboj o potřebné energii bez potřeby manuálního nastavení</a:t>
          </a:r>
          <a:endParaRPr lang="en-US"/>
        </a:p>
      </dgm:t>
    </dgm:pt>
    <dgm:pt modelId="{D5D69B87-C15C-4CB5-9490-4EF72E7331A9}" type="parTrans" cxnId="{E10E7D63-FDDA-423E-88FE-6BB96FFBE53A}">
      <dgm:prSet/>
      <dgm:spPr/>
      <dgm:t>
        <a:bodyPr/>
        <a:lstStyle/>
        <a:p>
          <a:endParaRPr lang="en-US"/>
        </a:p>
      </dgm:t>
    </dgm:pt>
    <dgm:pt modelId="{17ED3F5B-4469-48EF-9E73-ADCBF6DCB8D7}" type="sibTrans" cxnId="{E10E7D63-FDDA-423E-88FE-6BB96FFBE53A}">
      <dgm:prSet/>
      <dgm:spPr/>
      <dgm:t>
        <a:bodyPr/>
        <a:lstStyle/>
        <a:p>
          <a:endParaRPr lang="en-US"/>
        </a:p>
      </dgm:t>
    </dgm:pt>
    <dgm:pt modelId="{68316056-F74D-40ED-82EC-B0EB35A5D586}">
      <dgm:prSet/>
      <dgm:spPr/>
      <dgm:t>
        <a:bodyPr/>
        <a:lstStyle/>
        <a:p>
          <a:r>
            <a:rPr lang="cs-CZ"/>
            <a:t>Obsahuje hlasový a obrazový návod</a:t>
          </a:r>
          <a:endParaRPr lang="en-US"/>
        </a:p>
      </dgm:t>
    </dgm:pt>
    <dgm:pt modelId="{ABB44A22-5D23-4311-AD33-EDF31216E3C2}" type="parTrans" cxnId="{70CD0F58-7F33-4E5C-A13E-AF94C8C40DD4}">
      <dgm:prSet/>
      <dgm:spPr/>
      <dgm:t>
        <a:bodyPr/>
        <a:lstStyle/>
        <a:p>
          <a:endParaRPr lang="en-US"/>
        </a:p>
      </dgm:t>
    </dgm:pt>
    <dgm:pt modelId="{665C0D93-06CF-4DE8-8FB1-2229157A96D3}" type="sibTrans" cxnId="{70CD0F58-7F33-4E5C-A13E-AF94C8C40DD4}">
      <dgm:prSet/>
      <dgm:spPr/>
      <dgm:t>
        <a:bodyPr/>
        <a:lstStyle/>
        <a:p>
          <a:endParaRPr lang="en-US"/>
        </a:p>
      </dgm:t>
    </dgm:pt>
    <dgm:pt modelId="{9E25C4A7-36E8-4D01-8F83-E080ADDF4A63}">
      <dgm:prSet/>
      <dgm:spPr/>
      <dgm:t>
        <a:bodyPr/>
        <a:lstStyle/>
        <a:p>
          <a:r>
            <a:rPr lang="cs-CZ"/>
            <a:t>Používají i zdravotníci, kteří nejsou zvyklí rutině používat manuální defibrilátor</a:t>
          </a:r>
          <a:endParaRPr lang="en-US"/>
        </a:p>
      </dgm:t>
    </dgm:pt>
    <dgm:pt modelId="{FF68F178-DBE4-4A76-A63A-FA60C739C16D}" type="parTrans" cxnId="{C73DFA13-BB70-4DD0-AA8C-520D5258B286}">
      <dgm:prSet/>
      <dgm:spPr/>
      <dgm:t>
        <a:bodyPr/>
        <a:lstStyle/>
        <a:p>
          <a:endParaRPr lang="en-US"/>
        </a:p>
      </dgm:t>
    </dgm:pt>
    <dgm:pt modelId="{F66E0F99-3320-4111-A479-DA5D27CC04AC}" type="sibTrans" cxnId="{C73DFA13-BB70-4DD0-AA8C-520D5258B286}">
      <dgm:prSet/>
      <dgm:spPr/>
      <dgm:t>
        <a:bodyPr/>
        <a:lstStyle/>
        <a:p>
          <a:endParaRPr lang="en-US"/>
        </a:p>
      </dgm:t>
    </dgm:pt>
    <dgm:pt modelId="{97AA8598-7B3F-40FE-8D92-5A3D6DE28BE3}" type="pres">
      <dgm:prSet presAssocID="{FC4E34AE-8C53-4160-81EA-819257D0691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385E51B-9D6F-4177-9C2D-10A3AA083290}" type="pres">
      <dgm:prSet presAssocID="{3CE03C55-C12F-4E5C-A5C6-63B93F884F29}" presName="compNode" presStyleCnt="0"/>
      <dgm:spPr/>
    </dgm:pt>
    <dgm:pt modelId="{BF6731FB-498B-472F-9391-D9F6A45CEC3F}" type="pres">
      <dgm:prSet presAssocID="{3CE03C55-C12F-4E5C-A5C6-63B93F884F29}" presName="bgRect" presStyleLbl="bgShp" presStyleIdx="0" presStyleCnt="3"/>
      <dgm:spPr/>
    </dgm:pt>
    <dgm:pt modelId="{5CF56D9F-2BB1-4241-A5F1-85B00EC68961}" type="pres">
      <dgm:prSet presAssocID="{3CE03C55-C12F-4E5C-A5C6-63B93F884F29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2D033A6A-CF56-4CD5-8BA0-2E2847FBDC7F}" type="pres">
      <dgm:prSet presAssocID="{3CE03C55-C12F-4E5C-A5C6-63B93F884F29}" presName="spaceRect" presStyleCnt="0"/>
      <dgm:spPr/>
    </dgm:pt>
    <dgm:pt modelId="{46000A4A-5218-446C-B2C6-55BEB4E2D654}" type="pres">
      <dgm:prSet presAssocID="{3CE03C55-C12F-4E5C-A5C6-63B93F884F29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E5359B79-090E-46B2-9A2E-BBA443FD2027}" type="pres">
      <dgm:prSet presAssocID="{17ED3F5B-4469-48EF-9E73-ADCBF6DCB8D7}" presName="sibTrans" presStyleCnt="0"/>
      <dgm:spPr/>
    </dgm:pt>
    <dgm:pt modelId="{381DFFB2-214E-4DA1-9D42-4872AB95180F}" type="pres">
      <dgm:prSet presAssocID="{68316056-F74D-40ED-82EC-B0EB35A5D586}" presName="compNode" presStyleCnt="0"/>
      <dgm:spPr/>
    </dgm:pt>
    <dgm:pt modelId="{81D2007E-EC43-40A9-9537-681752BC8E3C}" type="pres">
      <dgm:prSet presAssocID="{68316056-F74D-40ED-82EC-B0EB35A5D586}" presName="bgRect" presStyleLbl="bgShp" presStyleIdx="1" presStyleCnt="3"/>
      <dgm:spPr/>
    </dgm:pt>
    <dgm:pt modelId="{E978DB41-68E3-4D34-B42D-C8EC10596251}" type="pres">
      <dgm:prSet presAssocID="{68316056-F74D-40ED-82EC-B0EB35A5D586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Closed Book"/>
        </a:ext>
      </dgm:extLst>
    </dgm:pt>
    <dgm:pt modelId="{1720FFF0-61F6-4939-8EF1-9AA31C53490F}" type="pres">
      <dgm:prSet presAssocID="{68316056-F74D-40ED-82EC-B0EB35A5D586}" presName="spaceRect" presStyleCnt="0"/>
      <dgm:spPr/>
    </dgm:pt>
    <dgm:pt modelId="{EA30BC4C-F1F3-4ED0-B22A-E7532E42F8A2}" type="pres">
      <dgm:prSet presAssocID="{68316056-F74D-40ED-82EC-B0EB35A5D586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B33E7C75-3D64-4379-95E3-E2CBEBDEE473}" type="pres">
      <dgm:prSet presAssocID="{665C0D93-06CF-4DE8-8FB1-2229157A96D3}" presName="sibTrans" presStyleCnt="0"/>
      <dgm:spPr/>
    </dgm:pt>
    <dgm:pt modelId="{22874C79-9D3E-49A4-A889-C16B797EA8B4}" type="pres">
      <dgm:prSet presAssocID="{9E25C4A7-36E8-4D01-8F83-E080ADDF4A63}" presName="compNode" presStyleCnt="0"/>
      <dgm:spPr/>
    </dgm:pt>
    <dgm:pt modelId="{64C37209-7517-4B98-BA1D-578D4EFFBB3B}" type="pres">
      <dgm:prSet presAssocID="{9E25C4A7-36E8-4D01-8F83-E080ADDF4A63}" presName="bgRect" presStyleLbl="bgShp" presStyleIdx="2" presStyleCnt="3"/>
      <dgm:spPr/>
    </dgm:pt>
    <dgm:pt modelId="{119B1A89-C28F-4232-B018-AAAC01FDA062}" type="pres">
      <dgm:prSet presAssocID="{9E25C4A7-36E8-4D01-8F83-E080ADDF4A63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47F0F0BC-002B-4DE7-9BB9-170E13256D25}" type="pres">
      <dgm:prSet presAssocID="{9E25C4A7-36E8-4D01-8F83-E080ADDF4A63}" presName="spaceRect" presStyleCnt="0"/>
      <dgm:spPr/>
    </dgm:pt>
    <dgm:pt modelId="{F603D501-7FEB-4F25-AC8F-C98A35A7BD3F}" type="pres">
      <dgm:prSet presAssocID="{9E25C4A7-36E8-4D01-8F83-E080ADDF4A63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</dgm:ptLst>
  <dgm:cxnLst>
    <dgm:cxn modelId="{90395D03-2C96-4FDB-A323-B29066288856}" type="presOf" srcId="{3CE03C55-C12F-4E5C-A5C6-63B93F884F29}" destId="{46000A4A-5218-446C-B2C6-55BEB4E2D654}" srcOrd="0" destOrd="0" presId="urn:microsoft.com/office/officeart/2018/2/layout/IconVerticalSolidList"/>
    <dgm:cxn modelId="{C73DFA13-BB70-4DD0-AA8C-520D5258B286}" srcId="{FC4E34AE-8C53-4160-81EA-819257D06914}" destId="{9E25C4A7-36E8-4D01-8F83-E080ADDF4A63}" srcOrd="2" destOrd="0" parTransId="{FF68F178-DBE4-4A76-A63A-FA60C739C16D}" sibTransId="{F66E0F99-3320-4111-A479-DA5D27CC04AC}"/>
    <dgm:cxn modelId="{70CD0F58-7F33-4E5C-A13E-AF94C8C40DD4}" srcId="{FC4E34AE-8C53-4160-81EA-819257D06914}" destId="{68316056-F74D-40ED-82EC-B0EB35A5D586}" srcOrd="1" destOrd="0" parTransId="{ABB44A22-5D23-4311-AD33-EDF31216E3C2}" sibTransId="{665C0D93-06CF-4DE8-8FB1-2229157A96D3}"/>
    <dgm:cxn modelId="{A2469661-374B-4E64-9D17-71292417E94D}" type="presOf" srcId="{9E25C4A7-36E8-4D01-8F83-E080ADDF4A63}" destId="{F603D501-7FEB-4F25-AC8F-C98A35A7BD3F}" srcOrd="0" destOrd="0" presId="urn:microsoft.com/office/officeart/2018/2/layout/IconVerticalSolidList"/>
    <dgm:cxn modelId="{E0A5DD14-DAFC-4296-A312-9A7AEF058B79}" type="presOf" srcId="{68316056-F74D-40ED-82EC-B0EB35A5D586}" destId="{EA30BC4C-F1F3-4ED0-B22A-E7532E42F8A2}" srcOrd="0" destOrd="0" presId="urn:microsoft.com/office/officeart/2018/2/layout/IconVerticalSolidList"/>
    <dgm:cxn modelId="{E10E7D63-FDDA-423E-88FE-6BB96FFBE53A}" srcId="{FC4E34AE-8C53-4160-81EA-819257D06914}" destId="{3CE03C55-C12F-4E5C-A5C6-63B93F884F29}" srcOrd="0" destOrd="0" parTransId="{D5D69B87-C15C-4CB5-9490-4EF72E7331A9}" sibTransId="{17ED3F5B-4469-48EF-9E73-ADCBF6DCB8D7}"/>
    <dgm:cxn modelId="{02C172CA-A449-4CC5-AAB3-B9F8F4E9D17A}" type="presOf" srcId="{FC4E34AE-8C53-4160-81EA-819257D06914}" destId="{97AA8598-7B3F-40FE-8D92-5A3D6DE28BE3}" srcOrd="0" destOrd="0" presId="urn:microsoft.com/office/officeart/2018/2/layout/IconVerticalSolidList"/>
    <dgm:cxn modelId="{B79A9A84-9F19-4E70-B50B-1D66ED680D0E}" type="presParOf" srcId="{97AA8598-7B3F-40FE-8D92-5A3D6DE28BE3}" destId="{5385E51B-9D6F-4177-9C2D-10A3AA083290}" srcOrd="0" destOrd="0" presId="urn:microsoft.com/office/officeart/2018/2/layout/IconVerticalSolidList"/>
    <dgm:cxn modelId="{3D75C5FD-F45C-4639-A181-F9EA2CA62AFB}" type="presParOf" srcId="{5385E51B-9D6F-4177-9C2D-10A3AA083290}" destId="{BF6731FB-498B-472F-9391-D9F6A45CEC3F}" srcOrd="0" destOrd="0" presId="urn:microsoft.com/office/officeart/2018/2/layout/IconVerticalSolidList"/>
    <dgm:cxn modelId="{1A1147A9-EC41-4C27-859F-CE5FD098C7D3}" type="presParOf" srcId="{5385E51B-9D6F-4177-9C2D-10A3AA083290}" destId="{5CF56D9F-2BB1-4241-A5F1-85B00EC68961}" srcOrd="1" destOrd="0" presId="urn:microsoft.com/office/officeart/2018/2/layout/IconVerticalSolidList"/>
    <dgm:cxn modelId="{BB0BAFB0-B0D1-4BE3-98F6-94941D0B81E1}" type="presParOf" srcId="{5385E51B-9D6F-4177-9C2D-10A3AA083290}" destId="{2D033A6A-CF56-4CD5-8BA0-2E2847FBDC7F}" srcOrd="2" destOrd="0" presId="urn:microsoft.com/office/officeart/2018/2/layout/IconVerticalSolidList"/>
    <dgm:cxn modelId="{490407AD-877A-4B68-A0C4-A0301030600C}" type="presParOf" srcId="{5385E51B-9D6F-4177-9C2D-10A3AA083290}" destId="{46000A4A-5218-446C-B2C6-55BEB4E2D654}" srcOrd="3" destOrd="0" presId="urn:microsoft.com/office/officeart/2018/2/layout/IconVerticalSolidList"/>
    <dgm:cxn modelId="{4B5AE47D-630C-4E14-B401-16A24BD51569}" type="presParOf" srcId="{97AA8598-7B3F-40FE-8D92-5A3D6DE28BE3}" destId="{E5359B79-090E-46B2-9A2E-BBA443FD2027}" srcOrd="1" destOrd="0" presId="urn:microsoft.com/office/officeart/2018/2/layout/IconVerticalSolidList"/>
    <dgm:cxn modelId="{03F022DA-AE12-4A05-A34E-45C31F55F39C}" type="presParOf" srcId="{97AA8598-7B3F-40FE-8D92-5A3D6DE28BE3}" destId="{381DFFB2-214E-4DA1-9D42-4872AB95180F}" srcOrd="2" destOrd="0" presId="urn:microsoft.com/office/officeart/2018/2/layout/IconVerticalSolidList"/>
    <dgm:cxn modelId="{B96CAB3D-5A59-4BF9-8BEA-8DA0B5B7CE3D}" type="presParOf" srcId="{381DFFB2-214E-4DA1-9D42-4872AB95180F}" destId="{81D2007E-EC43-40A9-9537-681752BC8E3C}" srcOrd="0" destOrd="0" presId="urn:microsoft.com/office/officeart/2018/2/layout/IconVerticalSolidList"/>
    <dgm:cxn modelId="{6491D36A-4AC6-4112-A243-CAC861D74410}" type="presParOf" srcId="{381DFFB2-214E-4DA1-9D42-4872AB95180F}" destId="{E978DB41-68E3-4D34-B42D-C8EC10596251}" srcOrd="1" destOrd="0" presId="urn:microsoft.com/office/officeart/2018/2/layout/IconVerticalSolidList"/>
    <dgm:cxn modelId="{93FF71BF-5CAF-4152-A282-084FD573C38A}" type="presParOf" srcId="{381DFFB2-214E-4DA1-9D42-4872AB95180F}" destId="{1720FFF0-61F6-4939-8EF1-9AA31C53490F}" srcOrd="2" destOrd="0" presId="urn:microsoft.com/office/officeart/2018/2/layout/IconVerticalSolidList"/>
    <dgm:cxn modelId="{C58BD11D-7B18-49C9-B7D3-9BF3DAFCBCD2}" type="presParOf" srcId="{381DFFB2-214E-4DA1-9D42-4872AB95180F}" destId="{EA30BC4C-F1F3-4ED0-B22A-E7532E42F8A2}" srcOrd="3" destOrd="0" presId="urn:microsoft.com/office/officeart/2018/2/layout/IconVerticalSolidList"/>
    <dgm:cxn modelId="{DACCEB9E-428C-4EE6-80F5-9DE4A90E9248}" type="presParOf" srcId="{97AA8598-7B3F-40FE-8D92-5A3D6DE28BE3}" destId="{B33E7C75-3D64-4379-95E3-E2CBEBDEE473}" srcOrd="3" destOrd="0" presId="urn:microsoft.com/office/officeart/2018/2/layout/IconVerticalSolidList"/>
    <dgm:cxn modelId="{01117374-A5B4-4842-BEB1-65676C2585EC}" type="presParOf" srcId="{97AA8598-7B3F-40FE-8D92-5A3D6DE28BE3}" destId="{22874C79-9D3E-49A4-A889-C16B797EA8B4}" srcOrd="4" destOrd="0" presId="urn:microsoft.com/office/officeart/2018/2/layout/IconVerticalSolidList"/>
    <dgm:cxn modelId="{AD8FA4FD-AED7-4DBC-B8AD-DAD581FE1482}" type="presParOf" srcId="{22874C79-9D3E-49A4-A889-C16B797EA8B4}" destId="{64C37209-7517-4B98-BA1D-578D4EFFBB3B}" srcOrd="0" destOrd="0" presId="urn:microsoft.com/office/officeart/2018/2/layout/IconVerticalSolidList"/>
    <dgm:cxn modelId="{714145F7-A4CC-4B16-93D4-DED4DB815BCF}" type="presParOf" srcId="{22874C79-9D3E-49A4-A889-C16B797EA8B4}" destId="{119B1A89-C28F-4232-B018-AAAC01FDA062}" srcOrd="1" destOrd="0" presId="urn:microsoft.com/office/officeart/2018/2/layout/IconVerticalSolidList"/>
    <dgm:cxn modelId="{328983F6-E922-4E9A-B585-A5645F714EEA}" type="presParOf" srcId="{22874C79-9D3E-49A4-A889-C16B797EA8B4}" destId="{47F0F0BC-002B-4DE7-9BB9-170E13256D25}" srcOrd="2" destOrd="0" presId="urn:microsoft.com/office/officeart/2018/2/layout/IconVerticalSolidList"/>
    <dgm:cxn modelId="{F078922C-42D7-4655-9AC0-178368AE2DA2}" type="presParOf" srcId="{22874C79-9D3E-49A4-A889-C16B797EA8B4}" destId="{F603D501-7FEB-4F25-AC8F-C98A35A7BD3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2D0C79-BE90-4DD9-BA72-FAD4887F1FBD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F7D6DC0-00C1-4E13-87BD-6CA968A9DBD1}">
      <dgm:prSet/>
      <dgm:spPr/>
      <dgm:t>
        <a:bodyPr/>
        <a:lstStyle/>
        <a:p>
          <a:r>
            <a:rPr lang="cs-CZ" dirty="0"/>
            <a:t>Pacient nereaguje a nedýchá normálně</a:t>
          </a:r>
          <a:endParaRPr lang="en-US" dirty="0"/>
        </a:p>
      </dgm:t>
    </dgm:pt>
    <dgm:pt modelId="{0BC99EE6-0F0B-4927-B9C3-683981EE699C}" type="parTrans" cxnId="{D98180F6-081C-4231-AE62-F8C492E14E94}">
      <dgm:prSet/>
      <dgm:spPr/>
      <dgm:t>
        <a:bodyPr/>
        <a:lstStyle/>
        <a:p>
          <a:endParaRPr lang="en-US"/>
        </a:p>
      </dgm:t>
    </dgm:pt>
    <dgm:pt modelId="{FDE06147-5AE2-4914-B72A-9EBF3099173A}" type="sibTrans" cxnId="{D98180F6-081C-4231-AE62-F8C492E14E94}">
      <dgm:prSet/>
      <dgm:spPr/>
      <dgm:t>
        <a:bodyPr/>
        <a:lstStyle/>
        <a:p>
          <a:endParaRPr lang="en-US"/>
        </a:p>
      </dgm:t>
    </dgm:pt>
    <dgm:pt modelId="{94D88F95-66B9-4768-AC6A-2497929BACCE}">
      <dgm:prSet/>
      <dgm:spPr/>
      <dgm:t>
        <a:bodyPr/>
        <a:lstStyle/>
        <a:p>
          <a:r>
            <a:rPr lang="cs-CZ"/>
            <a:t>Přivolejte resuscitační tým</a:t>
          </a:r>
          <a:endParaRPr lang="en-US" dirty="0"/>
        </a:p>
      </dgm:t>
    </dgm:pt>
    <dgm:pt modelId="{051D526D-8A26-4337-9CF4-C29C97C71DD7}" type="parTrans" cxnId="{3F6390E1-AC51-432C-ABBF-9900B678ABF7}">
      <dgm:prSet/>
      <dgm:spPr/>
      <dgm:t>
        <a:bodyPr/>
        <a:lstStyle/>
        <a:p>
          <a:endParaRPr lang="en-US"/>
        </a:p>
      </dgm:t>
    </dgm:pt>
    <dgm:pt modelId="{DD88CF5D-29A7-4202-8D6B-74C037CF6E80}" type="sibTrans" cxnId="{3F6390E1-AC51-432C-ABBF-9900B678ABF7}">
      <dgm:prSet/>
      <dgm:spPr/>
      <dgm:t>
        <a:bodyPr/>
        <a:lstStyle/>
        <a:p>
          <a:endParaRPr lang="en-US"/>
        </a:p>
      </dgm:t>
    </dgm:pt>
    <dgm:pt modelId="{BCA0D447-1772-4530-B81A-B0A94E6CBC26}">
      <dgm:prSet/>
      <dgm:spPr/>
      <dgm:t>
        <a:bodyPr/>
        <a:lstStyle/>
        <a:p>
          <a:r>
            <a:rPr lang="cs-CZ" dirty="0"/>
            <a:t>Zahajte KPR ( 30:2 )- NMS: ventilace </a:t>
          </a:r>
          <a:r>
            <a:rPr lang="cs-CZ" dirty="0" err="1"/>
            <a:t>samorozpínacím</a:t>
          </a:r>
          <a:r>
            <a:rPr lang="cs-CZ" dirty="0"/>
            <a:t> vakem</a:t>
          </a:r>
          <a:endParaRPr lang="en-US" dirty="0"/>
        </a:p>
      </dgm:t>
    </dgm:pt>
    <dgm:pt modelId="{24ECA5C6-7851-498F-A313-FD451C999D7C}" type="parTrans" cxnId="{93FDBF6F-750D-4FDE-960B-9DE9DFBBEE5D}">
      <dgm:prSet/>
      <dgm:spPr/>
      <dgm:t>
        <a:bodyPr/>
        <a:lstStyle/>
        <a:p>
          <a:endParaRPr lang="en-US"/>
        </a:p>
      </dgm:t>
    </dgm:pt>
    <dgm:pt modelId="{4FD0E9D5-D0B3-455F-A5E5-659D82C7F3A7}" type="sibTrans" cxnId="{93FDBF6F-750D-4FDE-960B-9DE9DFBBEE5D}">
      <dgm:prSet/>
      <dgm:spPr/>
      <dgm:t>
        <a:bodyPr/>
        <a:lstStyle/>
        <a:p>
          <a:endParaRPr lang="en-US"/>
        </a:p>
      </dgm:t>
    </dgm:pt>
    <dgm:pt modelId="{808CED48-B0AB-469A-A804-86EBD4CF4C95}">
      <dgm:prSet/>
      <dgm:spPr/>
      <dgm:t>
        <a:bodyPr/>
        <a:lstStyle/>
        <a:p>
          <a:r>
            <a:rPr lang="cs-CZ"/>
            <a:t>Připojte pacienta na defibrilátor nebo monitor vitálních funkcí</a:t>
          </a:r>
          <a:endParaRPr lang="en-US"/>
        </a:p>
      </dgm:t>
    </dgm:pt>
    <dgm:pt modelId="{59ACD75A-79C5-4A90-9F82-F96B6BBFFDAA}" type="parTrans" cxnId="{313DA25F-051E-42C0-80A8-3E258F5FCEC4}">
      <dgm:prSet/>
      <dgm:spPr/>
      <dgm:t>
        <a:bodyPr/>
        <a:lstStyle/>
        <a:p>
          <a:endParaRPr lang="en-US"/>
        </a:p>
      </dgm:t>
    </dgm:pt>
    <dgm:pt modelId="{0EDBDD68-E290-4182-8E95-6474D293BC97}" type="sibTrans" cxnId="{313DA25F-051E-42C0-80A8-3E258F5FCEC4}">
      <dgm:prSet/>
      <dgm:spPr/>
      <dgm:t>
        <a:bodyPr/>
        <a:lstStyle/>
        <a:p>
          <a:endParaRPr lang="en-US"/>
        </a:p>
      </dgm:t>
    </dgm:pt>
    <dgm:pt modelId="{C89DC2C9-A6F7-41F1-B766-8C870B86281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Minimalizujte přerušování NMS</a:t>
          </a:r>
          <a:endParaRPr lang="en-US"/>
        </a:p>
      </dgm:t>
    </dgm:pt>
    <dgm:pt modelId="{9058AC68-E51C-451E-A06F-D0D69BA5ADB7}" type="parTrans" cxnId="{E0267421-4B6A-4968-ACBF-1B7790946FBA}">
      <dgm:prSet/>
      <dgm:spPr/>
      <dgm:t>
        <a:bodyPr/>
        <a:lstStyle/>
        <a:p>
          <a:endParaRPr lang="en-US"/>
        </a:p>
      </dgm:t>
    </dgm:pt>
    <dgm:pt modelId="{99B0A756-04BF-45CC-A422-1EC8C088E621}" type="sibTrans" cxnId="{E0267421-4B6A-4968-ACBF-1B7790946FBA}">
      <dgm:prSet/>
      <dgm:spPr/>
      <dgm:t>
        <a:bodyPr/>
        <a:lstStyle/>
        <a:p>
          <a:endParaRPr lang="en-US"/>
        </a:p>
      </dgm:t>
    </dgm:pt>
    <dgm:pt modelId="{F8568389-3797-40E3-A7FC-D4DD2231DBD1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Zhodnoťte srdeční rytmus</a:t>
          </a:r>
          <a:endParaRPr lang="en-US"/>
        </a:p>
      </dgm:t>
    </dgm:pt>
    <dgm:pt modelId="{AE917D69-AF9C-4AC7-953B-C079691F8D14}" type="parTrans" cxnId="{18168D61-70FD-448E-B3C4-923740D4C296}">
      <dgm:prSet/>
      <dgm:spPr/>
      <dgm:t>
        <a:bodyPr/>
        <a:lstStyle/>
        <a:p>
          <a:endParaRPr lang="en-US"/>
        </a:p>
      </dgm:t>
    </dgm:pt>
    <dgm:pt modelId="{9E6F29E1-1687-4821-9D3E-48398BADCAEF}" type="sibTrans" cxnId="{18168D61-70FD-448E-B3C4-923740D4C296}">
      <dgm:prSet/>
      <dgm:spPr/>
      <dgm:t>
        <a:bodyPr/>
        <a:lstStyle/>
        <a:p>
          <a:endParaRPr lang="en-US"/>
        </a:p>
      </dgm:t>
    </dgm:pt>
    <dgm:pt modelId="{476C90D9-86F5-46D5-B407-8863D68B682C}" type="pres">
      <dgm:prSet presAssocID="{DE2D0C79-BE90-4DD9-BA72-FAD4887F1F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79945E2-9913-4392-BE9A-E2201CB7C37B}" type="pres">
      <dgm:prSet presAssocID="{2F7D6DC0-00C1-4E13-87BD-6CA968A9DBD1}" presName="linNode" presStyleCnt="0"/>
      <dgm:spPr/>
    </dgm:pt>
    <dgm:pt modelId="{B860EE84-F402-45B0-B8D4-677633FF8427}" type="pres">
      <dgm:prSet presAssocID="{2F7D6DC0-00C1-4E13-87BD-6CA968A9DBD1}" presName="parentText" presStyleLbl="node1" presStyleIdx="0" presStyleCnt="4" custScaleX="1196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D969A97-82DD-4808-B11C-648E86A2FEE7}" type="pres">
      <dgm:prSet presAssocID="{FDE06147-5AE2-4914-B72A-9EBF3099173A}" presName="sp" presStyleCnt="0"/>
      <dgm:spPr/>
    </dgm:pt>
    <dgm:pt modelId="{F94DB027-F226-45D1-85EC-09AAF03DD548}" type="pres">
      <dgm:prSet presAssocID="{94D88F95-66B9-4768-AC6A-2497929BACCE}" presName="linNode" presStyleCnt="0"/>
      <dgm:spPr/>
    </dgm:pt>
    <dgm:pt modelId="{7FC05267-F446-47FA-A4A3-1CDE44E14C20}" type="pres">
      <dgm:prSet presAssocID="{94D88F95-66B9-4768-AC6A-2497929BACCE}" presName="parentText" presStyleLbl="node1" presStyleIdx="1" presStyleCnt="4" custScaleX="122841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EF50288-56E5-4A26-AE79-DD67457FB68A}" type="pres">
      <dgm:prSet presAssocID="{DD88CF5D-29A7-4202-8D6B-74C037CF6E80}" presName="sp" presStyleCnt="0"/>
      <dgm:spPr/>
    </dgm:pt>
    <dgm:pt modelId="{D1370770-1466-4130-91D0-1B492607E37C}" type="pres">
      <dgm:prSet presAssocID="{BCA0D447-1772-4530-B81A-B0A94E6CBC26}" presName="linNode" presStyleCnt="0"/>
      <dgm:spPr/>
    </dgm:pt>
    <dgm:pt modelId="{D559AA3E-6D23-4FB3-AF88-BFDBDBF80F30}" type="pres">
      <dgm:prSet presAssocID="{BCA0D447-1772-4530-B81A-B0A94E6CBC26}" presName="parentText" presStyleLbl="node1" presStyleIdx="2" presStyleCnt="4" custScaleX="12680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392E80E-EA89-4168-ACD0-B0B8B1EEB152}" type="pres">
      <dgm:prSet presAssocID="{4FD0E9D5-D0B3-455F-A5E5-659D82C7F3A7}" presName="sp" presStyleCnt="0"/>
      <dgm:spPr/>
    </dgm:pt>
    <dgm:pt modelId="{763E8D71-01B8-444E-8707-23113F777BB8}" type="pres">
      <dgm:prSet presAssocID="{808CED48-B0AB-469A-A804-86EBD4CF4C95}" presName="linNode" presStyleCnt="0"/>
      <dgm:spPr/>
    </dgm:pt>
    <dgm:pt modelId="{9B829285-5A67-4EF5-A60C-C282F54EB688}" type="pres">
      <dgm:prSet presAssocID="{808CED48-B0AB-469A-A804-86EBD4CF4C95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8CC9B99-67DA-4D94-9AFB-067AD10892A3}" type="pres">
      <dgm:prSet presAssocID="{808CED48-B0AB-469A-A804-86EBD4CF4C9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F2698EA-0BB6-4EB1-B0D1-899761497356}" type="presOf" srcId="{C89DC2C9-A6F7-41F1-B766-8C870B862812}" destId="{B8CC9B99-67DA-4D94-9AFB-067AD10892A3}" srcOrd="0" destOrd="0" presId="urn:microsoft.com/office/officeart/2005/8/layout/vList5"/>
    <dgm:cxn modelId="{D98180F6-081C-4231-AE62-F8C492E14E94}" srcId="{DE2D0C79-BE90-4DD9-BA72-FAD4887F1FBD}" destId="{2F7D6DC0-00C1-4E13-87BD-6CA968A9DBD1}" srcOrd="0" destOrd="0" parTransId="{0BC99EE6-0F0B-4927-B9C3-683981EE699C}" sibTransId="{FDE06147-5AE2-4914-B72A-9EBF3099173A}"/>
    <dgm:cxn modelId="{106FEB5B-E5FB-4497-A9B6-B69D8AC7BE45}" type="presOf" srcId="{2F7D6DC0-00C1-4E13-87BD-6CA968A9DBD1}" destId="{B860EE84-F402-45B0-B8D4-677633FF8427}" srcOrd="0" destOrd="0" presId="urn:microsoft.com/office/officeart/2005/8/layout/vList5"/>
    <dgm:cxn modelId="{93FDBF6F-750D-4FDE-960B-9DE9DFBBEE5D}" srcId="{DE2D0C79-BE90-4DD9-BA72-FAD4887F1FBD}" destId="{BCA0D447-1772-4530-B81A-B0A94E6CBC26}" srcOrd="2" destOrd="0" parTransId="{24ECA5C6-7851-498F-A313-FD451C999D7C}" sibTransId="{4FD0E9D5-D0B3-455F-A5E5-659D82C7F3A7}"/>
    <dgm:cxn modelId="{18168D61-70FD-448E-B3C4-923740D4C296}" srcId="{808CED48-B0AB-469A-A804-86EBD4CF4C95}" destId="{F8568389-3797-40E3-A7FC-D4DD2231DBD1}" srcOrd="1" destOrd="0" parTransId="{AE917D69-AF9C-4AC7-953B-C079691F8D14}" sibTransId="{9E6F29E1-1687-4821-9D3E-48398BADCAEF}"/>
    <dgm:cxn modelId="{6C74B47A-85A0-4E49-AF34-C4AAFCD9DB14}" type="presOf" srcId="{808CED48-B0AB-469A-A804-86EBD4CF4C95}" destId="{9B829285-5A67-4EF5-A60C-C282F54EB688}" srcOrd="0" destOrd="0" presId="urn:microsoft.com/office/officeart/2005/8/layout/vList5"/>
    <dgm:cxn modelId="{313DA25F-051E-42C0-80A8-3E258F5FCEC4}" srcId="{DE2D0C79-BE90-4DD9-BA72-FAD4887F1FBD}" destId="{808CED48-B0AB-469A-A804-86EBD4CF4C95}" srcOrd="3" destOrd="0" parTransId="{59ACD75A-79C5-4A90-9F82-F96B6BBFFDAA}" sibTransId="{0EDBDD68-E290-4182-8E95-6474D293BC97}"/>
    <dgm:cxn modelId="{3F6390E1-AC51-432C-ABBF-9900B678ABF7}" srcId="{DE2D0C79-BE90-4DD9-BA72-FAD4887F1FBD}" destId="{94D88F95-66B9-4768-AC6A-2497929BACCE}" srcOrd="1" destOrd="0" parTransId="{051D526D-8A26-4337-9CF4-C29C97C71DD7}" sibTransId="{DD88CF5D-29A7-4202-8D6B-74C037CF6E80}"/>
    <dgm:cxn modelId="{002033B0-48DB-4071-BB99-8534E324C660}" type="presOf" srcId="{BCA0D447-1772-4530-B81A-B0A94E6CBC26}" destId="{D559AA3E-6D23-4FB3-AF88-BFDBDBF80F30}" srcOrd="0" destOrd="0" presId="urn:microsoft.com/office/officeart/2005/8/layout/vList5"/>
    <dgm:cxn modelId="{BFCF5BCD-8FB1-4B93-A17E-5127F77098C3}" type="presOf" srcId="{DE2D0C79-BE90-4DD9-BA72-FAD4887F1FBD}" destId="{476C90D9-86F5-46D5-B407-8863D68B682C}" srcOrd="0" destOrd="0" presId="urn:microsoft.com/office/officeart/2005/8/layout/vList5"/>
    <dgm:cxn modelId="{5EA2C93B-8CFC-4AB0-8518-7F04DE6F36EA}" type="presOf" srcId="{F8568389-3797-40E3-A7FC-D4DD2231DBD1}" destId="{B8CC9B99-67DA-4D94-9AFB-067AD10892A3}" srcOrd="0" destOrd="1" presId="urn:microsoft.com/office/officeart/2005/8/layout/vList5"/>
    <dgm:cxn modelId="{09F5738A-6BA5-4F9A-910B-7AB728025A2C}" type="presOf" srcId="{94D88F95-66B9-4768-AC6A-2497929BACCE}" destId="{7FC05267-F446-47FA-A4A3-1CDE44E14C20}" srcOrd="0" destOrd="0" presId="urn:microsoft.com/office/officeart/2005/8/layout/vList5"/>
    <dgm:cxn modelId="{E0267421-4B6A-4968-ACBF-1B7790946FBA}" srcId="{808CED48-B0AB-469A-A804-86EBD4CF4C95}" destId="{C89DC2C9-A6F7-41F1-B766-8C870B862812}" srcOrd="0" destOrd="0" parTransId="{9058AC68-E51C-451E-A06F-D0D69BA5ADB7}" sibTransId="{99B0A756-04BF-45CC-A422-1EC8C088E621}"/>
    <dgm:cxn modelId="{73653D3F-BF70-4929-87C8-48F32E82E3BF}" type="presParOf" srcId="{476C90D9-86F5-46D5-B407-8863D68B682C}" destId="{979945E2-9913-4392-BE9A-E2201CB7C37B}" srcOrd="0" destOrd="0" presId="urn:microsoft.com/office/officeart/2005/8/layout/vList5"/>
    <dgm:cxn modelId="{1783EEBE-F774-4950-A3E9-2CE6103D47B8}" type="presParOf" srcId="{979945E2-9913-4392-BE9A-E2201CB7C37B}" destId="{B860EE84-F402-45B0-B8D4-677633FF8427}" srcOrd="0" destOrd="0" presId="urn:microsoft.com/office/officeart/2005/8/layout/vList5"/>
    <dgm:cxn modelId="{89A122A7-551B-42C0-8F76-17EB87AFD30D}" type="presParOf" srcId="{476C90D9-86F5-46D5-B407-8863D68B682C}" destId="{0D969A97-82DD-4808-B11C-648E86A2FEE7}" srcOrd="1" destOrd="0" presId="urn:microsoft.com/office/officeart/2005/8/layout/vList5"/>
    <dgm:cxn modelId="{494298E8-3331-4CC8-A2F8-6E0E9ECF8389}" type="presParOf" srcId="{476C90D9-86F5-46D5-B407-8863D68B682C}" destId="{F94DB027-F226-45D1-85EC-09AAF03DD548}" srcOrd="2" destOrd="0" presId="urn:microsoft.com/office/officeart/2005/8/layout/vList5"/>
    <dgm:cxn modelId="{B9968E1F-1E77-4F1A-BD79-5223EECD7B32}" type="presParOf" srcId="{F94DB027-F226-45D1-85EC-09AAF03DD548}" destId="{7FC05267-F446-47FA-A4A3-1CDE44E14C20}" srcOrd="0" destOrd="0" presId="urn:microsoft.com/office/officeart/2005/8/layout/vList5"/>
    <dgm:cxn modelId="{DA65F3FA-48C9-4440-9D64-E26D29EEEFDF}" type="presParOf" srcId="{476C90D9-86F5-46D5-B407-8863D68B682C}" destId="{6EF50288-56E5-4A26-AE79-DD67457FB68A}" srcOrd="3" destOrd="0" presId="urn:microsoft.com/office/officeart/2005/8/layout/vList5"/>
    <dgm:cxn modelId="{F1205310-B773-4683-8AAD-BAD5CD55D56C}" type="presParOf" srcId="{476C90D9-86F5-46D5-B407-8863D68B682C}" destId="{D1370770-1466-4130-91D0-1B492607E37C}" srcOrd="4" destOrd="0" presId="urn:microsoft.com/office/officeart/2005/8/layout/vList5"/>
    <dgm:cxn modelId="{07716D12-51F6-4C81-B32C-10B5B00D4256}" type="presParOf" srcId="{D1370770-1466-4130-91D0-1B492607E37C}" destId="{D559AA3E-6D23-4FB3-AF88-BFDBDBF80F30}" srcOrd="0" destOrd="0" presId="urn:microsoft.com/office/officeart/2005/8/layout/vList5"/>
    <dgm:cxn modelId="{7483A911-0C02-4D53-894C-1156776154FD}" type="presParOf" srcId="{476C90D9-86F5-46D5-B407-8863D68B682C}" destId="{9392E80E-EA89-4168-ACD0-B0B8B1EEB152}" srcOrd="5" destOrd="0" presId="urn:microsoft.com/office/officeart/2005/8/layout/vList5"/>
    <dgm:cxn modelId="{5F7324F2-6AB7-4ADD-A21C-1A0677F0019D}" type="presParOf" srcId="{476C90D9-86F5-46D5-B407-8863D68B682C}" destId="{763E8D71-01B8-444E-8707-23113F777BB8}" srcOrd="6" destOrd="0" presId="urn:microsoft.com/office/officeart/2005/8/layout/vList5"/>
    <dgm:cxn modelId="{6B1B0FE1-6D8D-453B-B6FC-8F0E21958470}" type="presParOf" srcId="{763E8D71-01B8-444E-8707-23113F777BB8}" destId="{9B829285-5A67-4EF5-A60C-C282F54EB688}" srcOrd="0" destOrd="0" presId="urn:microsoft.com/office/officeart/2005/8/layout/vList5"/>
    <dgm:cxn modelId="{5B4516ED-6C99-4E25-87C1-FC95ACEA7924}" type="presParOf" srcId="{763E8D71-01B8-444E-8707-23113F777BB8}" destId="{B8CC9B99-67DA-4D94-9AFB-067AD10892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BBA20F-F90E-4B89-B354-4943205340EC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0ACF501-688A-4517-9644-010A40FC9B69}">
      <dgm:prSet/>
      <dgm:spPr/>
      <dgm:t>
        <a:bodyPr/>
        <a:lstStyle/>
        <a:p>
          <a:r>
            <a:rPr lang="en-US"/>
            <a:t>Adrenalin</a:t>
          </a:r>
        </a:p>
      </dgm:t>
    </dgm:pt>
    <dgm:pt modelId="{67FC4EA2-BCFF-4D5D-8007-E2CD7DCB9898}" type="parTrans" cxnId="{F044066D-276D-4DC9-9B9F-98D9E7E3CA70}">
      <dgm:prSet/>
      <dgm:spPr/>
      <dgm:t>
        <a:bodyPr/>
        <a:lstStyle/>
        <a:p>
          <a:endParaRPr lang="en-US"/>
        </a:p>
      </dgm:t>
    </dgm:pt>
    <dgm:pt modelId="{0D4163A4-3B0B-4DD7-94C7-B09B17D1C189}" type="sibTrans" cxnId="{F044066D-276D-4DC9-9B9F-98D9E7E3CA70}">
      <dgm:prSet/>
      <dgm:spPr/>
      <dgm:t>
        <a:bodyPr/>
        <a:lstStyle/>
        <a:p>
          <a:endParaRPr lang="en-US"/>
        </a:p>
      </dgm:t>
    </dgm:pt>
    <dgm:pt modelId="{A89EAB61-89A7-4A85-9021-30B14BBF4FDE}">
      <dgm:prSet/>
      <dgm:spPr/>
      <dgm:t>
        <a:bodyPr/>
        <a:lstStyle/>
        <a:p>
          <a:r>
            <a:rPr lang="en-US"/>
            <a:t>Alfa i beta agonista</a:t>
          </a:r>
        </a:p>
      </dgm:t>
    </dgm:pt>
    <dgm:pt modelId="{4414ED44-9EDA-444B-A7AE-3342A04859C1}" type="parTrans" cxnId="{C31D2512-E369-4790-8927-EB54A7952B53}">
      <dgm:prSet/>
      <dgm:spPr/>
      <dgm:t>
        <a:bodyPr/>
        <a:lstStyle/>
        <a:p>
          <a:endParaRPr lang="en-US"/>
        </a:p>
      </dgm:t>
    </dgm:pt>
    <dgm:pt modelId="{4E17DB5C-ECF4-4208-8E80-BD16250E3F94}" type="sibTrans" cxnId="{C31D2512-E369-4790-8927-EB54A7952B53}">
      <dgm:prSet/>
      <dgm:spPr/>
      <dgm:t>
        <a:bodyPr/>
        <a:lstStyle/>
        <a:p>
          <a:endParaRPr lang="en-US"/>
        </a:p>
      </dgm:t>
    </dgm:pt>
    <dgm:pt modelId="{FCE8360E-2A23-4395-BB7E-F97ECDBE2111}">
      <dgm:prSet/>
      <dgm:spPr/>
      <dgm:t>
        <a:bodyPr/>
        <a:lstStyle/>
        <a:p>
          <a:r>
            <a:rPr lang="en-US"/>
            <a:t>1 mg v 1 ml (1 amp á 3-5 min i.v.</a:t>
          </a:r>
          <a:r>
            <a:rPr lang="cs-CZ"/>
            <a:t>)</a:t>
          </a:r>
          <a:endParaRPr lang="en-US"/>
        </a:p>
      </dgm:t>
    </dgm:pt>
    <dgm:pt modelId="{C13906C2-A254-4955-9AC0-8C47ABC4FF48}" type="parTrans" cxnId="{C915DBBE-2F25-4692-A977-DF2249218E29}">
      <dgm:prSet/>
      <dgm:spPr/>
      <dgm:t>
        <a:bodyPr/>
        <a:lstStyle/>
        <a:p>
          <a:endParaRPr lang="en-US"/>
        </a:p>
      </dgm:t>
    </dgm:pt>
    <dgm:pt modelId="{5B93A91C-F6C1-4371-8214-83232D0A7A0E}" type="sibTrans" cxnId="{C915DBBE-2F25-4692-A977-DF2249218E29}">
      <dgm:prSet/>
      <dgm:spPr/>
      <dgm:t>
        <a:bodyPr/>
        <a:lstStyle/>
        <a:p>
          <a:endParaRPr lang="en-US"/>
        </a:p>
      </dgm:t>
    </dgm:pt>
    <dgm:pt modelId="{268A049E-A5B2-401F-806D-70760A026CC1}">
      <dgm:prSet/>
      <dgm:spPr/>
      <dgm:t>
        <a:bodyPr/>
        <a:lstStyle/>
        <a:p>
          <a:r>
            <a:rPr lang="en-US" dirty="0"/>
            <a:t>Amiodaron </a:t>
          </a:r>
        </a:p>
      </dgm:t>
    </dgm:pt>
    <dgm:pt modelId="{2A053207-31A5-4ED6-A0DB-F6D779125385}" type="parTrans" cxnId="{E2D891FA-A11A-4464-9FCB-95F6652D0BB9}">
      <dgm:prSet/>
      <dgm:spPr/>
      <dgm:t>
        <a:bodyPr/>
        <a:lstStyle/>
        <a:p>
          <a:endParaRPr lang="en-US"/>
        </a:p>
      </dgm:t>
    </dgm:pt>
    <dgm:pt modelId="{3E540F07-AFE3-4D3A-8A0D-3008EB36BD6E}" type="sibTrans" cxnId="{E2D891FA-A11A-4464-9FCB-95F6652D0BB9}">
      <dgm:prSet/>
      <dgm:spPr/>
      <dgm:t>
        <a:bodyPr/>
        <a:lstStyle/>
        <a:p>
          <a:endParaRPr lang="en-US"/>
        </a:p>
      </dgm:t>
    </dgm:pt>
    <dgm:pt modelId="{DD5A35BB-1562-47AD-9D14-C2940C38E96F}">
      <dgm:prSet/>
      <dgm:spPr/>
      <dgm:t>
        <a:bodyPr/>
        <a:lstStyle/>
        <a:p>
          <a:r>
            <a:rPr lang="en-US"/>
            <a:t>Antiarytmikum </a:t>
          </a:r>
        </a:p>
      </dgm:t>
    </dgm:pt>
    <dgm:pt modelId="{D7C7280A-13E8-48A5-8FE0-3F50139AEAD7}" type="parTrans" cxnId="{75207E5A-2CFC-4F7C-8C31-E432E0DA1180}">
      <dgm:prSet/>
      <dgm:spPr/>
      <dgm:t>
        <a:bodyPr/>
        <a:lstStyle/>
        <a:p>
          <a:endParaRPr lang="en-US"/>
        </a:p>
      </dgm:t>
    </dgm:pt>
    <dgm:pt modelId="{46BA5270-3D85-4BAF-A4BB-DA08F4CA8C27}" type="sibTrans" cxnId="{75207E5A-2CFC-4F7C-8C31-E432E0DA1180}">
      <dgm:prSet/>
      <dgm:spPr/>
      <dgm:t>
        <a:bodyPr/>
        <a:lstStyle/>
        <a:p>
          <a:endParaRPr lang="en-US"/>
        </a:p>
      </dgm:t>
    </dgm:pt>
    <dgm:pt modelId="{5C607344-C54F-4ECD-ACE9-651F7CD3AFB4}">
      <dgm:prSet/>
      <dgm:spPr/>
      <dgm:t>
        <a:bodyPr/>
        <a:lstStyle/>
        <a:p>
          <a:r>
            <a:rPr lang="en-US"/>
            <a:t>50 mg v 1 ml, ampule 150 mg/3 ml</a:t>
          </a:r>
        </a:p>
      </dgm:t>
    </dgm:pt>
    <dgm:pt modelId="{8B4A1F17-44C8-4C82-8E95-BB38655AF660}" type="parTrans" cxnId="{55B21F99-54F2-49C0-85F9-B330A4B17D9D}">
      <dgm:prSet/>
      <dgm:spPr/>
      <dgm:t>
        <a:bodyPr/>
        <a:lstStyle/>
        <a:p>
          <a:endParaRPr lang="en-US"/>
        </a:p>
      </dgm:t>
    </dgm:pt>
    <dgm:pt modelId="{658F7F49-D6E3-4FAC-AF3D-E57CD4EFBBC5}" type="sibTrans" cxnId="{55B21F99-54F2-49C0-85F9-B330A4B17D9D}">
      <dgm:prSet/>
      <dgm:spPr/>
      <dgm:t>
        <a:bodyPr/>
        <a:lstStyle/>
        <a:p>
          <a:endParaRPr lang="en-US"/>
        </a:p>
      </dgm:t>
    </dgm:pt>
    <dgm:pt modelId="{74CA5666-F372-47DE-A6DC-F7E4CC1E1B4B}">
      <dgm:prSet/>
      <dgm:spPr/>
      <dgm:t>
        <a:bodyPr/>
        <a:lstStyle/>
        <a:p>
          <a:r>
            <a:rPr lang="en-US"/>
            <a:t>Bolus 300 mg ( 2 amp ) po 3. neúspěšném defibrilačním výboji</a:t>
          </a:r>
        </a:p>
      </dgm:t>
    </dgm:pt>
    <dgm:pt modelId="{1CB34050-4127-43A3-A7A0-1DEA675A8109}" type="parTrans" cxnId="{15C9348E-810F-4054-A602-18672BD3F69D}">
      <dgm:prSet/>
      <dgm:spPr/>
      <dgm:t>
        <a:bodyPr/>
        <a:lstStyle/>
        <a:p>
          <a:endParaRPr lang="en-US"/>
        </a:p>
      </dgm:t>
    </dgm:pt>
    <dgm:pt modelId="{6835E953-E5B2-4590-AFF0-629686E6B59A}" type="sibTrans" cxnId="{15C9348E-810F-4054-A602-18672BD3F69D}">
      <dgm:prSet/>
      <dgm:spPr/>
      <dgm:t>
        <a:bodyPr/>
        <a:lstStyle/>
        <a:p>
          <a:endParaRPr lang="en-US"/>
        </a:p>
      </dgm:t>
    </dgm:pt>
    <dgm:pt modelId="{53DDC0E4-8CE9-44B6-ACA3-B62032CB3113}" type="pres">
      <dgm:prSet presAssocID="{88BBA20F-F90E-4B89-B354-4943205340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B2EA163-F61B-48FE-9E3D-E02A82852A68}" type="pres">
      <dgm:prSet presAssocID="{F0ACF501-688A-4517-9644-010A40FC9B69}" presName="linNode" presStyleCnt="0"/>
      <dgm:spPr/>
    </dgm:pt>
    <dgm:pt modelId="{8ED841C5-8941-48C4-8F6A-0E6A890B6E8B}" type="pres">
      <dgm:prSet presAssocID="{F0ACF501-688A-4517-9644-010A40FC9B6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C0978A-F2E9-47CE-B488-F5C41E325A2A}" type="pres">
      <dgm:prSet presAssocID="{F0ACF501-688A-4517-9644-010A40FC9B6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4F8129A-365D-4C91-9B64-F40FBD6CBD4A}" type="pres">
      <dgm:prSet presAssocID="{0D4163A4-3B0B-4DD7-94C7-B09B17D1C189}" presName="sp" presStyleCnt="0"/>
      <dgm:spPr/>
    </dgm:pt>
    <dgm:pt modelId="{034D1236-C443-48E2-B5D8-78392AF9A672}" type="pres">
      <dgm:prSet presAssocID="{268A049E-A5B2-401F-806D-70760A026CC1}" presName="linNode" presStyleCnt="0"/>
      <dgm:spPr/>
    </dgm:pt>
    <dgm:pt modelId="{6CDDB833-299D-424C-88EF-1719DDC5265F}" type="pres">
      <dgm:prSet presAssocID="{268A049E-A5B2-401F-806D-70760A026CC1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CC01ABB-DF88-4C47-974F-32ED36068FA6}" type="pres">
      <dgm:prSet presAssocID="{268A049E-A5B2-401F-806D-70760A026CC1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31D2512-E369-4790-8927-EB54A7952B53}" srcId="{F0ACF501-688A-4517-9644-010A40FC9B69}" destId="{A89EAB61-89A7-4A85-9021-30B14BBF4FDE}" srcOrd="0" destOrd="0" parTransId="{4414ED44-9EDA-444B-A7AE-3342A04859C1}" sibTransId="{4E17DB5C-ECF4-4208-8E80-BD16250E3F94}"/>
    <dgm:cxn modelId="{E2D891FA-A11A-4464-9FCB-95F6652D0BB9}" srcId="{88BBA20F-F90E-4B89-B354-4943205340EC}" destId="{268A049E-A5B2-401F-806D-70760A026CC1}" srcOrd="1" destOrd="0" parTransId="{2A053207-31A5-4ED6-A0DB-F6D779125385}" sibTransId="{3E540F07-AFE3-4D3A-8A0D-3008EB36BD6E}"/>
    <dgm:cxn modelId="{1C748EBA-3012-4923-88B6-174B9BF01F6A}" type="presOf" srcId="{5C607344-C54F-4ECD-ACE9-651F7CD3AFB4}" destId="{2CC01ABB-DF88-4C47-974F-32ED36068FA6}" srcOrd="0" destOrd="1" presId="urn:microsoft.com/office/officeart/2005/8/layout/vList5"/>
    <dgm:cxn modelId="{17BA0CA8-3E4B-44A9-87E2-80130BB7B2AE}" type="presOf" srcId="{DD5A35BB-1562-47AD-9D14-C2940C38E96F}" destId="{2CC01ABB-DF88-4C47-974F-32ED36068FA6}" srcOrd="0" destOrd="0" presId="urn:microsoft.com/office/officeart/2005/8/layout/vList5"/>
    <dgm:cxn modelId="{57E460D2-7250-4E8D-B857-424C897B8A85}" type="presOf" srcId="{268A049E-A5B2-401F-806D-70760A026CC1}" destId="{6CDDB833-299D-424C-88EF-1719DDC5265F}" srcOrd="0" destOrd="0" presId="urn:microsoft.com/office/officeart/2005/8/layout/vList5"/>
    <dgm:cxn modelId="{75207E5A-2CFC-4F7C-8C31-E432E0DA1180}" srcId="{268A049E-A5B2-401F-806D-70760A026CC1}" destId="{DD5A35BB-1562-47AD-9D14-C2940C38E96F}" srcOrd="0" destOrd="0" parTransId="{D7C7280A-13E8-48A5-8FE0-3F50139AEAD7}" sibTransId="{46BA5270-3D85-4BAF-A4BB-DA08F4CA8C27}"/>
    <dgm:cxn modelId="{E2D32D2F-C048-45BE-8590-13CFCCAC777B}" type="presOf" srcId="{88BBA20F-F90E-4B89-B354-4943205340EC}" destId="{53DDC0E4-8CE9-44B6-ACA3-B62032CB3113}" srcOrd="0" destOrd="0" presId="urn:microsoft.com/office/officeart/2005/8/layout/vList5"/>
    <dgm:cxn modelId="{15C9348E-810F-4054-A602-18672BD3F69D}" srcId="{268A049E-A5B2-401F-806D-70760A026CC1}" destId="{74CA5666-F372-47DE-A6DC-F7E4CC1E1B4B}" srcOrd="2" destOrd="0" parTransId="{1CB34050-4127-43A3-A7A0-1DEA675A8109}" sibTransId="{6835E953-E5B2-4590-AFF0-629686E6B59A}"/>
    <dgm:cxn modelId="{C915DBBE-2F25-4692-A977-DF2249218E29}" srcId="{F0ACF501-688A-4517-9644-010A40FC9B69}" destId="{FCE8360E-2A23-4395-BB7E-F97ECDBE2111}" srcOrd="1" destOrd="0" parTransId="{C13906C2-A254-4955-9AC0-8C47ABC4FF48}" sibTransId="{5B93A91C-F6C1-4371-8214-83232D0A7A0E}"/>
    <dgm:cxn modelId="{DA37C30E-2956-449B-807C-303B84403DA3}" type="presOf" srcId="{F0ACF501-688A-4517-9644-010A40FC9B69}" destId="{8ED841C5-8941-48C4-8F6A-0E6A890B6E8B}" srcOrd="0" destOrd="0" presId="urn:microsoft.com/office/officeart/2005/8/layout/vList5"/>
    <dgm:cxn modelId="{55B21F99-54F2-49C0-85F9-B330A4B17D9D}" srcId="{268A049E-A5B2-401F-806D-70760A026CC1}" destId="{5C607344-C54F-4ECD-ACE9-651F7CD3AFB4}" srcOrd="1" destOrd="0" parTransId="{8B4A1F17-44C8-4C82-8E95-BB38655AF660}" sibTransId="{658F7F49-D6E3-4FAC-AF3D-E57CD4EFBBC5}"/>
    <dgm:cxn modelId="{61195542-943D-4F57-9D71-E180D6116852}" type="presOf" srcId="{A89EAB61-89A7-4A85-9021-30B14BBF4FDE}" destId="{F9C0978A-F2E9-47CE-B488-F5C41E325A2A}" srcOrd="0" destOrd="0" presId="urn:microsoft.com/office/officeart/2005/8/layout/vList5"/>
    <dgm:cxn modelId="{4134C059-62F6-4799-ABC7-80B66DD58D19}" type="presOf" srcId="{74CA5666-F372-47DE-A6DC-F7E4CC1E1B4B}" destId="{2CC01ABB-DF88-4C47-974F-32ED36068FA6}" srcOrd="0" destOrd="2" presId="urn:microsoft.com/office/officeart/2005/8/layout/vList5"/>
    <dgm:cxn modelId="{F044066D-276D-4DC9-9B9F-98D9E7E3CA70}" srcId="{88BBA20F-F90E-4B89-B354-4943205340EC}" destId="{F0ACF501-688A-4517-9644-010A40FC9B69}" srcOrd="0" destOrd="0" parTransId="{67FC4EA2-BCFF-4D5D-8007-E2CD7DCB9898}" sibTransId="{0D4163A4-3B0B-4DD7-94C7-B09B17D1C189}"/>
    <dgm:cxn modelId="{8F016FF1-2868-4638-80C5-EBF33C0566E8}" type="presOf" srcId="{FCE8360E-2A23-4395-BB7E-F97ECDBE2111}" destId="{F9C0978A-F2E9-47CE-B488-F5C41E325A2A}" srcOrd="0" destOrd="1" presId="urn:microsoft.com/office/officeart/2005/8/layout/vList5"/>
    <dgm:cxn modelId="{3448650B-24C3-48E5-8423-EE24AC3CEF04}" type="presParOf" srcId="{53DDC0E4-8CE9-44B6-ACA3-B62032CB3113}" destId="{5B2EA163-F61B-48FE-9E3D-E02A82852A68}" srcOrd="0" destOrd="0" presId="urn:microsoft.com/office/officeart/2005/8/layout/vList5"/>
    <dgm:cxn modelId="{5253B563-080E-4CE3-B90B-C487E3238A99}" type="presParOf" srcId="{5B2EA163-F61B-48FE-9E3D-E02A82852A68}" destId="{8ED841C5-8941-48C4-8F6A-0E6A890B6E8B}" srcOrd="0" destOrd="0" presId="urn:microsoft.com/office/officeart/2005/8/layout/vList5"/>
    <dgm:cxn modelId="{A55F7E2A-6D1A-47EB-9BDC-DA429BD613C7}" type="presParOf" srcId="{5B2EA163-F61B-48FE-9E3D-E02A82852A68}" destId="{F9C0978A-F2E9-47CE-B488-F5C41E325A2A}" srcOrd="1" destOrd="0" presId="urn:microsoft.com/office/officeart/2005/8/layout/vList5"/>
    <dgm:cxn modelId="{8688322E-7A80-4EC9-BE88-9B49867CB320}" type="presParOf" srcId="{53DDC0E4-8CE9-44B6-ACA3-B62032CB3113}" destId="{84F8129A-365D-4C91-9B64-F40FBD6CBD4A}" srcOrd="1" destOrd="0" presId="urn:microsoft.com/office/officeart/2005/8/layout/vList5"/>
    <dgm:cxn modelId="{D55B541A-A0BF-4713-B343-8E6E9EDF487D}" type="presParOf" srcId="{53DDC0E4-8CE9-44B6-ACA3-B62032CB3113}" destId="{034D1236-C443-48E2-B5D8-78392AF9A672}" srcOrd="2" destOrd="0" presId="urn:microsoft.com/office/officeart/2005/8/layout/vList5"/>
    <dgm:cxn modelId="{CFF8B59D-3DD8-4934-B24B-EA7B963CAFE4}" type="presParOf" srcId="{034D1236-C443-48E2-B5D8-78392AF9A672}" destId="{6CDDB833-299D-424C-88EF-1719DDC5265F}" srcOrd="0" destOrd="0" presId="urn:microsoft.com/office/officeart/2005/8/layout/vList5"/>
    <dgm:cxn modelId="{C2CAF28F-84F9-4D36-B66A-DB810065C5CA}" type="presParOf" srcId="{034D1236-C443-48E2-B5D8-78392AF9A672}" destId="{2CC01ABB-DF88-4C47-974F-32ED36068FA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4B980-5737-4247-BBDD-E04C8F701A20}">
      <dsp:nvSpPr>
        <dsp:cNvPr id="0" name=""/>
        <dsp:cNvSpPr/>
      </dsp:nvSpPr>
      <dsp:spPr>
        <a:xfrm>
          <a:off x="2540826" y="380"/>
          <a:ext cx="1496870" cy="149687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/>
            <a:t>Postupujte podle hlasových pokynů přístroje</a:t>
          </a:r>
          <a:endParaRPr lang="en-US" sz="1000" kern="120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800" kern="1200"/>
            <a:t>Nalepte jednu elektrodu pod pravý klíček vedle hrudní kosti, druhou pod levé podpaží</a:t>
          </a:r>
          <a:endParaRPr lang="en-US" sz="800" kern="1200"/>
        </a:p>
      </dsp:txBody>
      <dsp:txXfrm>
        <a:off x="2760038" y="219592"/>
        <a:ext cx="1058446" cy="1058446"/>
      </dsp:txXfrm>
    </dsp:sp>
    <dsp:sp modelId="{E5FBB15C-1B99-433E-84A5-40C92E8CACC5}">
      <dsp:nvSpPr>
        <dsp:cNvPr id="0" name=""/>
        <dsp:cNvSpPr/>
      </dsp:nvSpPr>
      <dsp:spPr>
        <a:xfrm rot="2160000">
          <a:off x="3990557" y="1150547"/>
          <a:ext cx="398619" cy="505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01976" y="1216441"/>
        <a:ext cx="279033" cy="303115"/>
      </dsp:txXfrm>
    </dsp:sp>
    <dsp:sp modelId="{5EBFC239-F754-4C1E-97B0-4B6181274175}">
      <dsp:nvSpPr>
        <dsp:cNvPr id="0" name=""/>
        <dsp:cNvSpPr/>
      </dsp:nvSpPr>
      <dsp:spPr>
        <a:xfrm>
          <a:off x="4360292" y="1322300"/>
          <a:ext cx="1496870" cy="1496870"/>
        </a:xfrm>
        <a:prstGeom prst="ellipse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/>
            <a:t>Pokud je na místě více zachránců, nepřerušujte NMS při nalepování elektrod</a:t>
          </a:r>
          <a:endParaRPr lang="en-US" sz="1000" kern="1200"/>
        </a:p>
      </dsp:txBody>
      <dsp:txXfrm>
        <a:off x="4579504" y="1541512"/>
        <a:ext cx="1058446" cy="1058446"/>
      </dsp:txXfrm>
    </dsp:sp>
    <dsp:sp modelId="{565F8B91-5B09-4C20-AA21-06CD68F568A3}">
      <dsp:nvSpPr>
        <dsp:cNvPr id="0" name=""/>
        <dsp:cNvSpPr/>
      </dsp:nvSpPr>
      <dsp:spPr>
        <a:xfrm rot="6480000">
          <a:off x="4565416" y="2876864"/>
          <a:ext cx="398619" cy="505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4643686" y="2921036"/>
        <a:ext cx="279033" cy="303115"/>
      </dsp:txXfrm>
    </dsp:sp>
    <dsp:sp modelId="{083FB103-0B34-44D7-8C43-A8975ADA4029}">
      <dsp:nvSpPr>
        <dsp:cNvPr id="0" name=""/>
        <dsp:cNvSpPr/>
      </dsp:nvSpPr>
      <dsp:spPr>
        <a:xfrm>
          <a:off x="3665317" y="3461211"/>
          <a:ext cx="1496870" cy="1496870"/>
        </a:xfrm>
        <a:prstGeom prst="ellips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/>
            <a:t>Postiženého se nedotýkáme během analýzy rytmu AED a během podání defibrilačního výboje</a:t>
          </a:r>
          <a:endParaRPr lang="en-US" sz="1000" kern="1200"/>
        </a:p>
      </dsp:txBody>
      <dsp:txXfrm>
        <a:off x="3884529" y="3680423"/>
        <a:ext cx="1058446" cy="1058446"/>
      </dsp:txXfrm>
    </dsp:sp>
    <dsp:sp modelId="{F5E9A7B8-65D6-400A-AF69-67C12557353C}">
      <dsp:nvSpPr>
        <dsp:cNvPr id="0" name=""/>
        <dsp:cNvSpPr/>
      </dsp:nvSpPr>
      <dsp:spPr>
        <a:xfrm rot="10800000">
          <a:off x="3101233" y="3957049"/>
          <a:ext cx="398619" cy="505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3220819" y="4058088"/>
        <a:ext cx="279033" cy="303115"/>
      </dsp:txXfrm>
    </dsp:sp>
    <dsp:sp modelId="{AF79783F-9E8C-429B-9C87-FAD47B663773}">
      <dsp:nvSpPr>
        <dsp:cNvPr id="0" name=""/>
        <dsp:cNvSpPr/>
      </dsp:nvSpPr>
      <dsp:spPr>
        <a:xfrm>
          <a:off x="1416334" y="3461211"/>
          <a:ext cx="1496870" cy="1496870"/>
        </a:xfrm>
        <a:prstGeom prst="ellipse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/>
            <a:t>Ihned po defibrilačním výboji pokračujte 2 min v NMS</a:t>
          </a:r>
          <a:endParaRPr lang="en-US" sz="1000" kern="1200"/>
        </a:p>
      </dsp:txBody>
      <dsp:txXfrm>
        <a:off x="1635546" y="3680423"/>
        <a:ext cx="1058446" cy="1058446"/>
      </dsp:txXfrm>
    </dsp:sp>
    <dsp:sp modelId="{ED51FC67-1FF0-4AA8-94F9-C661CB0D17F2}">
      <dsp:nvSpPr>
        <dsp:cNvPr id="0" name=""/>
        <dsp:cNvSpPr/>
      </dsp:nvSpPr>
      <dsp:spPr>
        <a:xfrm rot="15120000">
          <a:off x="1621458" y="2898323"/>
          <a:ext cx="398619" cy="505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1699728" y="3056229"/>
        <a:ext cx="279033" cy="303115"/>
      </dsp:txXfrm>
    </dsp:sp>
    <dsp:sp modelId="{48CE858E-D4C4-46C1-8C38-59F28025184A}">
      <dsp:nvSpPr>
        <dsp:cNvPr id="0" name=""/>
        <dsp:cNvSpPr/>
      </dsp:nvSpPr>
      <dsp:spPr>
        <a:xfrm>
          <a:off x="721359" y="1322300"/>
          <a:ext cx="1496870" cy="1496870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/>
            <a:t>Resuscitaci ukončete pokud se postižený začne hýbat a dýchat normálně</a:t>
          </a:r>
          <a:endParaRPr lang="en-US" sz="1000" kern="1200"/>
        </a:p>
      </dsp:txBody>
      <dsp:txXfrm>
        <a:off x="940571" y="1541512"/>
        <a:ext cx="1058446" cy="1058446"/>
      </dsp:txXfrm>
    </dsp:sp>
    <dsp:sp modelId="{DB9458B1-430E-44C6-A267-FE01960820EC}">
      <dsp:nvSpPr>
        <dsp:cNvPr id="0" name=""/>
        <dsp:cNvSpPr/>
      </dsp:nvSpPr>
      <dsp:spPr>
        <a:xfrm rot="19440000">
          <a:off x="2171091" y="1163810"/>
          <a:ext cx="398619" cy="505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182510" y="1299994"/>
        <a:ext cx="279033" cy="3031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731FB-498B-472F-9391-D9F6A45CEC3F}">
      <dsp:nvSpPr>
        <dsp:cNvPr id="0" name=""/>
        <dsp:cNvSpPr/>
      </dsp:nvSpPr>
      <dsp:spPr>
        <a:xfrm>
          <a:off x="0" y="690"/>
          <a:ext cx="6248400" cy="16156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56D9F-2BB1-4241-A5F1-85B00EC68961}">
      <dsp:nvSpPr>
        <dsp:cNvPr id="0" name=""/>
        <dsp:cNvSpPr/>
      </dsp:nvSpPr>
      <dsp:spPr>
        <a:xfrm>
          <a:off x="488743" y="364218"/>
          <a:ext cx="888624" cy="88862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00A4A-5218-446C-B2C6-55BEB4E2D654}">
      <dsp:nvSpPr>
        <dsp:cNvPr id="0" name=""/>
        <dsp:cNvSpPr/>
      </dsp:nvSpPr>
      <dsp:spPr>
        <a:xfrm>
          <a:off x="1866111" y="690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/>
            <a:t>Přístroj schopný vyhodnotit srdeční rytmus pacienta a podat elektrický defibrilační výboj o potřebné energii bez potřeby manuálního nastavení</a:t>
          </a:r>
          <a:endParaRPr lang="en-US" sz="2100" kern="1200"/>
        </a:p>
      </dsp:txBody>
      <dsp:txXfrm>
        <a:off x="1866111" y="690"/>
        <a:ext cx="4382288" cy="1615680"/>
      </dsp:txXfrm>
    </dsp:sp>
    <dsp:sp modelId="{81D2007E-EC43-40A9-9537-681752BC8E3C}">
      <dsp:nvSpPr>
        <dsp:cNvPr id="0" name=""/>
        <dsp:cNvSpPr/>
      </dsp:nvSpPr>
      <dsp:spPr>
        <a:xfrm>
          <a:off x="0" y="2020291"/>
          <a:ext cx="6248400" cy="16156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78DB41-68E3-4D34-B42D-C8EC10596251}">
      <dsp:nvSpPr>
        <dsp:cNvPr id="0" name=""/>
        <dsp:cNvSpPr/>
      </dsp:nvSpPr>
      <dsp:spPr>
        <a:xfrm>
          <a:off x="488743" y="2383819"/>
          <a:ext cx="888624" cy="888624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30BC4C-F1F3-4ED0-B22A-E7532E42F8A2}">
      <dsp:nvSpPr>
        <dsp:cNvPr id="0" name=""/>
        <dsp:cNvSpPr/>
      </dsp:nvSpPr>
      <dsp:spPr>
        <a:xfrm>
          <a:off x="1866111" y="20202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/>
            <a:t>Obsahuje hlasový a obrazový návod</a:t>
          </a:r>
          <a:endParaRPr lang="en-US" sz="2100" kern="1200"/>
        </a:p>
      </dsp:txBody>
      <dsp:txXfrm>
        <a:off x="1866111" y="2020291"/>
        <a:ext cx="4382288" cy="1615680"/>
      </dsp:txXfrm>
    </dsp:sp>
    <dsp:sp modelId="{64C37209-7517-4B98-BA1D-578D4EFFBB3B}">
      <dsp:nvSpPr>
        <dsp:cNvPr id="0" name=""/>
        <dsp:cNvSpPr/>
      </dsp:nvSpPr>
      <dsp:spPr>
        <a:xfrm>
          <a:off x="0" y="4039891"/>
          <a:ext cx="6248400" cy="16156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9B1A89-C28F-4232-B018-AAAC01FDA062}">
      <dsp:nvSpPr>
        <dsp:cNvPr id="0" name=""/>
        <dsp:cNvSpPr/>
      </dsp:nvSpPr>
      <dsp:spPr>
        <a:xfrm>
          <a:off x="488743" y="4403420"/>
          <a:ext cx="888624" cy="888624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3D501-7FEB-4F25-AC8F-C98A35A7BD3F}">
      <dsp:nvSpPr>
        <dsp:cNvPr id="0" name=""/>
        <dsp:cNvSpPr/>
      </dsp:nvSpPr>
      <dsp:spPr>
        <a:xfrm>
          <a:off x="1866111" y="40398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/>
            <a:t>Používají i zdravotníci, kteří nejsou zvyklí rutině používat manuální defibrilátor</a:t>
          </a:r>
          <a:endParaRPr lang="en-US" sz="2100" kern="1200"/>
        </a:p>
      </dsp:txBody>
      <dsp:txXfrm>
        <a:off x="1866111" y="4039891"/>
        <a:ext cx="4382288" cy="1615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0EE84-F402-45B0-B8D4-677633FF8427}">
      <dsp:nvSpPr>
        <dsp:cNvPr id="0" name=""/>
        <dsp:cNvSpPr/>
      </dsp:nvSpPr>
      <dsp:spPr>
        <a:xfrm>
          <a:off x="0" y="2830"/>
          <a:ext cx="2692470" cy="13615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/>
            <a:t>Pacient nereaguje a nedýchá normálně</a:t>
          </a:r>
          <a:endParaRPr lang="en-US" sz="2000" kern="1200" dirty="0"/>
        </a:p>
      </dsp:txBody>
      <dsp:txXfrm>
        <a:off x="66467" y="69297"/>
        <a:ext cx="2559536" cy="1228656"/>
      </dsp:txXfrm>
    </dsp:sp>
    <dsp:sp modelId="{7FC05267-F446-47FA-A4A3-1CDE44E14C20}">
      <dsp:nvSpPr>
        <dsp:cNvPr id="0" name=""/>
        <dsp:cNvSpPr/>
      </dsp:nvSpPr>
      <dsp:spPr>
        <a:xfrm>
          <a:off x="0" y="1432501"/>
          <a:ext cx="2763214" cy="13615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Přivolejte resuscitační tým</a:t>
          </a:r>
          <a:endParaRPr lang="en-US" sz="2000" kern="1200" dirty="0"/>
        </a:p>
      </dsp:txBody>
      <dsp:txXfrm>
        <a:off x="66467" y="1498968"/>
        <a:ext cx="2630280" cy="1228656"/>
      </dsp:txXfrm>
    </dsp:sp>
    <dsp:sp modelId="{D559AA3E-6D23-4FB3-AF88-BFDBDBF80F30}">
      <dsp:nvSpPr>
        <dsp:cNvPr id="0" name=""/>
        <dsp:cNvSpPr/>
      </dsp:nvSpPr>
      <dsp:spPr>
        <a:xfrm>
          <a:off x="0" y="2862171"/>
          <a:ext cx="2852269" cy="13615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/>
            <a:t>Zahajte KPR ( 30:2 )- NMS: ventilace </a:t>
          </a:r>
          <a:r>
            <a:rPr lang="cs-CZ" sz="2000" kern="1200" dirty="0" err="1"/>
            <a:t>samorozpínacím</a:t>
          </a:r>
          <a:r>
            <a:rPr lang="cs-CZ" sz="2000" kern="1200" dirty="0"/>
            <a:t> vakem</a:t>
          </a:r>
          <a:endParaRPr lang="en-US" sz="2000" kern="1200" dirty="0"/>
        </a:p>
      </dsp:txBody>
      <dsp:txXfrm>
        <a:off x="66467" y="2928638"/>
        <a:ext cx="2719335" cy="1228656"/>
      </dsp:txXfrm>
    </dsp:sp>
    <dsp:sp modelId="{B8CC9B99-67DA-4D94-9AFB-067AD10892A3}">
      <dsp:nvSpPr>
        <dsp:cNvPr id="0" name=""/>
        <dsp:cNvSpPr/>
      </dsp:nvSpPr>
      <dsp:spPr>
        <a:xfrm rot="5400000">
          <a:off x="3704275" y="2973148"/>
          <a:ext cx="1089272" cy="3998976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/>
            <a:t>Minimalizujte přerušování NMS</a:t>
          </a:r>
          <a:endParaRPr lang="en-US" sz="2100" kern="1200"/>
        </a:p>
        <a:p>
          <a:pPr marL="228600" lvl="1" indent="-228600" algn="l" defTabSz="9334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/>
            <a:t>Zhodnoťte srdeční rytmus</a:t>
          </a:r>
          <a:endParaRPr lang="en-US" sz="2100" kern="1200"/>
        </a:p>
      </dsp:txBody>
      <dsp:txXfrm rot="-5400000">
        <a:off x="2249423" y="4481174"/>
        <a:ext cx="3945802" cy="982924"/>
      </dsp:txXfrm>
    </dsp:sp>
    <dsp:sp modelId="{9B829285-5A67-4EF5-A60C-C282F54EB688}">
      <dsp:nvSpPr>
        <dsp:cNvPr id="0" name=""/>
        <dsp:cNvSpPr/>
      </dsp:nvSpPr>
      <dsp:spPr>
        <a:xfrm>
          <a:off x="0" y="4291841"/>
          <a:ext cx="2249424" cy="13615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Připojte pacienta na defibrilátor nebo monitor vitálních funkcí</a:t>
          </a:r>
          <a:endParaRPr lang="en-US" sz="2000" kern="1200"/>
        </a:p>
      </dsp:txBody>
      <dsp:txXfrm>
        <a:off x="66467" y="4358308"/>
        <a:ext cx="2116490" cy="12286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076587B-271A-453F-8449-D57645D3B8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F3171CC-8DF1-4B0D-8B8B-92887EF9E7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88799AD-96B5-45B4-BE21-AB4952BFC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858B4397-3009-454D-9C94-16AED2E54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4F69310-A5B7-4268-85EE-D81FADBF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0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A0465AF-8D80-4E8F-BE36-3D7BA1AE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CBDEF9A8-7BBE-4891-A193-1EF1C7D94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C29E1AD-5CD9-4ED0-B858-22DBA256F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886C9D52-D7C7-4367-8777-7BB70CDC4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5E6BC7B-964C-442F-8E32-B8F7544D9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71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AE8D629D-A4D3-4103-8D6D-275E9B4EEA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195C86AF-52BF-4BC0-970F-99E22F712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30723FE-0664-4434-8703-60439304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27B7645-232A-434C-A0BA-26622EED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A585C29-A883-4974-8F32-33AD0F388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09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1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16B949B-39C3-4E85-9B19-B83C5EBCE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A822EC7-66AE-4EB7-BCA2-C5AE444F5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3116A23-1915-4EEE-95B8-E46BDBA7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6AE31DB-CFAC-4F0B-A0D0-EF256444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B335219-6CDE-4389-A30A-5A5DE054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61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6167C21-8C58-4BC6-9614-F89D047CB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5F1E58B2-2E71-4148-8740-83759B974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E5AF41C-6507-4D74-A273-863C23035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1CE75BE-F6DE-4123-B299-99F295EF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0D33E757-C31C-41F1-87AB-08E6897E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21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C04B0C-5190-40B2-A39F-58E5F212E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8B37F97-20B9-4C90-961A-2F513918E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44867158-FF1C-410C-A0F4-01549D030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53E66168-30C6-4E58-9A0D-242A6F42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EDBBFD3-6CB5-45C4-BD14-4E20FC89C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3C5F11CB-285E-4709-826A-2954A587D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675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69A160F-3D2C-4380-B85A-245B6723C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E3A664BA-F26D-4772-A59D-F198CCC69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B181942E-BBE8-4C1F-9E4F-C6FF2A023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937FFA3D-FB85-4995-B0B0-19C43F770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10D8C3A9-C1DF-4664-A219-51128AD45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F219AA24-69C2-4802-BC4B-2093C44C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CFBDC8C1-6FC6-4435-BD80-3A02411E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6CE2BDD2-E796-49C7-82E5-C8DE5269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43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152045F-35FE-4493-9A03-5B355F297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81D6F2DD-3EFC-4896-9F02-5E9B6101A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3C9D7E77-0118-4036-8607-57BD0A6E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EFDE961D-84A2-4A1A-BAE9-E701ADA85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4836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91BD95B5-984B-4A5B-B535-E234EFFAE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7C267FC3-4F73-4ECE-927D-BE6D6933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6F68015A-D214-410D-AF8A-1806146B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72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02D9841-8C73-45B9-9417-C2443404B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F34BC3E-1D29-4084-A0BB-32E1725F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CFA97C71-C101-460E-9089-AA8D26677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C6BE1353-E95F-4308-88BD-BCD67FC4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F81F9347-A599-4C4C-BE12-41F06C65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6BAAC51E-104F-4DEE-A23F-09FB0868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181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5A4B163-3C74-49D8-AC55-02C98DD24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20636C35-46D7-4C4C-8161-A5947BD68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55D1DA92-9EB9-4236-A589-9D3B2E62F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0D86A56-2FA4-4A7C-A027-F39B16FA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F42F00D-9986-452D-AA05-8805BB349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A2112BF-172B-471D-B7DF-26E9D6FEC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187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AF17B75F-CF00-48EE-9F55-2CF3672A4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BB91D1F0-8857-4A99-BA6F-CC0BC662E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6EEAA32-0FA5-4F3C-B8F5-1AC2FE937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9F78-01F9-4D4B-954D-4ACC6D7086E8}" type="datetimeFigureOut">
              <a:rPr lang="cs-CZ" smtClean="0"/>
              <a:t>26.3.2020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26E8227-7B82-4820-8EF4-811C510D1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8894EA2-FA60-46F3-8252-7E22EC99F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F827-30A0-422C-AEC6-7DC30DFC9B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xmlns="" id="{16F9E488-0718-4E1E-9D12-26779F6062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09BE6F6B-19BD-443C-8FB0-FA45F13F95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7539505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2AAE609-C327-4952-BB48-254E9015AD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93178" y="681628"/>
            <a:ext cx="1562267" cy="1172973"/>
            <a:chOff x="7493121" y="1000124"/>
            <a:chExt cx="1562267" cy="1172973"/>
          </a:xfrm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xmlns="" id="{94F06CAB-1C7B-4E12-B1B8-5F7067FDAD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xmlns="" id="{48448472-893D-4CE9-9024-B0F79813BF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91D5AB3-814F-49AB-8859-80A00FC93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414" y="1270007"/>
            <a:ext cx="5845097" cy="4317987"/>
          </a:xfrm>
        </p:spPr>
        <p:txBody>
          <a:bodyPr anchor="ctr">
            <a:normAutofit/>
          </a:bodyPr>
          <a:lstStyle/>
          <a:p>
            <a:pPr algn="r"/>
            <a:r>
              <a:rPr lang="cs-CZ" sz="7200" dirty="0">
                <a:solidFill>
                  <a:schemeClr val="bg1"/>
                </a:solidFill>
              </a:rPr>
              <a:t>KPR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9BE9FA97-6930-480E-96DC-EE3EB888E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2278" y="2251873"/>
            <a:ext cx="3681454" cy="2354256"/>
          </a:xfrm>
        </p:spPr>
        <p:txBody>
          <a:bodyPr anchor="ctr">
            <a:normAutofit/>
          </a:bodyPr>
          <a:lstStyle/>
          <a:p>
            <a:pPr algn="l"/>
            <a:r>
              <a:rPr lang="cs-CZ" dirty="0"/>
              <a:t>MUDr. Gabriela Jirásková</a:t>
            </a:r>
          </a:p>
        </p:txBody>
      </p:sp>
    </p:spTree>
    <p:extLst>
      <p:ext uri="{BB962C8B-B14F-4D97-AF65-F5344CB8AC3E}">
        <p14:creationId xmlns:p14="http://schemas.microsoft.com/office/powerpoint/2010/main" val="703971323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Rozšířená neodkladná resuscitace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ALS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Určena pro zdravotníky- především lékaře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Za pomocí léků a pomůcek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Postup rozšířené resuscitace při NZO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Postup při závažných stavech, které ohrožují pacienta NZO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Bradykardie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tachykardie</a:t>
            </a:r>
          </a:p>
        </p:txBody>
      </p:sp>
    </p:spTree>
    <p:extLst>
      <p:ext uri="{BB962C8B-B14F-4D97-AF65-F5344CB8AC3E}">
        <p14:creationId xmlns:p14="http://schemas.microsoft.com/office/powerpoint/2010/main" val="2419338412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9">
            <a:extLst>
              <a:ext uri="{FF2B5EF4-FFF2-40B4-BE49-F238E27FC236}">
                <a16:creationId xmlns:a16="http://schemas.microsoft.com/office/drawing/2014/main" xmlns="" id="{68575C10-8187-4AC4-AD72-C754EAFD28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567915" cy="495249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ALS</a:t>
            </a:r>
          </a:p>
        </p:txBody>
      </p:sp>
      <p:cxnSp>
        <p:nvCxnSpPr>
          <p:cNvPr id="33" name="Straight Connector 11">
            <a:extLst>
              <a:ext uri="{FF2B5EF4-FFF2-40B4-BE49-F238E27FC236}">
                <a16:creationId xmlns:a16="http://schemas.microsoft.com/office/drawing/2014/main" xmlns="" id="{74E776C9-ED67-41B7-B3A3-4DF76EF3AC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Zástupný symbol pro text 2">
            <a:extLst>
              <a:ext uri="{FF2B5EF4-FFF2-40B4-BE49-F238E27FC236}">
                <a16:creationId xmlns:a16="http://schemas.microsoft.com/office/drawing/2014/main" xmlns="" id="{D3CBE8D9-3B0D-472A-83F4-E9722495EF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5601658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9345110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Defibrilovatelný rytmus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VF nebo VT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Defibrilační výboj o maximální energii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200 J bifázický nebo 360 J monofázický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Okamžitě pokračujte 2 min v KPR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Minimalizujte přerušování NMS</a:t>
            </a:r>
          </a:p>
        </p:txBody>
      </p:sp>
    </p:spTree>
    <p:extLst>
      <p:ext uri="{BB962C8B-B14F-4D97-AF65-F5344CB8AC3E}">
        <p14:creationId xmlns:p14="http://schemas.microsoft.com/office/powerpoint/2010/main" val="1868990991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Nedefibrilovatelný rytmus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Asystolie/ bezpulsová elektrická aktivita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Okamžitě pokračujte 2 min v KPR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Minimalizujte přerušování NMS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Lékař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Řídí KPR, koordinuje činnost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Hodnotí rytmus a indikuje podání/ nepodání defibrilačního výboje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Ordinuje podání léků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Ukončuje neúspěšnou resuscitaci se záznamem o úmrtí pacienta	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Další zdravotník zajistí žilní nebo intraoseální vstup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>
              <a:solidFill>
                <a:schemeClr val="tx1"/>
              </a:solidFill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719885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0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2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780661"/>
            <a:ext cx="3582073" cy="31968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Léky při KPR</a:t>
            </a:r>
          </a:p>
        </p:txBody>
      </p:sp>
      <p:grpSp>
        <p:nvGrpSpPr>
          <p:cNvPr id="38" name="Group 24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39" name="Zástupný symbol pro text 2">
            <a:extLst>
              <a:ext uri="{FF2B5EF4-FFF2-40B4-BE49-F238E27FC236}">
                <a16:creationId xmlns:a16="http://schemas.microsoft.com/office/drawing/2014/main" xmlns="" id="{490EFE76-6742-413F-97D2-C02D333EF5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2940012"/>
              </p:ext>
            </p:extLst>
          </p:nvPr>
        </p:nvGraphicFramePr>
        <p:xfrm>
          <a:off x="5116653" y="933454"/>
          <a:ext cx="6578523" cy="495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9654538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Zajištění dýchacích cest u ALS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Lékař, který není erudovaný v intubaci se o ni nemá během KPR pokoušet, postup Non lege artis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Ventilace samorozpínacím vakem s obličejovou maskou s přívodem 100 % kyslíku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Vhodné pomůcky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Ústní vzduchovod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Laryngeální maska		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47728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ALS- reverzibilní příčiny NZO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4H a 4T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Hypoxie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Hypovolemie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Hypokalemie, hyperkalemie, metabolické příčiny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Hypotermie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1900">
              <a:solidFill>
                <a:schemeClr val="tx1"/>
              </a:solidFill>
            </a:endParaRP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Tromboza ( koronární tepny, plicní embolie)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Tamponáda srdeční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Toxické látky ( intoxikace )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Tenzní pneumothorax</a:t>
            </a:r>
          </a:p>
          <a:p>
            <a:pPr lvl="1" indent="-228600">
              <a:buFont typeface="Arial" panose="020B0604020202020204" pitchFamily="34" charset="0"/>
              <a:buChar char="•"/>
            </a:pPr>
            <a:endParaRPr lang="en-US" sz="1900">
              <a:solidFill>
                <a:schemeClr val="tx1"/>
              </a:solidFill>
            </a:endParaRP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				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19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534348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 obnově oběhu- ROSC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Postup ABCD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Oxygenace a ventilace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12 svodé EKG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Léčba vyvolávající příčiny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Kontrola tělesné teploty ( CAVE hypertermie )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sedace</a:t>
            </a:r>
          </a:p>
        </p:txBody>
      </p:sp>
    </p:spTree>
    <p:extLst>
      <p:ext uri="{BB962C8B-B14F-4D97-AF65-F5344CB8AC3E}">
        <p14:creationId xmlns:p14="http://schemas.microsoft.com/office/powerpoint/2010/main" val="1116939998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Jiné léky během KPR</a:t>
            </a:r>
          </a:p>
        </p:txBody>
      </p:sp>
      <p:sp>
        <p:nvSpPr>
          <p:cNvPr id="36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Fibrinolytika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Pouze při podezření na NZO v důsledku PE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Probíhající KPR 60-90 min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Atropin – rutině se při KPR nepodává, CAVE protokol léčby bradyarytmie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Tekutiny – při podezření na NZO v důsledku hypovolemie – 20 ml/kg rychlým 	převodem, preferenčně krystaloidy</a:t>
            </a:r>
          </a:p>
        </p:txBody>
      </p:sp>
    </p:spTree>
    <p:extLst>
      <p:ext uri="{BB962C8B-B14F-4D97-AF65-F5344CB8AC3E}">
        <p14:creationId xmlns:p14="http://schemas.microsoft.com/office/powerpoint/2010/main" val="4097383075"/>
      </p:ext>
    </p:extLst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Ukončení KPR</a:t>
            </a:r>
          </a:p>
        </p:txBody>
      </p:sp>
      <p:sp>
        <p:nvSpPr>
          <p:cNvPr id="16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Při obnově spontánního oběhu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Pokud lékař konstatuje smrt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 20 min KPR, byla-li celou dobu KPR asystolie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 40 min KPR, vyskytla-li se během KPR VF nebo VT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Při trombolýze po 90 min KPR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Delší KPR po intoxikaci sedativy, při hypotermii </a:t>
            </a:r>
          </a:p>
        </p:txBody>
      </p:sp>
    </p:spTree>
    <p:extLst>
      <p:ext uri="{BB962C8B-B14F-4D97-AF65-F5344CB8AC3E}">
        <p14:creationId xmlns:p14="http://schemas.microsoft.com/office/powerpoint/2010/main" val="309258606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První pomoc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Soubor jednoduchých a účelných opatření, které při náhlém postižení nebo ohrožení života a zdraví účinně omezují rozsah a důsledky postižení či ohrožení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Součástí prví pomoci je i technická první pomoc (např. uhašení, dekontaminace, evakuace, odpojení přívodu paliva, elektrické energie vypnutí stroje, …) Dále pak vlastní zdravotnická první pomoc</a:t>
            </a:r>
          </a:p>
        </p:txBody>
      </p:sp>
    </p:spTree>
    <p:extLst>
      <p:ext uri="{BB962C8B-B14F-4D97-AF65-F5344CB8AC3E}">
        <p14:creationId xmlns:p14="http://schemas.microsoft.com/office/powerpoint/2010/main" val="2185248703"/>
      </p:ext>
    </p:extLst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xmlns="" id="{16F9E488-0718-4E1E-9D12-26779F6062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09BE6F6B-19BD-443C-8FB0-FA45F13F95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7539505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92AAE609-C327-4952-BB48-254E9015AD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93178" y="681628"/>
            <a:ext cx="1562267" cy="1172973"/>
            <a:chOff x="7493121" y="1000124"/>
            <a:chExt cx="1562267" cy="1172973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xmlns="" id="{94F06CAB-1C7B-4E12-B1B8-5F7067FDAD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xmlns="" id="{48448472-893D-4CE9-9024-B0F79813BF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Nadpis 3">
            <a:extLst>
              <a:ext uri="{FF2B5EF4-FFF2-40B4-BE49-F238E27FC236}">
                <a16:creationId xmlns:a16="http://schemas.microsoft.com/office/drawing/2014/main" xmlns="" id="{FE46A09C-3A6B-44BA-8F60-FA9AFAA9E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414" y="1270007"/>
            <a:ext cx="5845097" cy="4317987"/>
          </a:xfrm>
        </p:spPr>
        <p:txBody>
          <a:bodyPr anchor="ctr"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Děkuji za pozornost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xmlns="" id="{1AC65377-609C-45B3-B87E-01BD83EC4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2278" y="2251873"/>
            <a:ext cx="3681454" cy="2354256"/>
          </a:xfrm>
        </p:spPr>
        <p:txBody>
          <a:bodyPr anchor="ctr">
            <a:normAutofit/>
          </a:bodyPr>
          <a:lstStyle/>
          <a:p>
            <a:pPr algn="l"/>
            <a:r>
              <a:rPr lang="cs-CZ" dirty="0" err="1"/>
              <a:t>gabriela.jiraskova@</a:t>
            </a:r>
            <a:r>
              <a:rPr lang="cs-CZ" err="1"/>
              <a:t>ftn</a:t>
            </a:r>
            <a:r>
              <a:rPr lang="cs-CZ"/>
              <a:t>.cz</a:t>
            </a:r>
          </a:p>
        </p:txBody>
      </p:sp>
    </p:spTree>
    <p:extLst>
      <p:ext uri="{BB962C8B-B14F-4D97-AF65-F5344CB8AC3E}">
        <p14:creationId xmlns:p14="http://schemas.microsoft.com/office/powerpoint/2010/main" val="711654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Neodkladná resuscitace- KPR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SzPct val="136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Systém kroků vedoucích k odvrácení náhlé zástavy oběhu (NZO)</a:t>
            </a:r>
          </a:p>
          <a:p>
            <a:pPr marL="285750" indent="-228600">
              <a:buSzPct val="136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Postup při náhlé zástavě oběhu vedoucí k obnově efektivního srdečního výdeje (ROSC- recovery of spontaneous circulation) a zachování vitality CNS a myokardu</a:t>
            </a:r>
          </a:p>
          <a:p>
            <a:pPr marL="285750" indent="-228600">
              <a:buSzPct val="136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Dělení</a:t>
            </a:r>
          </a:p>
          <a:p>
            <a:pPr marL="742950" lvl="1" indent="-228600">
              <a:buSzPct val="115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Základní neodkladná resuscitace (BLS- basic life support)</a:t>
            </a:r>
          </a:p>
          <a:p>
            <a:pPr marL="1200150" lvl="2" indent="-228600">
              <a:buSzPct val="80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bez pomůcek nebo se základním vybavením</a:t>
            </a:r>
          </a:p>
          <a:p>
            <a:pPr marL="742950" lvl="1" indent="-228600">
              <a:buSzPct val="115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Rozšířená neodkladná resuscitace (ALS- advanced life support)</a:t>
            </a:r>
          </a:p>
          <a:p>
            <a:pPr marL="1200150" lvl="2" indent="-228600">
              <a:buSzPct val="80000"/>
              <a:buFont typeface="Arial" panose="020B0604020202020204" pitchFamily="34" charset="0"/>
              <a:buChar char="•"/>
            </a:pPr>
            <a:r>
              <a:rPr lang="en-US" sz="1900">
                <a:solidFill>
                  <a:schemeClr val="tx1"/>
                </a:solidFill>
              </a:rPr>
              <a:t>S technickým a materiálním vybavením pro poskytování komplexní odborné péče</a:t>
            </a:r>
          </a:p>
        </p:txBody>
      </p:sp>
    </p:spTree>
    <p:extLst>
      <p:ext uri="{BB962C8B-B14F-4D97-AF65-F5344CB8AC3E}">
        <p14:creationId xmlns:p14="http://schemas.microsoft.com/office/powerpoint/2010/main" val="3347597521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3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Doporučené postupy 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European Resuscitation Council Guidelines for Resuscitation 2015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Aktualizace každých pět let na základě konsensu odborných společností zabývajících se problematikou resuscitace  dle nejnovějších vědeckých poznatků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9198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Základní neodkladná resuscitace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BLS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Provádí i laici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Provádějí zdravotníci mimo zdravotnické zařízení, pokud nemají k dispozici pomůcky pro rozšířenou KPR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Součástí BLS je použití AED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 Cílem je zajistit dodávku kyslíku životně důležitým tkáním po dobu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Než bude dostupná ALS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Do obnovení ROSC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Při krátkém trvání NZO má pacient naději na ROSC</a:t>
            </a:r>
          </a:p>
          <a:p>
            <a:pPr lvl="1" indent="-228600">
              <a:buFont typeface="Arial" panose="020B0604020202020204" pitchFamily="34" charset="0"/>
              <a:buChar char="•"/>
            </a:pPr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012203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BLS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Pokud pacient nereaguje na oslovení ani dotek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Zprůchodněte dýchací cesty a zkontrolujte dýchání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Pokud nedýchá normálně nebo vůbec, volejte  ZZS 155, 112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Pokud je k dispozici AED, přineste jej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Okamžitě zahajte resuscitaci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NMS frekvencí 100-120/min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Stlačujte střed hrudníku alespoň 5 cm do hloubky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Připojte AED a postupujte dle pokynů přístroje</a:t>
            </a:r>
          </a:p>
        </p:txBody>
      </p:sp>
    </p:spTree>
    <p:extLst>
      <p:ext uri="{BB962C8B-B14F-4D97-AF65-F5344CB8AC3E}">
        <p14:creationId xmlns:p14="http://schemas.microsoft.com/office/powerpoint/2010/main" val="1246609207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780661"/>
            <a:ext cx="3582073" cy="31968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BLS s použitím AED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Zástupný symbol pro text 2">
            <a:extLst>
              <a:ext uri="{FF2B5EF4-FFF2-40B4-BE49-F238E27FC236}">
                <a16:creationId xmlns:a16="http://schemas.microsoft.com/office/drawing/2014/main" xmlns="" id="{DE573205-2254-46B8-B351-944C39B657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8289546"/>
              </p:ext>
            </p:extLst>
          </p:nvPr>
        </p:nvGraphicFramePr>
        <p:xfrm>
          <a:off x="5116653" y="933454"/>
          <a:ext cx="6578523" cy="495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2389825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BLS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Pokud postižený zůstává v bezvědomí, ale normálně dýchá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Otočte postiženého do stabilizované polohy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Zavolejte ZZS 155, 112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Neustále kontrolujte, zda normálně dýchá</a:t>
            </a:r>
          </a:p>
        </p:txBody>
      </p:sp>
    </p:spTree>
    <p:extLst>
      <p:ext uri="{BB962C8B-B14F-4D97-AF65-F5344CB8AC3E}">
        <p14:creationId xmlns:p14="http://schemas.microsoft.com/office/powerpoint/2010/main" val="1055501214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8575C10-8187-4AC4-AD72-C754EAFD28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567915" cy="495249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AED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74E776C9-ED67-41B7-B3A3-4DF76EF3AC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symbol pro text 2">
            <a:extLst>
              <a:ext uri="{FF2B5EF4-FFF2-40B4-BE49-F238E27FC236}">
                <a16:creationId xmlns:a16="http://schemas.microsoft.com/office/drawing/2014/main" xmlns="" id="{B2B0B0DA-42DE-4B95-AAB5-8701041FA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2397951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237513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763</Words>
  <Application>Microsoft Office PowerPoint</Application>
  <PresentationFormat>Vlastní</PresentationFormat>
  <Paragraphs>131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Office</vt:lpstr>
      <vt:lpstr>KPR</vt:lpstr>
      <vt:lpstr>První pomoc</vt:lpstr>
      <vt:lpstr>Neodkladná resuscitace- KPR</vt:lpstr>
      <vt:lpstr>Doporučené postupy </vt:lpstr>
      <vt:lpstr>Základní neodkladná resuscitace</vt:lpstr>
      <vt:lpstr>BLS</vt:lpstr>
      <vt:lpstr>BLS s použitím AED</vt:lpstr>
      <vt:lpstr>BLS</vt:lpstr>
      <vt:lpstr>AED</vt:lpstr>
      <vt:lpstr>Rozšířená neodkladná resuscitace</vt:lpstr>
      <vt:lpstr>ALS</vt:lpstr>
      <vt:lpstr>Defibrilovatelný rytmus</vt:lpstr>
      <vt:lpstr>Nedefibrilovatelný rytmus</vt:lpstr>
      <vt:lpstr>Léky při KPR</vt:lpstr>
      <vt:lpstr>Zajištění dýchacích cest u ALS</vt:lpstr>
      <vt:lpstr>ALS- reverzibilní příčiny NZO</vt:lpstr>
      <vt:lpstr>Po obnově oběhu- ROSC</vt:lpstr>
      <vt:lpstr>Jiné léky během KPR</vt:lpstr>
      <vt:lpstr>Ukončení KPR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Kurz KPR pro lékaře Thomayerova Nemocnice v Praze</dc:title>
  <dc:creator>Vít Jirásek</dc:creator>
  <cp:lastModifiedBy>Řezáč Tomáš MUDr.</cp:lastModifiedBy>
  <cp:revision>33</cp:revision>
  <dcterms:created xsi:type="dcterms:W3CDTF">2018-02-09T18:35:40Z</dcterms:created>
  <dcterms:modified xsi:type="dcterms:W3CDTF">2020-03-26T14:30:18Z</dcterms:modified>
</cp:coreProperties>
</file>