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1" r:id="rId4"/>
    <p:sldId id="259" r:id="rId5"/>
    <p:sldId id="260" r:id="rId6"/>
    <p:sldId id="267" r:id="rId7"/>
    <p:sldId id="268" r:id="rId8"/>
    <p:sldId id="269" r:id="rId9"/>
    <p:sldId id="270" r:id="rId10"/>
    <p:sldId id="264" r:id="rId11"/>
    <p:sldId id="265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4961AC-25A3-4B90-8063-CE5DB380038C}" v="256" dt="2018-10-28T11:55:43.94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9746" autoAdjust="0"/>
  </p:normalViewPr>
  <p:slideViewPr>
    <p:cSldViewPr snapToGrid="0">
      <p:cViewPr varScale="1">
        <p:scale>
          <a:sx n="50" d="100"/>
          <a:sy n="50" d="100"/>
        </p:scale>
        <p:origin x="456" y="42"/>
      </p:cViewPr>
      <p:guideLst/>
    </p:cSldViewPr>
  </p:slideViewPr>
  <p:outlineViewPr>
    <p:cViewPr>
      <p:scale>
        <a:sx n="33" d="100"/>
        <a:sy n="33" d="100"/>
      </p:scale>
      <p:origin x="0" y="-67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692" y="2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olína Palátová" userId="3faf45804c442e6d" providerId="LiveId" clId="{444961AC-25A3-4B90-8063-CE5DB380038C}"/>
    <pc:docChg chg="undo redo custSel mod addSld delSld modSld sldOrd">
      <pc:chgData name="Karolína Palátová" userId="3faf45804c442e6d" providerId="LiveId" clId="{444961AC-25A3-4B90-8063-CE5DB380038C}" dt="2018-10-28T15:28:14.487" v="11890" actId="403"/>
      <pc:docMkLst>
        <pc:docMk/>
      </pc:docMkLst>
      <pc:sldChg chg="addSp modSp mod setBg setClrOvrMap modNotes">
        <pc:chgData name="Karolína Palátová" userId="3faf45804c442e6d" providerId="LiveId" clId="{444961AC-25A3-4B90-8063-CE5DB380038C}" dt="2018-10-28T11:43:46.626" v="11794"/>
        <pc:sldMkLst>
          <pc:docMk/>
          <pc:sldMk cId="4247232078" sldId="256"/>
        </pc:sldMkLst>
        <pc:spChg chg="mod">
          <ac:chgData name="Karolína Palátová" userId="3faf45804c442e6d" providerId="LiveId" clId="{444961AC-25A3-4B90-8063-CE5DB380038C}" dt="2018-10-28T11:12:29.454" v="11519" actId="14100"/>
          <ac:spMkLst>
            <pc:docMk/>
            <pc:sldMk cId="4247232078" sldId="256"/>
            <ac:spMk id="2" creationId="{27F750A6-CF25-4E69-BFE8-A728EA2533B6}"/>
          </ac:spMkLst>
        </pc:spChg>
        <pc:spChg chg="mod">
          <ac:chgData name="Karolína Palátová" userId="3faf45804c442e6d" providerId="LiveId" clId="{444961AC-25A3-4B90-8063-CE5DB380038C}" dt="2018-10-26T10:24:28.435" v="11492" actId="1076"/>
          <ac:spMkLst>
            <pc:docMk/>
            <pc:sldMk cId="4247232078" sldId="256"/>
            <ac:spMk id="3" creationId="{EBDFDD0D-8100-43CB-8433-43909A0A1058}"/>
          </ac:spMkLst>
        </pc:spChg>
        <pc:spChg chg="add">
          <ac:chgData name="Karolína Palátová" userId="3faf45804c442e6d" providerId="LiveId" clId="{444961AC-25A3-4B90-8063-CE5DB380038C}" dt="2018-10-22T14:24:23.004" v="646" actId="26606"/>
          <ac:spMkLst>
            <pc:docMk/>
            <pc:sldMk cId="4247232078" sldId="256"/>
            <ac:spMk id="10" creationId="{BCC55ACC-A2F6-403C-A3A4-D59B3734D45F}"/>
          </ac:spMkLst>
        </pc:spChg>
        <pc:picChg chg="add mod">
          <ac:chgData name="Karolína Palátová" userId="3faf45804c442e6d" providerId="LiveId" clId="{444961AC-25A3-4B90-8063-CE5DB380038C}" dt="2018-10-22T14:24:23.004" v="646" actId="26606"/>
          <ac:picMkLst>
            <pc:docMk/>
            <pc:sldMk cId="4247232078" sldId="256"/>
            <ac:picMk id="5" creationId="{CF721269-5AB0-48BC-A4EF-0037D0CC5486}"/>
          </ac:picMkLst>
        </pc:picChg>
      </pc:sldChg>
      <pc:sldChg chg="modSp add modNotes modNotesTx">
        <pc:chgData name="Karolína Palátová" userId="3faf45804c442e6d" providerId="LiveId" clId="{444961AC-25A3-4B90-8063-CE5DB380038C}" dt="2018-10-28T15:26:09.761" v="11849" actId="404"/>
        <pc:sldMkLst>
          <pc:docMk/>
          <pc:sldMk cId="2861482346" sldId="257"/>
        </pc:sldMkLst>
        <pc:spChg chg="mod">
          <ac:chgData name="Karolína Palátová" userId="3faf45804c442e6d" providerId="LiveId" clId="{444961AC-25A3-4B90-8063-CE5DB380038C}" dt="2018-10-22T13:29:21.196" v="46" actId="20577"/>
          <ac:spMkLst>
            <pc:docMk/>
            <pc:sldMk cId="2861482346" sldId="257"/>
            <ac:spMk id="2" creationId="{E5E6FC17-AA1D-434E-B38E-DC42E7E65D8D}"/>
          </ac:spMkLst>
        </pc:spChg>
        <pc:spChg chg="mod">
          <ac:chgData name="Karolína Palátová" userId="3faf45804c442e6d" providerId="LiveId" clId="{444961AC-25A3-4B90-8063-CE5DB380038C}" dt="2018-10-28T15:26:09.761" v="11849" actId="404"/>
          <ac:spMkLst>
            <pc:docMk/>
            <pc:sldMk cId="2861482346" sldId="257"/>
            <ac:spMk id="3" creationId="{F4AD75B3-064C-43AB-B429-B51406A72BF9}"/>
          </ac:spMkLst>
        </pc:spChg>
      </pc:sldChg>
      <pc:sldChg chg="modSp add modNotesTx">
        <pc:chgData name="Karolína Palátová" userId="3faf45804c442e6d" providerId="LiveId" clId="{444961AC-25A3-4B90-8063-CE5DB380038C}" dt="2018-10-28T15:26:28.417" v="11851" actId="20577"/>
        <pc:sldMkLst>
          <pc:docMk/>
          <pc:sldMk cId="544030204" sldId="259"/>
        </pc:sldMkLst>
        <pc:spChg chg="mod">
          <ac:chgData name="Karolína Palátová" userId="3faf45804c442e6d" providerId="LiveId" clId="{444961AC-25A3-4B90-8063-CE5DB380038C}" dt="2018-10-24T09:25:19.314" v="6668" actId="20577"/>
          <ac:spMkLst>
            <pc:docMk/>
            <pc:sldMk cId="544030204" sldId="259"/>
            <ac:spMk id="2" creationId="{C089E7FE-B9ED-4AD5-B9AA-1F4F9178DDE3}"/>
          </ac:spMkLst>
        </pc:spChg>
        <pc:spChg chg="mod">
          <ac:chgData name="Karolína Palátová" userId="3faf45804c442e6d" providerId="LiveId" clId="{444961AC-25A3-4B90-8063-CE5DB380038C}" dt="2018-10-28T15:26:28.417" v="11851" actId="20577"/>
          <ac:spMkLst>
            <pc:docMk/>
            <pc:sldMk cId="544030204" sldId="259"/>
            <ac:spMk id="3" creationId="{580A16A6-8BFB-45CD-8C1E-48F1B1E6422A}"/>
          </ac:spMkLst>
        </pc:spChg>
      </pc:sldChg>
      <pc:sldChg chg="addSp delSp modSp add mod setBg setClrOvrMap modNotes modNotesTx">
        <pc:chgData name="Karolína Palátová" userId="3faf45804c442e6d" providerId="LiveId" clId="{444961AC-25A3-4B90-8063-CE5DB380038C}" dt="2018-10-28T15:25:48.289" v="11848" actId="14100"/>
        <pc:sldMkLst>
          <pc:docMk/>
          <pc:sldMk cId="1228412214" sldId="260"/>
        </pc:sldMkLst>
        <pc:spChg chg="mod">
          <ac:chgData name="Karolína Palátová" userId="3faf45804c442e6d" providerId="LiveId" clId="{444961AC-25A3-4B90-8063-CE5DB380038C}" dt="2018-10-28T15:25:31.481" v="11841" actId="1076"/>
          <ac:spMkLst>
            <pc:docMk/>
            <pc:sldMk cId="1228412214" sldId="260"/>
            <ac:spMk id="2" creationId="{1308E35A-ECDD-40BE-99C6-EB93163B4DAF}"/>
          </ac:spMkLst>
        </pc:spChg>
        <pc:spChg chg="del">
          <ac:chgData name="Karolína Palátová" userId="3faf45804c442e6d" providerId="LiveId" clId="{444961AC-25A3-4B90-8063-CE5DB380038C}" dt="2018-10-22T14:21:20.351" v="626" actId="931"/>
          <ac:spMkLst>
            <pc:docMk/>
            <pc:sldMk cId="1228412214" sldId="260"/>
            <ac:spMk id="3" creationId="{8B083A58-3632-423A-B592-A39D612EFC18}"/>
          </ac:spMkLst>
        </pc:spChg>
        <pc:spChg chg="add del">
          <ac:chgData name="Karolína Palátová" userId="3faf45804c442e6d" providerId="LiveId" clId="{444961AC-25A3-4B90-8063-CE5DB380038C}" dt="2018-10-22T14:21:56.471" v="631" actId="26606"/>
          <ac:spMkLst>
            <pc:docMk/>
            <pc:sldMk cId="1228412214" sldId="260"/>
            <ac:spMk id="10" creationId="{5E95FAB5-4F65-446D-AF76-130477967768}"/>
          </ac:spMkLst>
        </pc:spChg>
        <pc:spChg chg="add mod ord">
          <ac:chgData name="Karolína Palátová" userId="3faf45804c442e6d" providerId="LiveId" clId="{444961AC-25A3-4B90-8063-CE5DB380038C}" dt="2018-10-28T15:25:48.289" v="11848" actId="14100"/>
          <ac:spMkLst>
            <pc:docMk/>
            <pc:sldMk cId="1228412214" sldId="260"/>
            <ac:spMk id="12" creationId="{3E476361-97DF-4BF3-8550-5E58F4B77151}"/>
          </ac:spMkLst>
        </pc:spChg>
        <pc:spChg chg="add del">
          <ac:chgData name="Karolína Palátová" userId="3faf45804c442e6d" providerId="LiveId" clId="{444961AC-25A3-4B90-8063-CE5DB380038C}" dt="2018-10-22T14:21:56.471" v="631" actId="26606"/>
          <ac:spMkLst>
            <pc:docMk/>
            <pc:sldMk cId="1228412214" sldId="260"/>
            <ac:spMk id="13" creationId="{73DE2CFE-42F2-48F0-8706-5264E012B10C}"/>
          </ac:spMkLst>
        </pc:spChg>
        <pc:spChg chg="add del">
          <ac:chgData name="Karolína Palátová" userId="3faf45804c442e6d" providerId="LiveId" clId="{444961AC-25A3-4B90-8063-CE5DB380038C}" dt="2018-10-22T14:23:49.169" v="645" actId="26606"/>
          <ac:spMkLst>
            <pc:docMk/>
            <pc:sldMk cId="1228412214" sldId="260"/>
            <ac:spMk id="15" creationId="{E02F3C71-C981-4614-98EA-D6C494F8091E}"/>
          </ac:spMkLst>
        </pc:spChg>
        <pc:spChg chg="add del">
          <ac:chgData name="Karolína Palátová" userId="3faf45804c442e6d" providerId="LiveId" clId="{444961AC-25A3-4B90-8063-CE5DB380038C}" dt="2018-10-25T14:59:34.599" v="10632" actId="26606"/>
          <ac:spMkLst>
            <pc:docMk/>
            <pc:sldMk cId="1228412214" sldId="260"/>
            <ac:spMk id="20" creationId="{432691CC-4AB8-48AF-B822-EBF7F4E9E6CD}"/>
          </ac:spMkLst>
        </pc:spChg>
        <pc:spChg chg="add del">
          <ac:chgData name="Karolína Palátová" userId="3faf45804c442e6d" providerId="LiveId" clId="{444961AC-25A3-4B90-8063-CE5DB380038C}" dt="2018-10-25T14:59:34.599" v="10632" actId="26606"/>
          <ac:spMkLst>
            <pc:docMk/>
            <pc:sldMk cId="1228412214" sldId="260"/>
            <ac:spMk id="22" creationId="{47311653-CA1C-4366-AF7B-2E9767F1871B}"/>
          </ac:spMkLst>
        </pc:spChg>
        <pc:spChg chg="add del">
          <ac:chgData name="Karolína Palátová" userId="3faf45804c442e6d" providerId="LiveId" clId="{444961AC-25A3-4B90-8063-CE5DB380038C}" dt="2018-10-25T14:59:34.599" v="10632" actId="26606"/>
          <ac:spMkLst>
            <pc:docMk/>
            <pc:sldMk cId="1228412214" sldId="260"/>
            <ac:spMk id="24" creationId="{D6A8E1B4-B839-4C58-B08A-F0B09458080B}"/>
          </ac:spMkLst>
        </pc:spChg>
        <pc:spChg chg="add del">
          <ac:chgData name="Karolína Palátová" userId="3faf45804c442e6d" providerId="LiveId" clId="{444961AC-25A3-4B90-8063-CE5DB380038C}" dt="2018-10-25T14:59:34.599" v="10632" actId="26606"/>
          <ac:spMkLst>
            <pc:docMk/>
            <pc:sldMk cId="1228412214" sldId="260"/>
            <ac:spMk id="26" creationId="{2CABF795-F18F-494E-BBDE-C1415B786531}"/>
          </ac:spMkLst>
        </pc:spChg>
        <pc:spChg chg="add del">
          <ac:chgData name="Karolína Palátová" userId="3faf45804c442e6d" providerId="LiveId" clId="{444961AC-25A3-4B90-8063-CE5DB380038C}" dt="2018-10-25T15:00:00.573" v="10636" actId="26606"/>
          <ac:spMkLst>
            <pc:docMk/>
            <pc:sldMk cId="1228412214" sldId="260"/>
            <ac:spMk id="31" creationId="{799A8B4F-0FED-46C0-9186-5A8E116D8744}"/>
          </ac:spMkLst>
        </pc:spChg>
        <pc:spChg chg="add del">
          <ac:chgData name="Karolína Palátová" userId="3faf45804c442e6d" providerId="LiveId" clId="{444961AC-25A3-4B90-8063-CE5DB380038C}" dt="2018-10-25T15:00:00.573" v="10636" actId="26606"/>
          <ac:spMkLst>
            <pc:docMk/>
            <pc:sldMk cId="1228412214" sldId="260"/>
            <ac:spMk id="35" creationId="{38A69B74-22E3-47CC-823F-18BE7930C814}"/>
          </ac:spMkLst>
        </pc:spChg>
        <pc:spChg chg="add del">
          <ac:chgData name="Karolína Palátová" userId="3faf45804c442e6d" providerId="LiveId" clId="{444961AC-25A3-4B90-8063-CE5DB380038C}" dt="2018-10-25T15:00:00.573" v="10636" actId="26606"/>
          <ac:spMkLst>
            <pc:docMk/>
            <pc:sldMk cId="1228412214" sldId="260"/>
            <ac:spMk id="37" creationId="{1778637B-5DB8-4A75-B2E6-FC2B1BB9A7DB}"/>
          </ac:spMkLst>
        </pc:spChg>
        <pc:spChg chg="add del">
          <ac:chgData name="Karolína Palátová" userId="3faf45804c442e6d" providerId="LiveId" clId="{444961AC-25A3-4B90-8063-CE5DB380038C}" dt="2018-10-25T15:00:00.573" v="10636" actId="26606"/>
          <ac:spMkLst>
            <pc:docMk/>
            <pc:sldMk cId="1228412214" sldId="260"/>
            <ac:spMk id="39" creationId="{0035A30C-45F3-4EFB-B2E8-6E2A11843D39}"/>
          </ac:spMkLst>
        </pc:spChg>
        <pc:spChg chg="add del">
          <ac:chgData name="Karolína Palátová" userId="3faf45804c442e6d" providerId="LiveId" clId="{444961AC-25A3-4B90-8063-CE5DB380038C}" dt="2018-10-28T11:18:26.291" v="11555" actId="26606"/>
          <ac:spMkLst>
            <pc:docMk/>
            <pc:sldMk cId="1228412214" sldId="260"/>
            <ac:spMk id="44" creationId="{C99A8FB7-A79B-4BC9-9D56-B79587F6AA3E}"/>
          </ac:spMkLst>
        </pc:spChg>
        <pc:spChg chg="add del">
          <ac:chgData name="Karolína Palátová" userId="3faf45804c442e6d" providerId="LiveId" clId="{444961AC-25A3-4B90-8063-CE5DB380038C}" dt="2018-10-28T11:18:26.291" v="11555" actId="26606"/>
          <ac:spMkLst>
            <pc:docMk/>
            <pc:sldMk cId="1228412214" sldId="260"/>
            <ac:spMk id="46" creationId="{B6114379-CEF2-4927-BEAC-763037C09A9E}"/>
          </ac:spMkLst>
        </pc:spChg>
        <pc:spChg chg="add del">
          <ac:chgData name="Karolína Palátová" userId="3faf45804c442e6d" providerId="LiveId" clId="{444961AC-25A3-4B90-8063-CE5DB380038C}" dt="2018-10-28T11:18:26.291" v="11555" actId="26606"/>
          <ac:spMkLst>
            <pc:docMk/>
            <pc:sldMk cId="1228412214" sldId="260"/>
            <ac:spMk id="48" creationId="{B23893E2-3349-46D7-A7AA-B9E447957FB1}"/>
          </ac:spMkLst>
        </pc:spChg>
        <pc:spChg chg="add del">
          <ac:chgData name="Karolína Palátová" userId="3faf45804c442e6d" providerId="LiveId" clId="{444961AC-25A3-4B90-8063-CE5DB380038C}" dt="2018-10-28T11:18:26.291" v="11555" actId="26606"/>
          <ac:spMkLst>
            <pc:docMk/>
            <pc:sldMk cId="1228412214" sldId="260"/>
            <ac:spMk id="50" creationId="{C14C23C8-0D86-4D9E-A9C7-76291675C442}"/>
          </ac:spMkLst>
        </pc:spChg>
        <pc:spChg chg="add del">
          <ac:chgData name="Karolína Palátová" userId="3faf45804c442e6d" providerId="LiveId" clId="{444961AC-25A3-4B90-8063-CE5DB380038C}" dt="2018-10-28T11:18:26.291" v="11555" actId="26606"/>
          <ac:spMkLst>
            <pc:docMk/>
            <pc:sldMk cId="1228412214" sldId="260"/>
            <ac:spMk id="52" creationId="{2B7592FE-10D1-4664-B623-353F47C8DF7F}"/>
          </ac:spMkLst>
        </pc:spChg>
        <pc:spChg chg="add del">
          <ac:chgData name="Karolína Palátová" userId="3faf45804c442e6d" providerId="LiveId" clId="{444961AC-25A3-4B90-8063-CE5DB380038C}" dt="2018-10-28T11:18:26.291" v="11555" actId="26606"/>
          <ac:spMkLst>
            <pc:docMk/>
            <pc:sldMk cId="1228412214" sldId="260"/>
            <ac:spMk id="54" creationId="{32248578-C6EF-47FB-8B88-AD65C27452B1}"/>
          </ac:spMkLst>
        </pc:spChg>
        <pc:spChg chg="add del">
          <ac:chgData name="Karolína Palátová" userId="3faf45804c442e6d" providerId="LiveId" clId="{444961AC-25A3-4B90-8063-CE5DB380038C}" dt="2018-10-28T11:55:54.879" v="11815" actId="26606"/>
          <ac:spMkLst>
            <pc:docMk/>
            <pc:sldMk cId="1228412214" sldId="260"/>
            <ac:spMk id="59" creationId="{C991AD47-9C99-472F-BDAA-21B183F33947}"/>
          </ac:spMkLst>
        </pc:spChg>
        <pc:spChg chg="add del">
          <ac:chgData name="Karolína Palátová" userId="3faf45804c442e6d" providerId="LiveId" clId="{444961AC-25A3-4B90-8063-CE5DB380038C}" dt="2018-10-28T11:55:54.879" v="11815" actId="26606"/>
          <ac:spMkLst>
            <pc:docMk/>
            <pc:sldMk cId="1228412214" sldId="260"/>
            <ac:spMk id="61" creationId="{9E706731-3860-4E73-9335-A870F6741F0B}"/>
          </ac:spMkLst>
        </pc:spChg>
        <pc:spChg chg="add del">
          <ac:chgData name="Karolína Palátová" userId="3faf45804c442e6d" providerId="LiveId" clId="{444961AC-25A3-4B90-8063-CE5DB380038C}" dt="2018-10-28T11:55:54.879" v="11815" actId="26606"/>
          <ac:spMkLst>
            <pc:docMk/>
            <pc:sldMk cId="1228412214" sldId="260"/>
            <ac:spMk id="63" creationId="{CD2ED21F-DC95-4AD1-8327-D561F5FCA3A6}"/>
          </ac:spMkLst>
        </pc:spChg>
        <pc:spChg chg="add">
          <ac:chgData name="Karolína Palátová" userId="3faf45804c442e6d" providerId="LiveId" clId="{444961AC-25A3-4B90-8063-CE5DB380038C}" dt="2018-10-28T11:55:54.879" v="11815" actId="26606"/>
          <ac:spMkLst>
            <pc:docMk/>
            <pc:sldMk cId="1228412214" sldId="260"/>
            <ac:spMk id="68" creationId="{C991AD47-9C99-472F-BDAA-21B183F33947}"/>
          </ac:spMkLst>
        </pc:spChg>
        <pc:spChg chg="add">
          <ac:chgData name="Karolína Palátová" userId="3faf45804c442e6d" providerId="LiveId" clId="{444961AC-25A3-4B90-8063-CE5DB380038C}" dt="2018-10-28T11:55:54.879" v="11815" actId="26606"/>
          <ac:spMkLst>
            <pc:docMk/>
            <pc:sldMk cId="1228412214" sldId="260"/>
            <ac:spMk id="70" creationId="{9E706731-3860-4E73-9335-A870F6741F0B}"/>
          </ac:spMkLst>
        </pc:spChg>
        <pc:spChg chg="add">
          <ac:chgData name="Karolína Palátová" userId="3faf45804c442e6d" providerId="LiveId" clId="{444961AC-25A3-4B90-8063-CE5DB380038C}" dt="2018-10-28T11:55:54.879" v="11815" actId="26606"/>
          <ac:spMkLst>
            <pc:docMk/>
            <pc:sldMk cId="1228412214" sldId="260"/>
            <ac:spMk id="72" creationId="{CD2ED21F-DC95-4AD1-8327-D561F5FCA3A6}"/>
          </ac:spMkLst>
        </pc:spChg>
        <pc:picChg chg="add mod">
          <ac:chgData name="Karolína Palátová" userId="3faf45804c442e6d" providerId="LiveId" clId="{444961AC-25A3-4B90-8063-CE5DB380038C}" dt="2018-10-28T11:56:35.710" v="11824" actId="1076"/>
          <ac:picMkLst>
            <pc:docMk/>
            <pc:sldMk cId="1228412214" sldId="260"/>
            <ac:picMk id="4" creationId="{011AC997-F87A-48AE-B16A-F0B26A03D6C2}"/>
          </ac:picMkLst>
        </pc:picChg>
        <pc:picChg chg="add del mod">
          <ac:chgData name="Karolína Palátová" userId="3faf45804c442e6d" providerId="LiveId" clId="{444961AC-25A3-4B90-8063-CE5DB380038C}" dt="2018-10-26T10:15:21.035" v="11430" actId="478"/>
          <ac:picMkLst>
            <pc:docMk/>
            <pc:sldMk cId="1228412214" sldId="260"/>
            <ac:picMk id="4" creationId="{1F620E92-2539-4EA6-A406-55AB8652B88F}"/>
          </ac:picMkLst>
        </pc:picChg>
        <pc:picChg chg="add del mod">
          <ac:chgData name="Karolína Palátová" userId="3faf45804c442e6d" providerId="LiveId" clId="{444961AC-25A3-4B90-8063-CE5DB380038C}" dt="2018-10-22T14:23:22.598" v="643" actId="26606"/>
          <ac:picMkLst>
            <pc:docMk/>
            <pc:sldMk cId="1228412214" sldId="260"/>
            <ac:picMk id="5" creationId="{3FDEA338-E9CD-40B8-85EB-D60EDDC00EC1}"/>
          </ac:picMkLst>
        </pc:picChg>
        <pc:picChg chg="add mod">
          <ac:chgData name="Karolína Palátová" userId="3faf45804c442e6d" providerId="LiveId" clId="{444961AC-25A3-4B90-8063-CE5DB380038C}" dt="2018-10-28T11:56:30.525" v="11823" actId="1076"/>
          <ac:picMkLst>
            <pc:docMk/>
            <pc:sldMk cId="1228412214" sldId="260"/>
            <ac:picMk id="6" creationId="{3DA58BDF-6DF6-45BD-B873-CA2442620A60}"/>
          </ac:picMkLst>
        </pc:picChg>
        <pc:picChg chg="add del mod">
          <ac:chgData name="Karolína Palátová" userId="3faf45804c442e6d" providerId="LiveId" clId="{444961AC-25A3-4B90-8063-CE5DB380038C}" dt="2018-10-23T14:24:25.758" v="1743" actId="478"/>
          <ac:picMkLst>
            <pc:docMk/>
            <pc:sldMk cId="1228412214" sldId="260"/>
            <ac:picMk id="7" creationId="{A521FA11-BD4E-4D8E-825E-7B8EF83652E0}"/>
          </ac:picMkLst>
        </pc:picChg>
        <pc:picChg chg="add del">
          <ac:chgData name="Karolína Palátová" userId="3faf45804c442e6d" providerId="LiveId" clId="{444961AC-25A3-4B90-8063-CE5DB380038C}" dt="2018-10-22T14:21:56.471" v="631" actId="26606"/>
          <ac:picMkLst>
            <pc:docMk/>
            <pc:sldMk cId="1228412214" sldId="260"/>
            <ac:picMk id="8" creationId="{3FDEA338-E9CD-40B8-85EB-D60EDDC00EC1}"/>
          </ac:picMkLst>
        </pc:picChg>
        <pc:picChg chg="add mod ord">
          <ac:chgData name="Karolína Palátová" userId="3faf45804c442e6d" providerId="LiveId" clId="{444961AC-25A3-4B90-8063-CE5DB380038C}" dt="2018-10-28T11:56:26.486" v="11822" actId="1076"/>
          <ac:picMkLst>
            <pc:docMk/>
            <pc:sldMk cId="1228412214" sldId="260"/>
            <ac:picMk id="9" creationId="{3FDEA338-E9CD-40B8-85EB-D60EDDC00EC1}"/>
          </ac:picMkLst>
        </pc:picChg>
        <pc:picChg chg="add del mod">
          <ac:chgData name="Karolína Palátová" userId="3faf45804c442e6d" providerId="LiveId" clId="{444961AC-25A3-4B90-8063-CE5DB380038C}" dt="2018-10-26T10:28:36.290" v="11506" actId="478"/>
          <ac:picMkLst>
            <pc:docMk/>
            <pc:sldMk cId="1228412214" sldId="260"/>
            <ac:picMk id="10" creationId="{D19110CC-803E-491F-8091-BC92CFFE5671}"/>
          </ac:picMkLst>
        </pc:picChg>
        <pc:picChg chg="add del mod">
          <ac:chgData name="Karolína Palátová" userId="3faf45804c442e6d" providerId="LiveId" clId="{444961AC-25A3-4B90-8063-CE5DB380038C}" dt="2018-10-28T11:55:32.796" v="11812" actId="478"/>
          <ac:picMkLst>
            <pc:docMk/>
            <pc:sldMk cId="1228412214" sldId="260"/>
            <ac:picMk id="13" creationId="{C0279C9D-ED49-449D-A098-40083E1088DD}"/>
          </ac:picMkLst>
        </pc:picChg>
        <pc:picChg chg="add del">
          <ac:chgData name="Karolína Palátová" userId="3faf45804c442e6d" providerId="LiveId" clId="{444961AC-25A3-4B90-8063-CE5DB380038C}" dt="2018-10-25T15:00:00.573" v="10636" actId="26606"/>
          <ac:picMkLst>
            <pc:docMk/>
            <pc:sldMk cId="1228412214" sldId="260"/>
            <ac:picMk id="33" creationId="{DA6861EE-7660-46C9-80BD-173B8F7454B8}"/>
          </ac:picMkLst>
        </pc:picChg>
      </pc:sldChg>
      <pc:sldChg chg="addSp delSp modSp add mod setBg setClrOvrMap delDesignElem modNotesTx">
        <pc:chgData name="Karolína Palátová" userId="3faf45804c442e6d" providerId="LiveId" clId="{444961AC-25A3-4B90-8063-CE5DB380038C}" dt="2018-10-28T15:24:46.066" v="11830" actId="14100"/>
        <pc:sldMkLst>
          <pc:docMk/>
          <pc:sldMk cId="2138733872" sldId="261"/>
        </pc:sldMkLst>
        <pc:spChg chg="mod">
          <ac:chgData name="Karolína Palátová" userId="3faf45804c442e6d" providerId="LiveId" clId="{444961AC-25A3-4B90-8063-CE5DB380038C}" dt="2018-10-25T10:21:38.130" v="9955" actId="1076"/>
          <ac:spMkLst>
            <pc:docMk/>
            <pc:sldMk cId="2138733872" sldId="261"/>
            <ac:spMk id="2" creationId="{DA52EF9E-B535-42FA-A9C0-7DEE30053DCB}"/>
          </ac:spMkLst>
        </pc:spChg>
        <pc:spChg chg="del mod">
          <ac:chgData name="Karolína Palátová" userId="3faf45804c442e6d" providerId="LiveId" clId="{444961AC-25A3-4B90-8063-CE5DB380038C}" dt="2018-10-22T14:19:41.484" v="617" actId="931"/>
          <ac:spMkLst>
            <pc:docMk/>
            <pc:sldMk cId="2138733872" sldId="261"/>
            <ac:spMk id="3" creationId="{EFFE24A4-2FCB-4EAB-8A06-8F42A78C0A91}"/>
          </ac:spMkLst>
        </pc:spChg>
        <pc:spChg chg="add del mod">
          <ac:chgData name="Karolína Palátová" userId="3faf45804c442e6d" providerId="LiveId" clId="{444961AC-25A3-4B90-8063-CE5DB380038C}" dt="2018-10-25T10:21:05.962" v="9952"/>
          <ac:spMkLst>
            <pc:docMk/>
            <pc:sldMk cId="2138733872" sldId="261"/>
            <ac:spMk id="5" creationId="{55CEDB6E-4709-440D-8904-02FFED9B1C42}"/>
          </ac:spMkLst>
        </pc:spChg>
        <pc:spChg chg="add del">
          <ac:chgData name="Karolína Palátová" userId="3faf45804c442e6d" providerId="LiveId" clId="{444961AC-25A3-4B90-8063-CE5DB380038C}" dt="2018-10-22T14:20:12.333" v="624" actId="26606"/>
          <ac:spMkLst>
            <pc:docMk/>
            <pc:sldMk cId="2138733872" sldId="261"/>
            <ac:spMk id="7" creationId="{680773C7-A197-4952-BD7E-98C661DE8754}"/>
          </ac:spMkLst>
        </pc:spChg>
        <pc:spChg chg="add del">
          <ac:chgData name="Karolína Palátová" userId="3faf45804c442e6d" providerId="LiveId" clId="{444961AC-25A3-4B90-8063-CE5DB380038C}" dt="2018-10-22T14:19:48.164" v="621" actId="26606"/>
          <ac:spMkLst>
            <pc:docMk/>
            <pc:sldMk cId="2138733872" sldId="261"/>
            <ac:spMk id="10" creationId="{C0B27210-D0CA-4654-B3E3-9ABB4F178EA1}"/>
          </ac:spMkLst>
        </pc:spChg>
        <pc:spChg chg="add del">
          <ac:chgData name="Karolína Palátová" userId="3faf45804c442e6d" providerId="LiveId" clId="{444961AC-25A3-4B90-8063-CE5DB380038C}" dt="2018-10-22T14:19:48.164" v="621" actId="26606"/>
          <ac:spMkLst>
            <pc:docMk/>
            <pc:sldMk cId="2138733872" sldId="261"/>
            <ac:spMk id="12" creationId="{1DB7C82F-AB7E-4F0C-B829-FA1B9C415180}"/>
          </ac:spMkLst>
        </pc:spChg>
        <pc:spChg chg="add del">
          <ac:chgData name="Karolína Palátová" userId="3faf45804c442e6d" providerId="LiveId" clId="{444961AC-25A3-4B90-8063-CE5DB380038C}" dt="2018-10-22T14:20:12.333" v="624" actId="26606"/>
          <ac:spMkLst>
            <pc:docMk/>
            <pc:sldMk cId="2138733872" sldId="261"/>
            <ac:spMk id="13" creationId="{AFA67CD3-AB4E-4A7A-BEB8-53C445D8C44E}"/>
          </ac:spMkLst>
        </pc:spChg>
        <pc:spChg chg="add del">
          <ac:chgData name="Karolína Palátová" userId="3faf45804c442e6d" providerId="LiveId" clId="{444961AC-25A3-4B90-8063-CE5DB380038C}" dt="2018-10-22T14:19:48.164" v="621" actId="26606"/>
          <ac:spMkLst>
            <pc:docMk/>
            <pc:sldMk cId="2138733872" sldId="261"/>
            <ac:spMk id="14" creationId="{70B66945-4967-4040-926D-DCA44313CDAB}"/>
          </ac:spMkLst>
        </pc:spChg>
        <pc:spChg chg="add del">
          <ac:chgData name="Karolína Palátová" userId="3faf45804c442e6d" providerId="LiveId" clId="{444961AC-25A3-4B90-8063-CE5DB380038C}" dt="2018-10-22T14:20:12.333" v="624" actId="26606"/>
          <ac:spMkLst>
            <pc:docMk/>
            <pc:sldMk cId="2138733872" sldId="261"/>
            <ac:spMk id="17" creationId="{339C8D78-A644-462F-B674-F440635E5353}"/>
          </ac:spMkLst>
        </pc:spChg>
        <pc:spChg chg="add del">
          <ac:chgData name="Karolína Palátová" userId="3faf45804c442e6d" providerId="LiveId" clId="{444961AC-25A3-4B90-8063-CE5DB380038C}" dt="2018-10-22T14:24:33.821" v="647" actId="26606"/>
          <ac:spMkLst>
            <pc:docMk/>
            <pc:sldMk cId="2138733872" sldId="261"/>
            <ac:spMk id="19" creationId="{D9608D85-3220-491F-951E-5AEF6A3A7534}"/>
          </ac:spMkLst>
        </pc:spChg>
        <pc:spChg chg="add del">
          <ac:chgData name="Karolína Palátová" userId="3faf45804c442e6d" providerId="LiveId" clId="{444961AC-25A3-4B90-8063-CE5DB380038C}" dt="2018-10-22T14:24:51.707" v="653" actId="26606"/>
          <ac:spMkLst>
            <pc:docMk/>
            <pc:sldMk cId="2138733872" sldId="261"/>
            <ac:spMk id="26" creationId="{C0B27210-D0CA-4654-B3E3-9ABB4F178EA1}"/>
          </ac:spMkLst>
        </pc:spChg>
        <pc:spChg chg="add del">
          <ac:chgData name="Karolína Palátová" userId="3faf45804c442e6d" providerId="LiveId" clId="{444961AC-25A3-4B90-8063-CE5DB380038C}" dt="2018-10-22T14:24:51.707" v="653" actId="26606"/>
          <ac:spMkLst>
            <pc:docMk/>
            <pc:sldMk cId="2138733872" sldId="261"/>
            <ac:spMk id="28" creationId="{1DB7C82F-AB7E-4F0C-B829-FA1B9C415180}"/>
          </ac:spMkLst>
        </pc:spChg>
        <pc:spChg chg="add del">
          <ac:chgData name="Karolína Palátová" userId="3faf45804c442e6d" providerId="LiveId" clId="{444961AC-25A3-4B90-8063-CE5DB380038C}" dt="2018-10-22T14:24:51.707" v="653" actId="26606"/>
          <ac:spMkLst>
            <pc:docMk/>
            <pc:sldMk cId="2138733872" sldId="261"/>
            <ac:spMk id="30" creationId="{70B66945-4967-4040-926D-DCA44313CDAB}"/>
          </ac:spMkLst>
        </pc:spChg>
        <pc:spChg chg="add mod ord">
          <ac:chgData name="Karolína Palátová" userId="3faf45804c442e6d" providerId="LiveId" clId="{444961AC-25A3-4B90-8063-CE5DB380038C}" dt="2018-10-28T15:24:46.066" v="11830" actId="14100"/>
          <ac:spMkLst>
            <pc:docMk/>
            <pc:sldMk cId="2138733872" sldId="261"/>
            <ac:spMk id="35" creationId="{CE99426D-1F47-4D44-897C-57419BDFBF0E}"/>
          </ac:spMkLst>
        </pc:spChg>
        <pc:spChg chg="add del">
          <ac:chgData name="Karolína Palátová" userId="3faf45804c442e6d" providerId="LiveId" clId="{444961AC-25A3-4B90-8063-CE5DB380038C}" dt="2018-10-23T16:30:49.158" v="4300" actId="26606"/>
          <ac:spMkLst>
            <pc:docMk/>
            <pc:sldMk cId="2138733872" sldId="261"/>
            <ac:spMk id="38" creationId="{4F74D28C-3268-4E35-8EE1-D92CB4A85A7D}"/>
          </ac:spMkLst>
        </pc:spChg>
        <pc:spChg chg="add del">
          <ac:chgData name="Karolína Palátová" userId="3faf45804c442e6d" providerId="LiveId" clId="{444961AC-25A3-4B90-8063-CE5DB380038C}" dt="2018-10-23T16:30:49.158" v="4300" actId="26606"/>
          <ac:spMkLst>
            <pc:docMk/>
            <pc:sldMk cId="2138733872" sldId="261"/>
            <ac:spMk id="40" creationId="{58D44E42-C462-4105-BC86-FE75B4E3C4AF}"/>
          </ac:spMkLst>
        </pc:spChg>
        <pc:spChg chg="add del">
          <ac:chgData name="Karolína Palátová" userId="3faf45804c442e6d" providerId="LiveId" clId="{444961AC-25A3-4B90-8063-CE5DB380038C}" dt="2018-10-25T10:21:25.983" v="9953" actId="26606"/>
          <ac:spMkLst>
            <pc:docMk/>
            <pc:sldMk cId="2138733872" sldId="261"/>
            <ac:spMk id="45" creationId="{99899462-FC16-43B0-966B-FCA263450716}"/>
          </ac:spMkLst>
        </pc:spChg>
        <pc:spChg chg="add">
          <ac:chgData name="Karolína Palátová" userId="3faf45804c442e6d" providerId="LiveId" clId="{444961AC-25A3-4B90-8063-CE5DB380038C}" dt="2018-10-25T10:21:25.983" v="9953" actId="26606"/>
          <ac:spMkLst>
            <pc:docMk/>
            <pc:sldMk cId="2138733872" sldId="261"/>
            <ac:spMk id="52" creationId="{2C6A2225-94AF-4BC4-98F4-77746E7B10A9}"/>
          </ac:spMkLst>
        </pc:spChg>
        <pc:spChg chg="add">
          <ac:chgData name="Karolína Palátová" userId="3faf45804c442e6d" providerId="LiveId" clId="{444961AC-25A3-4B90-8063-CE5DB380038C}" dt="2018-10-25T10:21:25.983" v="9953" actId="26606"/>
          <ac:spMkLst>
            <pc:docMk/>
            <pc:sldMk cId="2138733872" sldId="261"/>
            <ac:spMk id="54" creationId="{46EA0402-5843-4D53-BF9C-BE7205812062}"/>
          </ac:spMkLst>
        </pc:spChg>
        <pc:spChg chg="add">
          <ac:chgData name="Karolína Palátová" userId="3faf45804c442e6d" providerId="LiveId" clId="{444961AC-25A3-4B90-8063-CE5DB380038C}" dt="2018-10-25T10:21:25.983" v="9953" actId="26606"/>
          <ac:spMkLst>
            <pc:docMk/>
            <pc:sldMk cId="2138733872" sldId="261"/>
            <ac:spMk id="56" creationId="{648F5915-2CE1-4F74-88C5-D4366893D2DF}"/>
          </ac:spMkLst>
        </pc:spChg>
        <pc:spChg chg="add">
          <ac:chgData name="Karolína Palátová" userId="3faf45804c442e6d" providerId="LiveId" clId="{444961AC-25A3-4B90-8063-CE5DB380038C}" dt="2018-10-25T10:21:25.983" v="9953" actId="26606"/>
          <ac:spMkLst>
            <pc:docMk/>
            <pc:sldMk cId="2138733872" sldId="261"/>
            <ac:spMk id="58" creationId="{91B43EC4-7D6F-44CA-82DD-103883D2366B}"/>
          </ac:spMkLst>
        </pc:spChg>
        <pc:picChg chg="add mod">
          <ac:chgData name="Karolína Palátová" userId="3faf45804c442e6d" providerId="LiveId" clId="{444961AC-25A3-4B90-8063-CE5DB380038C}" dt="2018-10-26T10:26:37.395" v="11505" actId="1076"/>
          <ac:picMkLst>
            <pc:docMk/>
            <pc:sldMk cId="2138733872" sldId="261"/>
            <ac:picMk id="4" creationId="{4C12AE25-67D1-4C35-8F4E-244DEE5E4E88}"/>
          </ac:picMkLst>
        </pc:picChg>
        <pc:picChg chg="add del mod">
          <ac:chgData name="Karolína Palátová" userId="3faf45804c442e6d" providerId="LiveId" clId="{444961AC-25A3-4B90-8063-CE5DB380038C}" dt="2018-10-22T14:20:12.342" v="625" actId="26606"/>
          <ac:picMkLst>
            <pc:docMk/>
            <pc:sldMk cId="2138733872" sldId="261"/>
            <ac:picMk id="5" creationId="{AAC60FE3-5F88-478C-AA11-82C1E0307FC9}"/>
          </ac:picMkLst>
        </pc:picChg>
        <pc:picChg chg="add del">
          <ac:chgData name="Karolína Palátová" userId="3faf45804c442e6d" providerId="LiveId" clId="{444961AC-25A3-4B90-8063-CE5DB380038C}" dt="2018-10-22T14:20:12.333" v="624" actId="26606"/>
          <ac:picMkLst>
            <pc:docMk/>
            <pc:sldMk cId="2138733872" sldId="261"/>
            <ac:picMk id="8" creationId="{AAC60FE3-5F88-478C-AA11-82C1E0307FC9}"/>
          </ac:picMkLst>
        </pc:picChg>
        <pc:picChg chg="add del">
          <ac:chgData name="Karolína Palátová" userId="3faf45804c442e6d" providerId="LiveId" clId="{444961AC-25A3-4B90-8063-CE5DB380038C}" dt="2018-10-22T14:20:12.333" v="624" actId="26606"/>
          <ac:picMkLst>
            <pc:docMk/>
            <pc:sldMk cId="2138733872" sldId="261"/>
            <ac:picMk id="15" creationId="{07CF545F-9C2E-4446-97CD-AD92990C2B68}"/>
          </ac:picMkLst>
        </pc:picChg>
        <pc:picChg chg="add del">
          <ac:chgData name="Karolína Palátová" userId="3faf45804c442e6d" providerId="LiveId" clId="{444961AC-25A3-4B90-8063-CE5DB380038C}" dt="2018-10-22T14:24:33.821" v="647" actId="26606"/>
          <ac:picMkLst>
            <pc:docMk/>
            <pc:sldMk cId="2138733872" sldId="261"/>
            <ac:picMk id="20" creationId="{AAC60FE3-5F88-478C-AA11-82C1E0307FC9}"/>
          </ac:picMkLst>
        </pc:picChg>
        <pc:picChg chg="add del">
          <ac:chgData name="Karolína Palátová" userId="3faf45804c442e6d" providerId="LiveId" clId="{444961AC-25A3-4B90-8063-CE5DB380038C}" dt="2018-10-22T14:24:51.707" v="653" actId="26606"/>
          <ac:picMkLst>
            <pc:docMk/>
            <pc:sldMk cId="2138733872" sldId="261"/>
            <ac:picMk id="23" creationId="{AAC60FE3-5F88-478C-AA11-82C1E0307FC9}"/>
          </ac:picMkLst>
        </pc:picChg>
        <pc:picChg chg="add mod">
          <ac:chgData name="Karolína Palátová" userId="3faf45804c442e6d" providerId="LiveId" clId="{444961AC-25A3-4B90-8063-CE5DB380038C}" dt="2018-10-26T10:26:08.858" v="11501" actId="1076"/>
          <ac:picMkLst>
            <pc:docMk/>
            <pc:sldMk cId="2138733872" sldId="261"/>
            <ac:picMk id="33" creationId="{AAC60FE3-5F88-478C-AA11-82C1E0307FC9}"/>
          </ac:picMkLst>
        </pc:picChg>
        <pc:cxnChg chg="add del">
          <ac:chgData name="Karolína Palátová" userId="3faf45804c442e6d" providerId="LiveId" clId="{444961AC-25A3-4B90-8063-CE5DB380038C}" dt="2018-10-25T10:21:25.983" v="9953" actId="26606"/>
          <ac:cxnSpMkLst>
            <pc:docMk/>
            <pc:sldMk cId="2138733872" sldId="261"/>
            <ac:cxnSpMk id="47" creationId="{AAFEA932-2DF1-410C-A00A-7A1E7DBF7511}"/>
          </ac:cxnSpMkLst>
        </pc:cxnChg>
      </pc:sldChg>
      <pc:sldChg chg="addSp delSp modSp add mod setBg">
        <pc:chgData name="Karolína Palátová" userId="3faf45804c442e6d" providerId="LiveId" clId="{444961AC-25A3-4B90-8063-CE5DB380038C}" dt="2018-10-25T14:26:47.074" v="9978" actId="26606"/>
        <pc:sldMkLst>
          <pc:docMk/>
          <pc:sldMk cId="924410857" sldId="264"/>
        </pc:sldMkLst>
        <pc:spChg chg="mod">
          <ac:chgData name="Karolína Palátová" userId="3faf45804c442e6d" providerId="LiveId" clId="{444961AC-25A3-4B90-8063-CE5DB380038C}" dt="2018-10-25T14:26:47.074" v="9978" actId="26606"/>
          <ac:spMkLst>
            <pc:docMk/>
            <pc:sldMk cId="924410857" sldId="264"/>
            <ac:spMk id="2" creationId="{5AEE67C6-4C7C-4DDD-98A7-0F899F3FF41E}"/>
          </ac:spMkLst>
        </pc:spChg>
        <pc:spChg chg="add del mod">
          <ac:chgData name="Karolína Palátová" userId="3faf45804c442e6d" providerId="LiveId" clId="{444961AC-25A3-4B90-8063-CE5DB380038C}" dt="2018-10-25T14:26:47.074" v="9978" actId="26606"/>
          <ac:spMkLst>
            <pc:docMk/>
            <pc:sldMk cId="924410857" sldId="264"/>
            <ac:spMk id="3" creationId="{F3CD2AF6-458C-4ED3-8868-7E58D7B7C461}"/>
          </ac:spMkLst>
        </pc:spChg>
        <pc:spChg chg="add del">
          <ac:chgData name="Karolína Palátová" userId="3faf45804c442e6d" providerId="LiveId" clId="{444961AC-25A3-4B90-8063-CE5DB380038C}" dt="2018-10-25T14:26:32.327" v="9975" actId="26606"/>
          <ac:spMkLst>
            <pc:docMk/>
            <pc:sldMk cId="924410857" sldId="264"/>
            <ac:spMk id="7" creationId="{F3CD2AF6-458C-4ED3-8868-7E58D7B7C461}"/>
          </ac:spMkLst>
        </pc:spChg>
        <pc:spChg chg="add del">
          <ac:chgData name="Karolína Palátová" userId="3faf45804c442e6d" providerId="LiveId" clId="{444961AC-25A3-4B90-8063-CE5DB380038C}" dt="2018-10-25T14:26:32.327" v="9975" actId="26606"/>
          <ac:spMkLst>
            <pc:docMk/>
            <pc:sldMk cId="924410857" sldId="264"/>
            <ac:spMk id="8" creationId="{D4C3103B-AE2E-41DA-8805-65F1A948FD5A}"/>
          </ac:spMkLst>
        </pc:spChg>
        <pc:spChg chg="add del">
          <ac:chgData name="Karolína Palátová" userId="3faf45804c442e6d" providerId="LiveId" clId="{444961AC-25A3-4B90-8063-CE5DB380038C}" dt="2018-10-25T14:26:32.327" v="9975" actId="26606"/>
          <ac:spMkLst>
            <pc:docMk/>
            <pc:sldMk cId="924410857" sldId="264"/>
            <ac:spMk id="10" creationId="{E3BC0C31-69A7-4200-9AFE-927230E1E04C}"/>
          </ac:spMkLst>
        </pc:spChg>
        <pc:spChg chg="add del">
          <ac:chgData name="Karolína Palátová" userId="3faf45804c442e6d" providerId="LiveId" clId="{444961AC-25A3-4B90-8063-CE5DB380038C}" dt="2018-10-25T14:26:32.327" v="9975" actId="26606"/>
          <ac:spMkLst>
            <pc:docMk/>
            <pc:sldMk cId="924410857" sldId="264"/>
            <ac:spMk id="14" creationId="{CB1340FC-C4E2-4CD5-9BCA-7A022E8B4989}"/>
          </ac:spMkLst>
        </pc:spChg>
        <pc:spChg chg="add del">
          <ac:chgData name="Karolína Palátová" userId="3faf45804c442e6d" providerId="LiveId" clId="{444961AC-25A3-4B90-8063-CE5DB380038C}" dt="2018-10-25T14:26:47.033" v="9977" actId="26606"/>
          <ac:spMkLst>
            <pc:docMk/>
            <pc:sldMk cId="924410857" sldId="264"/>
            <ac:spMk id="16" creationId="{3B854194-185D-494D-905C-7C7CB2E30F6E}"/>
          </ac:spMkLst>
        </pc:spChg>
        <pc:spChg chg="add del">
          <ac:chgData name="Karolína Palátová" userId="3faf45804c442e6d" providerId="LiveId" clId="{444961AC-25A3-4B90-8063-CE5DB380038C}" dt="2018-10-25T14:26:47.033" v="9977" actId="26606"/>
          <ac:spMkLst>
            <pc:docMk/>
            <pc:sldMk cId="924410857" sldId="264"/>
            <ac:spMk id="17" creationId="{B4F5FA0D-0104-4987-8241-EFF7C85B88DE}"/>
          </ac:spMkLst>
        </pc:spChg>
        <pc:spChg chg="add del">
          <ac:chgData name="Karolína Palátová" userId="3faf45804c442e6d" providerId="LiveId" clId="{444961AC-25A3-4B90-8063-CE5DB380038C}" dt="2018-10-25T14:26:47.033" v="9977" actId="26606"/>
          <ac:spMkLst>
            <pc:docMk/>
            <pc:sldMk cId="924410857" sldId="264"/>
            <ac:spMk id="19" creationId="{F3CD2AF6-458C-4ED3-8868-7E58D7B7C461}"/>
          </ac:spMkLst>
        </pc:spChg>
        <pc:spChg chg="add">
          <ac:chgData name="Karolína Palátová" userId="3faf45804c442e6d" providerId="LiveId" clId="{444961AC-25A3-4B90-8063-CE5DB380038C}" dt="2018-10-25T14:26:47.074" v="9978" actId="26606"/>
          <ac:spMkLst>
            <pc:docMk/>
            <pc:sldMk cId="924410857" sldId="264"/>
            <ac:spMk id="21" creationId="{46C2E80F-49A6-4372-B103-219D417A55ED}"/>
          </ac:spMkLst>
        </pc:spChg>
        <pc:graphicFrameChg chg="add del">
          <ac:chgData name="Karolína Palátová" userId="3faf45804c442e6d" providerId="LiveId" clId="{444961AC-25A3-4B90-8063-CE5DB380038C}" dt="2018-10-25T14:26:27.151" v="9973" actId="26606"/>
          <ac:graphicFrameMkLst>
            <pc:docMk/>
            <pc:sldMk cId="924410857" sldId="264"/>
            <ac:graphicFrameMk id="5" creationId="{625F9843-3D09-4B53-B94A-4136B22968F7}"/>
          </ac:graphicFrameMkLst>
        </pc:graphicFrameChg>
        <pc:graphicFrameChg chg="add">
          <ac:chgData name="Karolína Palátová" userId="3faf45804c442e6d" providerId="LiveId" clId="{444961AC-25A3-4B90-8063-CE5DB380038C}" dt="2018-10-25T14:26:47.074" v="9978" actId="26606"/>
          <ac:graphicFrameMkLst>
            <pc:docMk/>
            <pc:sldMk cId="924410857" sldId="264"/>
            <ac:graphicFrameMk id="22" creationId="{CFDFF5E5-1DD5-41E6-886A-BEDCF01B80E8}"/>
          </ac:graphicFrameMkLst>
        </pc:graphicFrameChg>
        <pc:picChg chg="add del">
          <ac:chgData name="Karolína Palátová" userId="3faf45804c442e6d" providerId="LiveId" clId="{444961AC-25A3-4B90-8063-CE5DB380038C}" dt="2018-10-25T14:26:47.033" v="9977" actId="26606"/>
          <ac:picMkLst>
            <pc:docMk/>
            <pc:sldMk cId="924410857" sldId="264"/>
            <ac:picMk id="18" creationId="{2897127E-6CEF-446C-BE87-93B7C46E49D1}"/>
          </ac:picMkLst>
        </pc:picChg>
        <pc:cxnChg chg="add del">
          <ac:chgData name="Karolína Palátová" userId="3faf45804c442e6d" providerId="LiveId" clId="{444961AC-25A3-4B90-8063-CE5DB380038C}" dt="2018-10-25T14:26:32.327" v="9975" actId="26606"/>
          <ac:cxnSpMkLst>
            <pc:docMk/>
            <pc:sldMk cId="924410857" sldId="264"/>
            <ac:cxnSpMk id="12" creationId="{45B5AFC7-2F07-4F7B-9151-E45D7548D8F3}"/>
          </ac:cxnSpMkLst>
        </pc:cxnChg>
      </pc:sldChg>
      <pc:sldChg chg="addSp delSp modSp add mod setBg modNotesTx">
        <pc:chgData name="Karolína Palátová" userId="3faf45804c442e6d" providerId="LiveId" clId="{444961AC-25A3-4B90-8063-CE5DB380038C}" dt="2018-10-28T11:35:08.298" v="11773" actId="5793"/>
        <pc:sldMkLst>
          <pc:docMk/>
          <pc:sldMk cId="1351827782" sldId="265"/>
        </pc:sldMkLst>
        <pc:spChg chg="mod">
          <ac:chgData name="Karolína Palátová" userId="3faf45804c442e6d" providerId="LiveId" clId="{444961AC-25A3-4B90-8063-CE5DB380038C}" dt="2018-10-24T16:29:33.117" v="9606" actId="26606"/>
          <ac:spMkLst>
            <pc:docMk/>
            <pc:sldMk cId="1351827782" sldId="265"/>
            <ac:spMk id="2" creationId="{087DF5FE-117C-463B-8906-0409EFAF80B0}"/>
          </ac:spMkLst>
        </pc:spChg>
        <pc:spChg chg="del mod">
          <ac:chgData name="Karolína Palátová" userId="3faf45804c442e6d" providerId="LiveId" clId="{444961AC-25A3-4B90-8063-CE5DB380038C}" dt="2018-10-24T16:29:33.117" v="9606" actId="26606"/>
          <ac:spMkLst>
            <pc:docMk/>
            <pc:sldMk cId="1351827782" sldId="265"/>
            <ac:spMk id="3" creationId="{FB461CCE-AAF5-4478-91F1-90C86ABDECA0}"/>
          </ac:spMkLst>
        </pc:spChg>
        <pc:spChg chg="add mod">
          <ac:chgData name="Karolína Palátová" userId="3faf45804c442e6d" providerId="LiveId" clId="{444961AC-25A3-4B90-8063-CE5DB380038C}" dt="2018-10-28T11:35:08.298" v="11773" actId="5793"/>
          <ac:spMkLst>
            <pc:docMk/>
            <pc:sldMk cId="1351827782" sldId="265"/>
            <ac:spMk id="4" creationId="{168ECB07-F190-4B90-901A-DF30D1ECB652}"/>
          </ac:spMkLst>
        </pc:spChg>
        <pc:spChg chg="add del">
          <ac:chgData name="Karolína Palátová" userId="3faf45804c442e6d" providerId="LiveId" clId="{444961AC-25A3-4B90-8063-CE5DB380038C}" dt="2018-10-25T15:02:39.194" v="10642" actId="26606"/>
          <ac:spMkLst>
            <pc:docMk/>
            <pc:sldMk cId="1351827782" sldId="265"/>
            <ac:spMk id="10" creationId="{42285737-90EE-47DC-AC80-8AE156B11969}"/>
          </ac:spMkLst>
        </pc:spChg>
        <pc:spChg chg="add">
          <ac:chgData name="Karolína Palátová" userId="3faf45804c442e6d" providerId="LiveId" clId="{444961AC-25A3-4B90-8063-CE5DB380038C}" dt="2018-10-25T15:02:39.194" v="10642" actId="26606"/>
          <ac:spMkLst>
            <pc:docMk/>
            <pc:sldMk cId="1351827782" sldId="265"/>
            <ac:spMk id="23" creationId="{42285737-90EE-47DC-AC80-8AE156B11969}"/>
          </ac:spMkLst>
        </pc:spChg>
        <pc:grpChg chg="add del">
          <ac:chgData name="Karolína Palátová" userId="3faf45804c442e6d" providerId="LiveId" clId="{444961AC-25A3-4B90-8063-CE5DB380038C}" dt="2018-10-25T15:02:39.194" v="10642" actId="26606"/>
          <ac:grpSpMkLst>
            <pc:docMk/>
            <pc:sldMk cId="1351827782" sldId="265"/>
            <ac:grpSpMk id="12" creationId="{B57BDC17-F1B3-455F-BBF1-680AA1F25C06}"/>
          </ac:grpSpMkLst>
        </pc:grpChg>
        <pc:grpChg chg="add">
          <ac:chgData name="Karolína Palátová" userId="3faf45804c442e6d" providerId="LiveId" clId="{444961AC-25A3-4B90-8063-CE5DB380038C}" dt="2018-10-25T15:02:39.194" v="10642" actId="26606"/>
          <ac:grpSpMkLst>
            <pc:docMk/>
            <pc:sldMk cId="1351827782" sldId="265"/>
            <ac:grpSpMk id="25" creationId="{B57BDC17-F1B3-455F-BBF1-680AA1F25C06}"/>
          </ac:grpSpMkLst>
        </pc:grpChg>
        <pc:graphicFrameChg chg="add del mod modGraphic">
          <ac:chgData name="Karolína Palátová" userId="3faf45804c442e6d" providerId="LiveId" clId="{444961AC-25A3-4B90-8063-CE5DB380038C}" dt="2018-10-25T15:06:24.796" v="10675" actId="478"/>
          <ac:graphicFrameMkLst>
            <pc:docMk/>
            <pc:sldMk cId="1351827782" sldId="265"/>
            <ac:graphicFrameMk id="5" creationId="{42DEBE83-1F17-4F03-9FE8-BBF8B8AC66DE}"/>
          </ac:graphicFrameMkLst>
        </pc:graphicFrameChg>
      </pc:sldChg>
      <pc:sldChg chg="modSp add del ord">
        <pc:chgData name="Karolína Palátová" userId="3faf45804c442e6d" providerId="LiveId" clId="{444961AC-25A3-4B90-8063-CE5DB380038C}" dt="2018-10-28T12:34:14.574" v="11827" actId="2696"/>
        <pc:sldMkLst>
          <pc:docMk/>
          <pc:sldMk cId="785097119" sldId="266"/>
        </pc:sldMkLst>
        <pc:spChg chg="mod">
          <ac:chgData name="Karolína Palátová" userId="3faf45804c442e6d" providerId="LiveId" clId="{444961AC-25A3-4B90-8063-CE5DB380038C}" dt="2018-10-23T17:22:46.823" v="5665" actId="20577"/>
          <ac:spMkLst>
            <pc:docMk/>
            <pc:sldMk cId="785097119" sldId="266"/>
            <ac:spMk id="2" creationId="{AF79AFE3-98E8-42BD-9EFB-360687331808}"/>
          </ac:spMkLst>
        </pc:spChg>
        <pc:spChg chg="mod">
          <ac:chgData name="Karolína Palátová" userId="3faf45804c442e6d" providerId="LiveId" clId="{444961AC-25A3-4B90-8063-CE5DB380038C}" dt="2018-10-23T17:28:33.663" v="5872" actId="27636"/>
          <ac:spMkLst>
            <pc:docMk/>
            <pc:sldMk cId="785097119" sldId="266"/>
            <ac:spMk id="3" creationId="{11FE4213-781D-494E-93DE-098D0ACC7951}"/>
          </ac:spMkLst>
        </pc:spChg>
      </pc:sldChg>
      <pc:sldChg chg="modSp add modNotesTx">
        <pc:chgData name="Karolína Palátová" userId="3faf45804c442e6d" providerId="LiveId" clId="{444961AC-25A3-4B90-8063-CE5DB380038C}" dt="2018-10-26T10:18:19.398" v="11486" actId="20577"/>
        <pc:sldMkLst>
          <pc:docMk/>
          <pc:sldMk cId="285248825" sldId="267"/>
        </pc:sldMkLst>
        <pc:spChg chg="mod">
          <ac:chgData name="Karolína Palátová" userId="3faf45804c442e6d" providerId="LiveId" clId="{444961AC-25A3-4B90-8063-CE5DB380038C}" dt="2018-10-24T09:08:47.228" v="6428" actId="20577"/>
          <ac:spMkLst>
            <pc:docMk/>
            <pc:sldMk cId="285248825" sldId="267"/>
            <ac:spMk id="2" creationId="{3538EEEC-196C-4EC2-A5C8-581C787F6D32}"/>
          </ac:spMkLst>
        </pc:spChg>
        <pc:spChg chg="mod">
          <ac:chgData name="Karolína Palátová" userId="3faf45804c442e6d" providerId="LiveId" clId="{444961AC-25A3-4B90-8063-CE5DB380038C}" dt="2018-10-24T09:07:25.615" v="6331" actId="20577"/>
          <ac:spMkLst>
            <pc:docMk/>
            <pc:sldMk cId="285248825" sldId="267"/>
            <ac:spMk id="3" creationId="{038FCA85-DE2C-4D9D-B8E1-375F9F68CF6E}"/>
          </ac:spMkLst>
        </pc:spChg>
      </pc:sldChg>
      <pc:sldChg chg="addSp delSp modSp add mod setBg modNotesTx">
        <pc:chgData name="Karolína Palátová" userId="3faf45804c442e6d" providerId="LiveId" clId="{444961AC-25A3-4B90-8063-CE5DB380038C}" dt="2018-10-28T15:26:59.265" v="11859" actId="14100"/>
        <pc:sldMkLst>
          <pc:docMk/>
          <pc:sldMk cId="2211001697" sldId="268"/>
        </pc:sldMkLst>
        <pc:spChg chg="mod">
          <ac:chgData name="Karolína Palátová" userId="3faf45804c442e6d" providerId="LiveId" clId="{444961AC-25A3-4B90-8063-CE5DB380038C}" dt="2018-10-28T11:30:05.488" v="11766" actId="14100"/>
          <ac:spMkLst>
            <pc:docMk/>
            <pc:sldMk cId="2211001697" sldId="268"/>
            <ac:spMk id="2" creationId="{66409ABE-ED31-4598-98C8-3DC97D027DF2}"/>
          </ac:spMkLst>
        </pc:spChg>
        <pc:spChg chg="mod ord">
          <ac:chgData name="Karolína Palátová" userId="3faf45804c442e6d" providerId="LiveId" clId="{444961AC-25A3-4B90-8063-CE5DB380038C}" dt="2018-10-28T15:26:59.265" v="11859" actId="14100"/>
          <ac:spMkLst>
            <pc:docMk/>
            <pc:sldMk cId="2211001697" sldId="268"/>
            <ac:spMk id="3" creationId="{302A8E79-02E9-4368-9B55-BC41D3E30617}"/>
          </ac:spMkLst>
        </pc:spChg>
        <pc:spChg chg="add del">
          <ac:chgData name="Karolína Palátová" userId="3faf45804c442e6d" providerId="LiveId" clId="{444961AC-25A3-4B90-8063-CE5DB380038C}" dt="2018-10-25T10:28:53.388" v="9960" actId="26606"/>
          <ac:spMkLst>
            <pc:docMk/>
            <pc:sldMk cId="2211001697" sldId="268"/>
            <ac:spMk id="10" creationId="{867D4867-5BA7-4462-B2F6-A23F4A622AA7}"/>
          </ac:spMkLst>
        </pc:spChg>
        <pc:spChg chg="add">
          <ac:chgData name="Karolína Palátová" userId="3faf45804c442e6d" providerId="LiveId" clId="{444961AC-25A3-4B90-8063-CE5DB380038C}" dt="2018-10-25T10:28:53.388" v="9960" actId="26606"/>
          <ac:spMkLst>
            <pc:docMk/>
            <pc:sldMk cId="2211001697" sldId="268"/>
            <ac:spMk id="15" creationId="{C607803A-4E99-444E-94F7-8785CDDF5849}"/>
          </ac:spMkLst>
        </pc:spChg>
        <pc:spChg chg="add">
          <ac:chgData name="Karolína Palátová" userId="3faf45804c442e6d" providerId="LiveId" clId="{444961AC-25A3-4B90-8063-CE5DB380038C}" dt="2018-10-25T10:28:53.388" v="9960" actId="26606"/>
          <ac:spMkLst>
            <pc:docMk/>
            <pc:sldMk cId="2211001697" sldId="268"/>
            <ac:spMk id="17" creationId="{2989BE6A-C309-418E-8ADD-1616A980570D}"/>
          </ac:spMkLst>
        </pc:spChg>
        <pc:picChg chg="add mod">
          <ac:chgData name="Karolína Palátová" userId="3faf45804c442e6d" providerId="LiveId" clId="{444961AC-25A3-4B90-8063-CE5DB380038C}" dt="2018-10-25T10:28:53.388" v="9960" actId="26606"/>
          <ac:picMkLst>
            <pc:docMk/>
            <pc:sldMk cId="2211001697" sldId="268"/>
            <ac:picMk id="5" creationId="{6CCEB56E-B583-48AF-8AE9-571D11D4C759}"/>
          </ac:picMkLst>
        </pc:picChg>
      </pc:sldChg>
      <pc:sldChg chg="addSp delSp modSp add mod setBg setClrOvrMap modNotesTx">
        <pc:chgData name="Karolína Palátová" userId="3faf45804c442e6d" providerId="LiveId" clId="{444961AC-25A3-4B90-8063-CE5DB380038C}" dt="2018-10-28T15:27:43.149" v="11882" actId="403"/>
        <pc:sldMkLst>
          <pc:docMk/>
          <pc:sldMk cId="1844063774" sldId="269"/>
        </pc:sldMkLst>
        <pc:spChg chg="mod">
          <ac:chgData name="Karolína Palátová" userId="3faf45804c442e6d" providerId="LiveId" clId="{444961AC-25A3-4B90-8063-CE5DB380038C}" dt="2018-10-24T09:32:26.688" v="6948" actId="26606"/>
          <ac:spMkLst>
            <pc:docMk/>
            <pc:sldMk cId="1844063774" sldId="269"/>
            <ac:spMk id="2" creationId="{B32B17DB-8074-4349-9B1A-444231DAE431}"/>
          </ac:spMkLst>
        </pc:spChg>
        <pc:spChg chg="mod">
          <ac:chgData name="Karolína Palátová" userId="3faf45804c442e6d" providerId="LiveId" clId="{444961AC-25A3-4B90-8063-CE5DB380038C}" dt="2018-10-28T15:27:43.149" v="11882" actId="403"/>
          <ac:spMkLst>
            <pc:docMk/>
            <pc:sldMk cId="1844063774" sldId="269"/>
            <ac:spMk id="3" creationId="{4626E546-027D-4613-85B4-C406AD51309E}"/>
          </ac:spMkLst>
        </pc:spChg>
        <pc:spChg chg="add mod">
          <ac:chgData name="Karolína Palátová" userId="3faf45804c442e6d" providerId="LiveId" clId="{444961AC-25A3-4B90-8063-CE5DB380038C}" dt="2018-10-28T15:27:43.149" v="11882" actId="403"/>
          <ac:spMkLst>
            <pc:docMk/>
            <pc:sldMk cId="1844063774" sldId="269"/>
            <ac:spMk id="4" creationId="{761D088D-8BF4-4907-BBE4-D428516C0B33}"/>
          </ac:spMkLst>
        </pc:spChg>
        <pc:spChg chg="add del">
          <ac:chgData name="Karolína Palátová" userId="3faf45804c442e6d" providerId="LiveId" clId="{444961AC-25A3-4B90-8063-CE5DB380038C}" dt="2018-10-24T09:32:14.368" v="6946" actId="26606"/>
          <ac:spMkLst>
            <pc:docMk/>
            <pc:sldMk cId="1844063774" sldId="269"/>
            <ac:spMk id="9" creationId="{19C052EA-05E2-403D-965E-52D1BFFA24DF}"/>
          </ac:spMkLst>
        </pc:spChg>
        <pc:spChg chg="add del">
          <ac:chgData name="Karolína Palátová" userId="3faf45804c442e6d" providerId="LiveId" clId="{444961AC-25A3-4B90-8063-CE5DB380038C}" dt="2018-10-24T09:32:14.368" v="6946" actId="26606"/>
          <ac:spMkLst>
            <pc:docMk/>
            <pc:sldMk cId="1844063774" sldId="269"/>
            <ac:spMk id="11" creationId="{4C1936B8-2FFB-4F78-8388-B8C282B8A5BC}"/>
          </ac:spMkLst>
        </pc:spChg>
        <pc:spChg chg="add del">
          <ac:chgData name="Karolína Palátová" userId="3faf45804c442e6d" providerId="LiveId" clId="{444961AC-25A3-4B90-8063-CE5DB380038C}" dt="2018-10-24T09:32:14.354" v="6945" actId="26606"/>
          <ac:spMkLst>
            <pc:docMk/>
            <pc:sldMk cId="1844063774" sldId="269"/>
            <ac:spMk id="16" creationId="{19C052EA-05E2-403D-965E-52D1BFFA24DF}"/>
          </ac:spMkLst>
        </pc:spChg>
        <pc:spChg chg="add del">
          <ac:chgData name="Karolína Palátová" userId="3faf45804c442e6d" providerId="LiveId" clId="{444961AC-25A3-4B90-8063-CE5DB380038C}" dt="2018-10-24T09:32:14.354" v="6945" actId="26606"/>
          <ac:spMkLst>
            <pc:docMk/>
            <pc:sldMk cId="1844063774" sldId="269"/>
            <ac:spMk id="18" creationId="{4C1936B8-2FFB-4F78-8388-B8C282B8A5BC}"/>
          </ac:spMkLst>
        </pc:spChg>
        <pc:spChg chg="add del">
          <ac:chgData name="Karolína Palátová" userId="3faf45804c442e6d" providerId="LiveId" clId="{444961AC-25A3-4B90-8063-CE5DB380038C}" dt="2018-10-24T09:32:26.688" v="6948" actId="26606"/>
          <ac:spMkLst>
            <pc:docMk/>
            <pc:sldMk cId="1844063774" sldId="269"/>
            <ac:spMk id="20" creationId="{1DE7243B-5109-444B-8FAF-7437C66BC0E9}"/>
          </ac:spMkLst>
        </pc:spChg>
        <pc:spChg chg="add del">
          <ac:chgData name="Karolína Palátová" userId="3faf45804c442e6d" providerId="LiveId" clId="{444961AC-25A3-4B90-8063-CE5DB380038C}" dt="2018-10-24T09:32:26.688" v="6948" actId="26606"/>
          <ac:spMkLst>
            <pc:docMk/>
            <pc:sldMk cId="1844063774" sldId="269"/>
            <ac:spMk id="21" creationId="{4C5D6221-DA7B-4611-AA26-7D8E349FDE96}"/>
          </ac:spMkLst>
        </pc:spChg>
        <pc:spChg chg="add">
          <ac:chgData name="Karolína Palátová" userId="3faf45804c442e6d" providerId="LiveId" clId="{444961AC-25A3-4B90-8063-CE5DB380038C}" dt="2018-10-24T09:32:26.688" v="6948" actId="26606"/>
          <ac:spMkLst>
            <pc:docMk/>
            <pc:sldMk cId="1844063774" sldId="269"/>
            <ac:spMk id="26" creationId="{4C608BEB-860E-4094-8511-78603564A75E}"/>
          </ac:spMkLst>
        </pc:spChg>
        <pc:cxnChg chg="add">
          <ac:chgData name="Karolína Palátová" userId="3faf45804c442e6d" providerId="LiveId" clId="{444961AC-25A3-4B90-8063-CE5DB380038C}" dt="2018-10-24T09:32:26.688" v="6948" actId="26606"/>
          <ac:cxnSpMkLst>
            <pc:docMk/>
            <pc:sldMk cId="1844063774" sldId="269"/>
            <ac:cxnSpMk id="28" creationId="{1F16A8D4-FE87-4604-88B2-394B5D1EB437}"/>
          </ac:cxnSpMkLst>
        </pc:cxnChg>
      </pc:sldChg>
      <pc:sldChg chg="addSp delSp modSp add mod ord setBg modNotesTx">
        <pc:chgData name="Karolína Palátová" userId="3faf45804c442e6d" providerId="LiveId" clId="{444961AC-25A3-4B90-8063-CE5DB380038C}" dt="2018-10-28T15:28:14.487" v="11890" actId="403"/>
        <pc:sldMkLst>
          <pc:docMk/>
          <pc:sldMk cId="1489160204" sldId="270"/>
        </pc:sldMkLst>
        <pc:spChg chg="mod">
          <ac:chgData name="Karolína Palátová" userId="3faf45804c442e6d" providerId="LiveId" clId="{444961AC-25A3-4B90-8063-CE5DB380038C}" dt="2018-10-24T16:28:32.356" v="9603" actId="26606"/>
          <ac:spMkLst>
            <pc:docMk/>
            <pc:sldMk cId="1489160204" sldId="270"/>
            <ac:spMk id="2" creationId="{21174403-FB28-4C1B-91BD-B4FB0D8237E1}"/>
          </ac:spMkLst>
        </pc:spChg>
        <pc:spChg chg="mod">
          <ac:chgData name="Karolína Palátová" userId="3faf45804c442e6d" providerId="LiveId" clId="{444961AC-25A3-4B90-8063-CE5DB380038C}" dt="2018-10-28T15:28:14.487" v="11890" actId="403"/>
          <ac:spMkLst>
            <pc:docMk/>
            <pc:sldMk cId="1489160204" sldId="270"/>
            <ac:spMk id="3" creationId="{28AB7B0E-E53E-4953-9D8C-023B85BF8611}"/>
          </ac:spMkLst>
        </pc:spChg>
        <pc:spChg chg="add">
          <ac:chgData name="Karolína Palátová" userId="3faf45804c442e6d" providerId="LiveId" clId="{444961AC-25A3-4B90-8063-CE5DB380038C}" dt="2018-10-24T16:28:32.356" v="9603" actId="26606"/>
          <ac:spMkLst>
            <pc:docMk/>
            <pc:sldMk cId="1489160204" sldId="270"/>
            <ac:spMk id="12" creationId="{867D4867-5BA7-4462-B2F6-A23F4A622AA7}"/>
          </ac:spMkLst>
        </pc:spChg>
        <pc:picChg chg="add del mod">
          <ac:chgData name="Karolína Palátová" userId="3faf45804c442e6d" providerId="LiveId" clId="{444961AC-25A3-4B90-8063-CE5DB380038C}" dt="2018-10-24T16:28:01.756" v="9599" actId="478"/>
          <ac:picMkLst>
            <pc:docMk/>
            <pc:sldMk cId="1489160204" sldId="270"/>
            <ac:picMk id="5" creationId="{F164BAD6-7B50-46DA-AD6F-8DCF9783DE54}"/>
          </ac:picMkLst>
        </pc:picChg>
        <pc:picChg chg="add mod">
          <ac:chgData name="Karolína Palátová" userId="3faf45804c442e6d" providerId="LiveId" clId="{444961AC-25A3-4B90-8063-CE5DB380038C}" dt="2018-10-25T14:24:13.229" v="9971" actId="14100"/>
          <ac:picMkLst>
            <pc:docMk/>
            <pc:sldMk cId="1489160204" sldId="270"/>
            <ac:picMk id="7" creationId="{579B7C68-6A64-4D20-AE44-6586F790E213}"/>
          </ac:picMkLst>
        </pc:pic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F05642-1780-4C64-80A5-75BDE44B49F0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68420D84-6F23-47B6-84DF-2585ABD8F999}">
      <dgm:prSet/>
      <dgm:spPr/>
      <dgm:t>
        <a:bodyPr/>
        <a:lstStyle/>
        <a:p>
          <a:r>
            <a:rPr lang="cs-CZ" b="1"/>
            <a:t>Cesta k vítězství </a:t>
          </a:r>
          <a:r>
            <a:rPr lang="cs-CZ"/>
            <a:t>– Jack a Suzy Welch (2005)</a:t>
          </a:r>
          <a:endParaRPr lang="en-US"/>
        </a:p>
      </dgm:t>
    </dgm:pt>
    <dgm:pt modelId="{E399D316-8465-4E9F-A147-A405980109C0}" type="parTrans" cxnId="{4043C168-79FA-47AC-925E-39F765614126}">
      <dgm:prSet/>
      <dgm:spPr/>
      <dgm:t>
        <a:bodyPr/>
        <a:lstStyle/>
        <a:p>
          <a:endParaRPr lang="en-US"/>
        </a:p>
      </dgm:t>
    </dgm:pt>
    <dgm:pt modelId="{0B9BEA81-8EE0-4F66-ABBB-7B74AE61C891}" type="sibTrans" cxnId="{4043C168-79FA-47AC-925E-39F765614126}">
      <dgm:prSet/>
      <dgm:spPr/>
      <dgm:t>
        <a:bodyPr/>
        <a:lstStyle/>
        <a:p>
          <a:endParaRPr lang="en-US"/>
        </a:p>
      </dgm:t>
    </dgm:pt>
    <dgm:pt modelId="{9280709F-348F-4251-A341-51C32E0C207C}">
      <dgm:prSet/>
      <dgm:spPr/>
      <dgm:t>
        <a:bodyPr/>
        <a:lstStyle/>
        <a:p>
          <a:r>
            <a:rPr lang="cs-CZ"/>
            <a:t>filozofické pojednání o základních praktikách a je odvážným návodem jak na to</a:t>
          </a:r>
          <a:br>
            <a:rPr lang="cs-CZ"/>
          </a:br>
          <a:endParaRPr lang="en-US"/>
        </a:p>
      </dgm:t>
    </dgm:pt>
    <dgm:pt modelId="{4E27FF43-EB30-4C93-B4BE-EF6BFAF3AFF7}" type="parTrans" cxnId="{58BD3D14-02FA-4786-B7C0-750AF1997F09}">
      <dgm:prSet/>
      <dgm:spPr/>
      <dgm:t>
        <a:bodyPr/>
        <a:lstStyle/>
        <a:p>
          <a:endParaRPr lang="en-US"/>
        </a:p>
      </dgm:t>
    </dgm:pt>
    <dgm:pt modelId="{02ED8AEC-3B9E-410C-8932-A59A4ECBF10A}" type="sibTrans" cxnId="{58BD3D14-02FA-4786-B7C0-750AF1997F09}">
      <dgm:prSet/>
      <dgm:spPr/>
      <dgm:t>
        <a:bodyPr/>
        <a:lstStyle/>
        <a:p>
          <a:endParaRPr lang="en-US"/>
        </a:p>
      </dgm:t>
    </dgm:pt>
    <dgm:pt modelId="{4731A1CA-525D-48FB-8E77-B85329BF3613}">
      <dgm:prSet/>
      <dgm:spPr/>
      <dgm:t>
        <a:bodyPr/>
        <a:lstStyle/>
        <a:p>
          <a:r>
            <a:rPr lang="cs-CZ" b="1"/>
            <a:t>Cesta k vítězství: pokračování a odpovědi </a:t>
          </a:r>
          <a:r>
            <a:rPr lang="cs-CZ"/>
            <a:t>– Jack a Suzy Welch (2006)</a:t>
          </a:r>
          <a:endParaRPr lang="en-US"/>
        </a:p>
      </dgm:t>
    </dgm:pt>
    <dgm:pt modelId="{6952081D-53C4-44F6-9BC9-22DC6F2EE2F0}" type="parTrans" cxnId="{A9A92FB3-67AF-4B0E-BB25-6A813251C9BB}">
      <dgm:prSet/>
      <dgm:spPr/>
      <dgm:t>
        <a:bodyPr/>
        <a:lstStyle/>
        <a:p>
          <a:endParaRPr lang="en-US"/>
        </a:p>
      </dgm:t>
    </dgm:pt>
    <dgm:pt modelId="{42552529-684D-44E9-8612-526BABC1532D}" type="sibTrans" cxnId="{A9A92FB3-67AF-4B0E-BB25-6A813251C9BB}">
      <dgm:prSet/>
      <dgm:spPr/>
      <dgm:t>
        <a:bodyPr/>
        <a:lstStyle/>
        <a:p>
          <a:endParaRPr lang="en-US"/>
        </a:p>
      </dgm:t>
    </dgm:pt>
    <dgm:pt modelId="{7DD51B10-5E15-4667-BF6A-897A70B0E8A9}">
      <dgm:prSet/>
      <dgm:spPr/>
      <dgm:t>
        <a:bodyPr/>
        <a:lstStyle/>
        <a:p>
          <a:r>
            <a:rPr lang="cs-CZ"/>
            <a:t>nejzajímavější otázky a otevřené, trefné odpovědi, jež rozšiřují onu konverzaci, kterou Jack a Suzy Welchovi zahájili v Cestě k vítězství</a:t>
          </a:r>
          <a:br>
            <a:rPr lang="cs-CZ"/>
          </a:br>
          <a:endParaRPr lang="en-US"/>
        </a:p>
      </dgm:t>
    </dgm:pt>
    <dgm:pt modelId="{B11AD73D-06FC-475A-BA8D-701F79118BA8}" type="parTrans" cxnId="{48235473-ABFD-4EBA-943E-4D87388DF256}">
      <dgm:prSet/>
      <dgm:spPr/>
      <dgm:t>
        <a:bodyPr/>
        <a:lstStyle/>
        <a:p>
          <a:endParaRPr lang="en-US"/>
        </a:p>
      </dgm:t>
    </dgm:pt>
    <dgm:pt modelId="{CFDA504C-4A66-476D-9452-ABDF425C43A3}" type="sibTrans" cxnId="{48235473-ABFD-4EBA-943E-4D87388DF256}">
      <dgm:prSet/>
      <dgm:spPr/>
      <dgm:t>
        <a:bodyPr/>
        <a:lstStyle/>
        <a:p>
          <a:endParaRPr lang="en-US"/>
        </a:p>
      </dgm:t>
    </dgm:pt>
    <dgm:pt modelId="{E775B7A3-4DD6-4E53-AAF9-D72158E2C41F}">
      <dgm:prSet/>
      <dgm:spPr/>
      <dgm:t>
        <a:bodyPr/>
        <a:lstStyle/>
        <a:p>
          <a:r>
            <a:rPr lang="cs-CZ" b="1"/>
            <a:t>Rovnou k věci </a:t>
          </a:r>
          <a:r>
            <a:rPr lang="cs-CZ"/>
            <a:t>– Jack Welch, John A. Byrne (2006)</a:t>
          </a:r>
          <a:endParaRPr lang="en-US"/>
        </a:p>
      </dgm:t>
    </dgm:pt>
    <dgm:pt modelId="{5C0B7B52-4D8C-465F-95CD-6F759E91067E}" type="parTrans" cxnId="{3A8FEF11-02DF-494F-8DD3-1929A6B0F20E}">
      <dgm:prSet/>
      <dgm:spPr/>
      <dgm:t>
        <a:bodyPr/>
        <a:lstStyle/>
        <a:p>
          <a:endParaRPr lang="en-US"/>
        </a:p>
      </dgm:t>
    </dgm:pt>
    <dgm:pt modelId="{53B73504-CAC7-476A-8B13-7D415D6D5CBD}" type="sibTrans" cxnId="{3A8FEF11-02DF-494F-8DD3-1929A6B0F20E}">
      <dgm:prSet/>
      <dgm:spPr/>
      <dgm:t>
        <a:bodyPr/>
        <a:lstStyle/>
        <a:p>
          <a:endParaRPr lang="en-US"/>
        </a:p>
      </dgm:t>
    </dgm:pt>
    <dgm:pt modelId="{E70076D3-64B4-40F3-88DC-28AC9A4AA61F}">
      <dgm:prSet/>
      <dgm:spPr/>
      <dgm:t>
        <a:bodyPr/>
        <a:lstStyle/>
        <a:p>
          <a:r>
            <a:rPr lang="cs-CZ"/>
            <a:t>podrobný popis o lidech, kteří formovali jeho život, o jeho velkých úspěších a neúspěších provázejících jeho kariéru</a:t>
          </a:r>
          <a:endParaRPr lang="en-US"/>
        </a:p>
      </dgm:t>
    </dgm:pt>
    <dgm:pt modelId="{878DFFA4-54E2-4070-A1BB-14A9B91C9F69}" type="parTrans" cxnId="{2B08F42A-1BD7-4E58-A97A-B5A925F65304}">
      <dgm:prSet/>
      <dgm:spPr/>
      <dgm:t>
        <a:bodyPr/>
        <a:lstStyle/>
        <a:p>
          <a:endParaRPr lang="en-US"/>
        </a:p>
      </dgm:t>
    </dgm:pt>
    <dgm:pt modelId="{BEE6CAFC-3F1A-4039-A19F-99AD265072EB}" type="sibTrans" cxnId="{2B08F42A-1BD7-4E58-A97A-B5A925F65304}">
      <dgm:prSet/>
      <dgm:spPr/>
      <dgm:t>
        <a:bodyPr/>
        <a:lstStyle/>
        <a:p>
          <a:endParaRPr lang="en-US"/>
        </a:p>
      </dgm:t>
    </dgm:pt>
    <dgm:pt modelId="{985C443F-A1D2-4187-A030-CFFB5B697A27}">
      <dgm:prSet/>
      <dgm:spPr/>
      <dgm:t>
        <a:bodyPr/>
        <a:lstStyle/>
        <a:p>
          <a:r>
            <a:rPr lang="cs-CZ" b="1"/>
            <a:t>Byznys podle Jacka Welche </a:t>
          </a:r>
          <a:r>
            <a:rPr lang="cs-CZ"/>
            <a:t>(2008)</a:t>
          </a:r>
          <a:br>
            <a:rPr lang="cs-CZ"/>
          </a:br>
          <a:endParaRPr lang="en-US"/>
        </a:p>
      </dgm:t>
    </dgm:pt>
    <dgm:pt modelId="{81F761C0-3806-4A8B-AC48-26CCF93043E6}" type="parTrans" cxnId="{B1EB7EC8-5F1D-4D24-89DF-D56A22C3C6AB}">
      <dgm:prSet/>
      <dgm:spPr/>
      <dgm:t>
        <a:bodyPr/>
        <a:lstStyle/>
        <a:p>
          <a:endParaRPr lang="en-US"/>
        </a:p>
      </dgm:t>
    </dgm:pt>
    <dgm:pt modelId="{01799EBD-C3F0-403E-A645-5CB3CDC4571E}" type="sibTrans" cxnId="{B1EB7EC8-5F1D-4D24-89DF-D56A22C3C6AB}">
      <dgm:prSet/>
      <dgm:spPr/>
      <dgm:t>
        <a:bodyPr/>
        <a:lstStyle/>
        <a:p>
          <a:endParaRPr lang="en-US"/>
        </a:p>
      </dgm:t>
    </dgm:pt>
    <dgm:pt modelId="{D1C3FE1F-0645-4A9D-AAC8-4B8158722C3F}">
      <dgm:prSet/>
      <dgm:spPr/>
      <dgm:t>
        <a:bodyPr/>
        <a:lstStyle/>
        <a:p>
          <a:r>
            <a:rPr lang="cs-CZ" b="1"/>
            <a:t>O byznysu a kariéře a jak v nich zvítězit </a:t>
          </a:r>
          <a:r>
            <a:rPr lang="cs-CZ"/>
            <a:t>(2016)</a:t>
          </a:r>
          <a:endParaRPr lang="en-US"/>
        </a:p>
      </dgm:t>
    </dgm:pt>
    <dgm:pt modelId="{7FE5DC1F-6B27-4011-A267-857B8829886A}" type="parTrans" cxnId="{863E6964-6524-4EED-8D2B-126041C24E47}">
      <dgm:prSet/>
      <dgm:spPr/>
      <dgm:t>
        <a:bodyPr/>
        <a:lstStyle/>
        <a:p>
          <a:endParaRPr lang="en-US"/>
        </a:p>
      </dgm:t>
    </dgm:pt>
    <dgm:pt modelId="{73B98FBC-357A-4B13-9A74-1B96EEDB8413}" type="sibTrans" cxnId="{863E6964-6524-4EED-8D2B-126041C24E47}">
      <dgm:prSet/>
      <dgm:spPr/>
      <dgm:t>
        <a:bodyPr/>
        <a:lstStyle/>
        <a:p>
          <a:endParaRPr lang="en-US"/>
        </a:p>
      </dgm:t>
    </dgm:pt>
    <dgm:pt modelId="{0E3F3DBE-1224-489A-A798-8C52792BD3B9}">
      <dgm:prSet/>
      <dgm:spPr/>
      <dgm:t>
        <a:bodyPr/>
        <a:lstStyle/>
        <a:p>
          <a:r>
            <a:rPr lang="cs-CZ"/>
            <a:t>to nejdůležitější z byznysu a kariéry, co by měl znát každý manažer, podnikatel i ten kdo o této dráze teprve uvažuje</a:t>
          </a:r>
          <a:endParaRPr lang="en-US"/>
        </a:p>
      </dgm:t>
    </dgm:pt>
    <dgm:pt modelId="{34819F4A-6508-4018-951D-244709B70922}" type="parTrans" cxnId="{B2A39822-3998-4704-9B23-3ACF880A8E61}">
      <dgm:prSet/>
      <dgm:spPr/>
      <dgm:t>
        <a:bodyPr/>
        <a:lstStyle/>
        <a:p>
          <a:endParaRPr lang="en-US"/>
        </a:p>
      </dgm:t>
    </dgm:pt>
    <dgm:pt modelId="{598DF567-8CD7-4093-8FE9-FF8140C82EEC}" type="sibTrans" cxnId="{B2A39822-3998-4704-9B23-3ACF880A8E61}">
      <dgm:prSet/>
      <dgm:spPr/>
      <dgm:t>
        <a:bodyPr/>
        <a:lstStyle/>
        <a:p>
          <a:endParaRPr lang="en-US"/>
        </a:p>
      </dgm:t>
    </dgm:pt>
    <dgm:pt modelId="{CB9F9F12-7D55-4492-B52E-D7787668C8CF}" type="pres">
      <dgm:prSet presAssocID="{D9F05642-1780-4C64-80A5-75BDE44B49F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6988DBF-7A6E-4EC3-84F8-C4702FCADC08}" type="pres">
      <dgm:prSet presAssocID="{68420D84-6F23-47B6-84DF-2585ABD8F999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18EE2A9-11A2-4957-8B82-62F69C4DF2B6}" type="pres">
      <dgm:prSet presAssocID="{68420D84-6F23-47B6-84DF-2585ABD8F999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4B2B13E-904B-4AC0-93C0-D520724C1A70}" type="pres">
      <dgm:prSet presAssocID="{4731A1CA-525D-48FB-8E77-B85329BF3613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044D8C7-690C-44A4-B657-7B6835401CF4}" type="pres">
      <dgm:prSet presAssocID="{4731A1CA-525D-48FB-8E77-B85329BF3613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6F99C36-7363-4E61-BA02-7752CE9990A5}" type="pres">
      <dgm:prSet presAssocID="{E775B7A3-4DD6-4E53-AAF9-D72158E2C41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3D5F26-1DD7-4FFD-977A-D79F55885AE5}" type="pres">
      <dgm:prSet presAssocID="{E775B7A3-4DD6-4E53-AAF9-D72158E2C41F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AB493B8-89A0-44B7-8F36-1FCFA28CA2DD}" type="pres">
      <dgm:prSet presAssocID="{985C443F-A1D2-4187-A030-CFFB5B697A27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1A30609-416F-4185-AF33-EF60D7EC61E5}" type="pres">
      <dgm:prSet presAssocID="{01799EBD-C3F0-403E-A645-5CB3CDC4571E}" presName="spacer" presStyleCnt="0"/>
      <dgm:spPr/>
    </dgm:pt>
    <dgm:pt modelId="{539CA031-BCFE-454A-93AE-6A2862587CBD}" type="pres">
      <dgm:prSet presAssocID="{D1C3FE1F-0645-4A9D-AAC8-4B8158722C3F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B8D1A5-8DB0-465B-895F-79085C19E6F3}" type="pres">
      <dgm:prSet presAssocID="{D1C3FE1F-0645-4A9D-AAC8-4B8158722C3F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6BE59C2-5B11-4987-A7A6-D352E7A3B300}" type="presOf" srcId="{68420D84-6F23-47B6-84DF-2585ABD8F999}" destId="{86988DBF-7A6E-4EC3-84F8-C4702FCADC08}" srcOrd="0" destOrd="0" presId="urn:microsoft.com/office/officeart/2005/8/layout/vList2"/>
    <dgm:cxn modelId="{9944A4FF-141E-42EC-859A-271C3D5A7842}" type="presOf" srcId="{D1C3FE1F-0645-4A9D-AAC8-4B8158722C3F}" destId="{539CA031-BCFE-454A-93AE-6A2862587CBD}" srcOrd="0" destOrd="0" presId="urn:microsoft.com/office/officeart/2005/8/layout/vList2"/>
    <dgm:cxn modelId="{A9A92FB3-67AF-4B0E-BB25-6A813251C9BB}" srcId="{D9F05642-1780-4C64-80A5-75BDE44B49F0}" destId="{4731A1CA-525D-48FB-8E77-B85329BF3613}" srcOrd="1" destOrd="0" parTransId="{6952081D-53C4-44F6-9BC9-22DC6F2EE2F0}" sibTransId="{42552529-684D-44E9-8612-526BABC1532D}"/>
    <dgm:cxn modelId="{863E6964-6524-4EED-8D2B-126041C24E47}" srcId="{D9F05642-1780-4C64-80A5-75BDE44B49F0}" destId="{D1C3FE1F-0645-4A9D-AAC8-4B8158722C3F}" srcOrd="4" destOrd="0" parTransId="{7FE5DC1F-6B27-4011-A267-857B8829886A}" sibTransId="{73B98FBC-357A-4B13-9A74-1B96EEDB8413}"/>
    <dgm:cxn modelId="{41BD73B5-D1C8-41FB-B892-C569760322D0}" type="presOf" srcId="{0E3F3DBE-1224-489A-A798-8C52792BD3B9}" destId="{68B8D1A5-8DB0-465B-895F-79085C19E6F3}" srcOrd="0" destOrd="0" presId="urn:microsoft.com/office/officeart/2005/8/layout/vList2"/>
    <dgm:cxn modelId="{2B36D70F-D813-41C4-82AC-AEEFCEA39BA0}" type="presOf" srcId="{4731A1CA-525D-48FB-8E77-B85329BF3613}" destId="{F4B2B13E-904B-4AC0-93C0-D520724C1A70}" srcOrd="0" destOrd="0" presId="urn:microsoft.com/office/officeart/2005/8/layout/vList2"/>
    <dgm:cxn modelId="{2B08F42A-1BD7-4E58-A97A-B5A925F65304}" srcId="{E775B7A3-4DD6-4E53-AAF9-D72158E2C41F}" destId="{E70076D3-64B4-40F3-88DC-28AC9A4AA61F}" srcOrd="0" destOrd="0" parTransId="{878DFFA4-54E2-4070-A1BB-14A9B91C9F69}" sibTransId="{BEE6CAFC-3F1A-4039-A19F-99AD265072EB}"/>
    <dgm:cxn modelId="{7E3D7DAC-05CD-45E4-AD83-DB39DD64E58E}" type="presOf" srcId="{7DD51B10-5E15-4667-BF6A-897A70B0E8A9}" destId="{F044D8C7-690C-44A4-B657-7B6835401CF4}" srcOrd="0" destOrd="0" presId="urn:microsoft.com/office/officeart/2005/8/layout/vList2"/>
    <dgm:cxn modelId="{B6C86A48-2F99-4331-8A47-06DF9A46DF43}" type="presOf" srcId="{9280709F-348F-4251-A341-51C32E0C207C}" destId="{218EE2A9-11A2-4957-8B82-62F69C4DF2B6}" srcOrd="0" destOrd="0" presId="urn:microsoft.com/office/officeart/2005/8/layout/vList2"/>
    <dgm:cxn modelId="{9C5457F7-F428-4713-8F59-E8450E077B6F}" type="presOf" srcId="{D9F05642-1780-4C64-80A5-75BDE44B49F0}" destId="{CB9F9F12-7D55-4492-B52E-D7787668C8CF}" srcOrd="0" destOrd="0" presId="urn:microsoft.com/office/officeart/2005/8/layout/vList2"/>
    <dgm:cxn modelId="{C68F9E92-9236-4668-93D1-6EF0105160D4}" type="presOf" srcId="{985C443F-A1D2-4187-A030-CFFB5B697A27}" destId="{DAB493B8-89A0-44B7-8F36-1FCFA28CA2DD}" srcOrd="0" destOrd="0" presId="urn:microsoft.com/office/officeart/2005/8/layout/vList2"/>
    <dgm:cxn modelId="{48235473-ABFD-4EBA-943E-4D87388DF256}" srcId="{4731A1CA-525D-48FB-8E77-B85329BF3613}" destId="{7DD51B10-5E15-4667-BF6A-897A70B0E8A9}" srcOrd="0" destOrd="0" parTransId="{B11AD73D-06FC-475A-BA8D-701F79118BA8}" sibTransId="{CFDA504C-4A66-476D-9452-ABDF425C43A3}"/>
    <dgm:cxn modelId="{D8575CDB-2314-4CD8-85AD-9AA5247349AE}" type="presOf" srcId="{E775B7A3-4DD6-4E53-AAF9-D72158E2C41F}" destId="{76F99C36-7363-4E61-BA02-7752CE9990A5}" srcOrd="0" destOrd="0" presId="urn:microsoft.com/office/officeart/2005/8/layout/vList2"/>
    <dgm:cxn modelId="{B1EB7EC8-5F1D-4D24-89DF-D56A22C3C6AB}" srcId="{D9F05642-1780-4C64-80A5-75BDE44B49F0}" destId="{985C443F-A1D2-4187-A030-CFFB5B697A27}" srcOrd="3" destOrd="0" parTransId="{81F761C0-3806-4A8B-AC48-26CCF93043E6}" sibTransId="{01799EBD-C3F0-403E-A645-5CB3CDC4571E}"/>
    <dgm:cxn modelId="{4043C168-79FA-47AC-925E-39F765614126}" srcId="{D9F05642-1780-4C64-80A5-75BDE44B49F0}" destId="{68420D84-6F23-47B6-84DF-2585ABD8F999}" srcOrd="0" destOrd="0" parTransId="{E399D316-8465-4E9F-A147-A405980109C0}" sibTransId="{0B9BEA81-8EE0-4F66-ABBB-7B74AE61C891}"/>
    <dgm:cxn modelId="{B2A39822-3998-4704-9B23-3ACF880A8E61}" srcId="{D1C3FE1F-0645-4A9D-AAC8-4B8158722C3F}" destId="{0E3F3DBE-1224-489A-A798-8C52792BD3B9}" srcOrd="0" destOrd="0" parTransId="{34819F4A-6508-4018-951D-244709B70922}" sibTransId="{598DF567-8CD7-4093-8FE9-FF8140C82EEC}"/>
    <dgm:cxn modelId="{3A8FEF11-02DF-494F-8DD3-1929A6B0F20E}" srcId="{D9F05642-1780-4C64-80A5-75BDE44B49F0}" destId="{E775B7A3-4DD6-4E53-AAF9-D72158E2C41F}" srcOrd="2" destOrd="0" parTransId="{5C0B7B52-4D8C-465F-95CD-6F759E91067E}" sibTransId="{53B73504-CAC7-476A-8B13-7D415D6D5CBD}"/>
    <dgm:cxn modelId="{58BD3D14-02FA-4786-B7C0-750AF1997F09}" srcId="{68420D84-6F23-47B6-84DF-2585ABD8F999}" destId="{9280709F-348F-4251-A341-51C32E0C207C}" srcOrd="0" destOrd="0" parTransId="{4E27FF43-EB30-4C93-B4BE-EF6BFAF3AFF7}" sibTransId="{02ED8AEC-3B9E-410C-8932-A59A4ECBF10A}"/>
    <dgm:cxn modelId="{01295DF4-C4E7-4B23-A20F-5FFDEC9A3042}" type="presOf" srcId="{E70076D3-64B4-40F3-88DC-28AC9A4AA61F}" destId="{B93D5F26-1DD7-4FFD-977A-D79F55885AE5}" srcOrd="0" destOrd="0" presId="urn:microsoft.com/office/officeart/2005/8/layout/vList2"/>
    <dgm:cxn modelId="{3C00029A-C549-47DE-B0C5-E092B57B098C}" type="presParOf" srcId="{CB9F9F12-7D55-4492-B52E-D7787668C8CF}" destId="{86988DBF-7A6E-4EC3-84F8-C4702FCADC08}" srcOrd="0" destOrd="0" presId="urn:microsoft.com/office/officeart/2005/8/layout/vList2"/>
    <dgm:cxn modelId="{C871AE8A-5043-43F3-AB90-7D9B0E609B9F}" type="presParOf" srcId="{CB9F9F12-7D55-4492-B52E-D7787668C8CF}" destId="{218EE2A9-11A2-4957-8B82-62F69C4DF2B6}" srcOrd="1" destOrd="0" presId="urn:microsoft.com/office/officeart/2005/8/layout/vList2"/>
    <dgm:cxn modelId="{2AB135D5-C917-4CF9-AFCE-7A2B694E919D}" type="presParOf" srcId="{CB9F9F12-7D55-4492-B52E-D7787668C8CF}" destId="{F4B2B13E-904B-4AC0-93C0-D520724C1A70}" srcOrd="2" destOrd="0" presId="urn:microsoft.com/office/officeart/2005/8/layout/vList2"/>
    <dgm:cxn modelId="{D049EF6F-6304-4B3C-B2E7-F48F5492A37C}" type="presParOf" srcId="{CB9F9F12-7D55-4492-B52E-D7787668C8CF}" destId="{F044D8C7-690C-44A4-B657-7B6835401CF4}" srcOrd="3" destOrd="0" presId="urn:microsoft.com/office/officeart/2005/8/layout/vList2"/>
    <dgm:cxn modelId="{17ADC982-733C-471A-A2F7-D359387C0141}" type="presParOf" srcId="{CB9F9F12-7D55-4492-B52E-D7787668C8CF}" destId="{76F99C36-7363-4E61-BA02-7752CE9990A5}" srcOrd="4" destOrd="0" presId="urn:microsoft.com/office/officeart/2005/8/layout/vList2"/>
    <dgm:cxn modelId="{1C05A156-3E66-43F3-8B10-2B42FA49EF94}" type="presParOf" srcId="{CB9F9F12-7D55-4492-B52E-D7787668C8CF}" destId="{B93D5F26-1DD7-4FFD-977A-D79F55885AE5}" srcOrd="5" destOrd="0" presId="urn:microsoft.com/office/officeart/2005/8/layout/vList2"/>
    <dgm:cxn modelId="{941AEF4C-E8F4-443B-9AD0-D72E4282409A}" type="presParOf" srcId="{CB9F9F12-7D55-4492-B52E-D7787668C8CF}" destId="{DAB493B8-89A0-44B7-8F36-1FCFA28CA2DD}" srcOrd="6" destOrd="0" presId="urn:microsoft.com/office/officeart/2005/8/layout/vList2"/>
    <dgm:cxn modelId="{E833E9EF-6735-4A66-868C-0B36640233A5}" type="presParOf" srcId="{CB9F9F12-7D55-4492-B52E-D7787668C8CF}" destId="{E1A30609-416F-4185-AF33-EF60D7EC61E5}" srcOrd="7" destOrd="0" presId="urn:microsoft.com/office/officeart/2005/8/layout/vList2"/>
    <dgm:cxn modelId="{504365EA-F11E-4E69-8C4B-DF7452BE5112}" type="presParOf" srcId="{CB9F9F12-7D55-4492-B52E-D7787668C8CF}" destId="{539CA031-BCFE-454A-93AE-6A2862587CBD}" srcOrd="8" destOrd="0" presId="urn:microsoft.com/office/officeart/2005/8/layout/vList2"/>
    <dgm:cxn modelId="{8221FD11-73BE-4EB2-B826-782283305CAB}" type="presParOf" srcId="{CB9F9F12-7D55-4492-B52E-D7787668C8CF}" destId="{68B8D1A5-8DB0-465B-895F-79085C19E6F3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988DBF-7A6E-4EC3-84F8-C4702FCADC08}">
      <dsp:nvSpPr>
        <dsp:cNvPr id="0" name=""/>
        <dsp:cNvSpPr/>
      </dsp:nvSpPr>
      <dsp:spPr>
        <a:xfrm>
          <a:off x="0" y="155743"/>
          <a:ext cx="6513603" cy="715052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/>
            <a:t>Cesta k vítězství </a:t>
          </a:r>
          <a:r>
            <a:rPr lang="cs-CZ" sz="1800" kern="1200"/>
            <a:t>– Jack a Suzy Welch (2005)</a:t>
          </a:r>
          <a:endParaRPr lang="en-US" sz="1800" kern="1200"/>
        </a:p>
      </dsp:txBody>
      <dsp:txXfrm>
        <a:off x="34906" y="190649"/>
        <a:ext cx="6443791" cy="645240"/>
      </dsp:txXfrm>
    </dsp:sp>
    <dsp:sp modelId="{218EE2A9-11A2-4957-8B82-62F69C4DF2B6}">
      <dsp:nvSpPr>
        <dsp:cNvPr id="0" name=""/>
        <dsp:cNvSpPr/>
      </dsp:nvSpPr>
      <dsp:spPr>
        <a:xfrm>
          <a:off x="0" y="870796"/>
          <a:ext cx="6513603" cy="437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400" kern="1200"/>
            <a:t>filozofické pojednání o základních praktikách a je odvážným návodem jak na to</a:t>
          </a:r>
          <a:br>
            <a:rPr lang="cs-CZ" sz="1400" kern="1200"/>
          </a:br>
          <a:endParaRPr lang="en-US" sz="1400" kern="1200"/>
        </a:p>
      </dsp:txBody>
      <dsp:txXfrm>
        <a:off x="0" y="870796"/>
        <a:ext cx="6513603" cy="437805"/>
      </dsp:txXfrm>
    </dsp:sp>
    <dsp:sp modelId="{F4B2B13E-904B-4AC0-93C0-D520724C1A70}">
      <dsp:nvSpPr>
        <dsp:cNvPr id="0" name=""/>
        <dsp:cNvSpPr/>
      </dsp:nvSpPr>
      <dsp:spPr>
        <a:xfrm>
          <a:off x="0" y="1308601"/>
          <a:ext cx="6513603" cy="715052"/>
        </a:xfrm>
        <a:prstGeom prst="roundRect">
          <a:avLst/>
        </a:prstGeom>
        <a:gradFill rotWithShape="0">
          <a:gsLst>
            <a:gs pos="0">
              <a:schemeClr val="accent5">
                <a:hueOff val="-1689636"/>
                <a:satOff val="-4355"/>
                <a:lumOff val="-294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689636"/>
                <a:satOff val="-4355"/>
                <a:lumOff val="-294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689636"/>
                <a:satOff val="-4355"/>
                <a:lumOff val="-294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/>
            <a:t>Cesta k vítězství: pokračování a odpovědi </a:t>
          </a:r>
          <a:r>
            <a:rPr lang="cs-CZ" sz="1800" kern="1200"/>
            <a:t>– Jack a Suzy Welch (2006)</a:t>
          </a:r>
          <a:endParaRPr lang="en-US" sz="1800" kern="1200"/>
        </a:p>
      </dsp:txBody>
      <dsp:txXfrm>
        <a:off x="34906" y="1343507"/>
        <a:ext cx="6443791" cy="645240"/>
      </dsp:txXfrm>
    </dsp:sp>
    <dsp:sp modelId="{F044D8C7-690C-44A4-B657-7B6835401CF4}">
      <dsp:nvSpPr>
        <dsp:cNvPr id="0" name=""/>
        <dsp:cNvSpPr/>
      </dsp:nvSpPr>
      <dsp:spPr>
        <a:xfrm>
          <a:off x="0" y="2023654"/>
          <a:ext cx="6513603" cy="6334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400" kern="1200"/>
            <a:t>nejzajímavější otázky a otevřené, trefné odpovědi, jež rozšiřují onu konverzaci, kterou Jack a Suzy Welchovi zahájili v Cestě k vítězství</a:t>
          </a:r>
          <a:br>
            <a:rPr lang="cs-CZ" sz="1400" kern="1200"/>
          </a:br>
          <a:endParaRPr lang="en-US" sz="1400" kern="1200"/>
        </a:p>
      </dsp:txBody>
      <dsp:txXfrm>
        <a:off x="0" y="2023654"/>
        <a:ext cx="6513603" cy="633420"/>
      </dsp:txXfrm>
    </dsp:sp>
    <dsp:sp modelId="{76F99C36-7363-4E61-BA02-7752CE9990A5}">
      <dsp:nvSpPr>
        <dsp:cNvPr id="0" name=""/>
        <dsp:cNvSpPr/>
      </dsp:nvSpPr>
      <dsp:spPr>
        <a:xfrm>
          <a:off x="0" y="2657074"/>
          <a:ext cx="6513603" cy="715052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/>
            <a:t>Rovnou k věci </a:t>
          </a:r>
          <a:r>
            <a:rPr lang="cs-CZ" sz="1800" kern="1200"/>
            <a:t>– Jack Welch, John A. Byrne (2006)</a:t>
          </a:r>
          <a:endParaRPr lang="en-US" sz="1800" kern="1200"/>
        </a:p>
      </dsp:txBody>
      <dsp:txXfrm>
        <a:off x="34906" y="2691980"/>
        <a:ext cx="6443791" cy="645240"/>
      </dsp:txXfrm>
    </dsp:sp>
    <dsp:sp modelId="{B93D5F26-1DD7-4FFD-977A-D79F55885AE5}">
      <dsp:nvSpPr>
        <dsp:cNvPr id="0" name=""/>
        <dsp:cNvSpPr/>
      </dsp:nvSpPr>
      <dsp:spPr>
        <a:xfrm>
          <a:off x="0" y="3372126"/>
          <a:ext cx="6513603" cy="437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400" kern="1200"/>
            <a:t>podrobný popis o lidech, kteří formovali jeho život, o jeho velkých úspěších a neúspěších provázejících jeho kariéru</a:t>
          </a:r>
          <a:endParaRPr lang="en-US" sz="1400" kern="1200"/>
        </a:p>
      </dsp:txBody>
      <dsp:txXfrm>
        <a:off x="0" y="3372126"/>
        <a:ext cx="6513603" cy="437805"/>
      </dsp:txXfrm>
    </dsp:sp>
    <dsp:sp modelId="{DAB493B8-89A0-44B7-8F36-1FCFA28CA2DD}">
      <dsp:nvSpPr>
        <dsp:cNvPr id="0" name=""/>
        <dsp:cNvSpPr/>
      </dsp:nvSpPr>
      <dsp:spPr>
        <a:xfrm>
          <a:off x="0" y="3809931"/>
          <a:ext cx="6513603" cy="715052"/>
        </a:xfrm>
        <a:prstGeom prst="roundRect">
          <a:avLst/>
        </a:prstGeom>
        <a:gradFill rotWithShape="0">
          <a:gsLst>
            <a:gs pos="0">
              <a:schemeClr val="accent5">
                <a:hueOff val="-5068907"/>
                <a:satOff val="-13064"/>
                <a:lumOff val="-882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5068907"/>
                <a:satOff val="-13064"/>
                <a:lumOff val="-882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5068907"/>
                <a:satOff val="-13064"/>
                <a:lumOff val="-882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/>
            <a:t>Byznys podle Jacka Welche </a:t>
          </a:r>
          <a:r>
            <a:rPr lang="cs-CZ" sz="1800" kern="1200"/>
            <a:t>(2008)</a:t>
          </a:r>
          <a:br>
            <a:rPr lang="cs-CZ" sz="1800" kern="1200"/>
          </a:br>
          <a:endParaRPr lang="en-US" sz="1800" kern="1200"/>
        </a:p>
      </dsp:txBody>
      <dsp:txXfrm>
        <a:off x="34906" y="3844837"/>
        <a:ext cx="6443791" cy="645240"/>
      </dsp:txXfrm>
    </dsp:sp>
    <dsp:sp modelId="{539CA031-BCFE-454A-93AE-6A2862587CBD}">
      <dsp:nvSpPr>
        <dsp:cNvPr id="0" name=""/>
        <dsp:cNvSpPr/>
      </dsp:nvSpPr>
      <dsp:spPr>
        <a:xfrm>
          <a:off x="0" y="4576824"/>
          <a:ext cx="6513603" cy="715052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/>
            <a:t>O byznysu a kariéře a jak v nich zvítězit </a:t>
          </a:r>
          <a:r>
            <a:rPr lang="cs-CZ" sz="1800" kern="1200"/>
            <a:t>(2016)</a:t>
          </a:r>
          <a:endParaRPr lang="en-US" sz="1800" kern="1200"/>
        </a:p>
      </dsp:txBody>
      <dsp:txXfrm>
        <a:off x="34906" y="4611730"/>
        <a:ext cx="6443791" cy="645240"/>
      </dsp:txXfrm>
    </dsp:sp>
    <dsp:sp modelId="{68B8D1A5-8DB0-465B-895F-79085C19E6F3}">
      <dsp:nvSpPr>
        <dsp:cNvPr id="0" name=""/>
        <dsp:cNvSpPr/>
      </dsp:nvSpPr>
      <dsp:spPr>
        <a:xfrm>
          <a:off x="0" y="5291877"/>
          <a:ext cx="6513603" cy="4378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807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1400" kern="1200"/>
            <a:t>to nejdůležitější z byznysu a kariéry, co by měl znát každý manažer, podnikatel i ten kdo o této dráze teprve uvažuje</a:t>
          </a:r>
          <a:endParaRPr lang="en-US" sz="1400" kern="1200"/>
        </a:p>
      </dsp:txBody>
      <dsp:txXfrm>
        <a:off x="0" y="5291877"/>
        <a:ext cx="6513603" cy="4378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C9F37-6502-452F-BB31-4990D3687C17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0DB383-0B59-4D61-A7E3-4487617E17B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7503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DB383-0B59-4D61-A7E3-4487617E17B8}" type="slidenum">
              <a:rPr lang="cs-CZ" smtClean="0"/>
              <a:t>1</a:t>
            </a:fld>
            <a:endParaRPr lang="cs-CZ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A9F8DC91-6F51-4611-9ED6-4A2A79A520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2021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0627344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DB383-0B59-4D61-A7E3-4487617E17B8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17402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DB383-0B59-4D61-A7E3-4487617E17B8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0999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3033713" cy="170656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DB383-0B59-4D61-A7E3-4487617E17B8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747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DB383-0B59-4D61-A7E3-4487617E17B8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69387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DB383-0B59-4D61-A7E3-4487617E17B8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5803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DB383-0B59-4D61-A7E3-4487617E17B8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0967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DB383-0B59-4D61-A7E3-4487617E17B8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478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DB383-0B59-4D61-A7E3-4487617E17B8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478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DB383-0B59-4D61-A7E3-4487617E17B8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340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0DB383-0B59-4D61-A7E3-4487617E17B8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668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260B44-3A84-42F5-8928-4504D5EDAB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CADAA32-3B53-41A6-A7D4-62DB1CC90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F30AAF-A1B7-4FD5-9212-58DC6B30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CF3F-400E-48A0-8C6A-32CBAC99DF41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A6E3CCB-10C0-4F8C-AEC4-A1379EDA9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64AB21-F780-4FAC-907E-53A8213D5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BB341-943B-4C76-A909-3C51F46D64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8125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34D004-89D4-49F6-B323-D9F1512F1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D89C26-E7F9-4FBA-89DA-A4FC304A08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5E20CAD-0E58-477B-B6ED-CC798B95D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CF3F-400E-48A0-8C6A-32CBAC99DF41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A388F38-D964-48D4-AE55-5F1FA790F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22139B-DFDB-48C5-9C0D-B46AC7336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BB341-943B-4C76-A909-3C51F46D64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7767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6457BD8-56A1-45AA-83C9-20DA6394C7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A32994-778B-4306-BCAA-06593FCC0C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355C4E-2DFB-469F-812B-786099990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CF3F-400E-48A0-8C6A-32CBAC99DF41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2C7656D-1F9B-4EA0-81D4-6646EF61A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10300F6-6922-43A9-9FB7-61C1B50B6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BB341-943B-4C76-A909-3C51F46D64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5313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0D89A4-7A11-40AA-93D7-1639E3986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EDD5977-0BBF-4B9E-BE3B-08626655C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17C1EEF-A697-4AD1-95D1-2870DFF01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CF3F-400E-48A0-8C6A-32CBAC99DF41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362A56A-4C5C-418E-A264-B4DBF1889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0D211D-8A6C-47B7-96DC-1DCB047FA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BB341-943B-4C76-A909-3C51F46D64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7010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54B955-0813-4856-A675-5526CD984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CE50C60-A6D8-408B-9D7E-02466459F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1318440-981A-4528-A1E4-195B7DAEB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CF3F-400E-48A0-8C6A-32CBAC99DF41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6B34A8-A647-4FD8-8F49-0F80631B99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9F6659-6618-4858-9F3B-998B90AD8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BB341-943B-4C76-A909-3C51F46D64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1727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5B2D35-44F3-4199-BF24-96966628C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75C1D34-7F10-4BFD-86CB-AB6D06545E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E25EAAC9-7559-4B8D-A151-FF6DEB13F0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6A92BBF-AD4B-484E-9279-CF73A7459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CF3F-400E-48A0-8C6A-32CBAC99DF41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965F5D-24C6-4B99-9B86-220023E95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92E1F3D-7299-4D2C-BDD2-CF5E57FA2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BB341-943B-4C76-A909-3C51F46D64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58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44B669-62B8-4A80-B2B1-1EB12D9F0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702654F-BDF2-42FB-8B05-4410393FDF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C4402B89-A569-4D12-A72C-27B925C1C2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77CD05D-7775-4DC2-BD23-5A0A992BAA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26F0C002-7AEC-4C86-A081-658BED90B4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7ED5DE0-0982-414E-BE11-14EC1587A7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CF3F-400E-48A0-8C6A-32CBAC99DF41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D3DC92F-FB06-4407-98B2-D506177C6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A4B8277-8914-4CB0-A2BF-5588913A6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BB341-943B-4C76-A909-3C51F46D64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6935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B79F22-C3F1-4CDA-9771-6A59FC96A1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898ECA7-264D-4E6A-88A9-FC41FD31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CF3F-400E-48A0-8C6A-32CBAC99DF41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C59FD926-3292-4FA1-9773-BDEC7B92A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999CABA-912E-4902-835A-3FBE9D1DE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BB341-943B-4C76-A909-3C51F46D64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3547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81E8ED3-C239-4E39-9DE9-30AFDE61E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CF3F-400E-48A0-8C6A-32CBAC99DF41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61725836-BEBE-4F11-9491-1BBF7B9D5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3C51D2C-A997-4F23-9049-C93AC430D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BB341-943B-4C76-A909-3C51F46D64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9537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E7258A-4E47-4AF1-8F74-F86C3D64F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5E2269A-2BC8-433D-9C17-19391148B9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14623C3-CFB1-46AA-B143-7E8E62866E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AF5A60B-C731-42EC-B942-F5244FCC4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CF3F-400E-48A0-8C6A-32CBAC99DF41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54698FB-29B4-48B1-91AE-3599EE6852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7EE1555-E6A4-44B3-A091-16DBC688C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BB341-943B-4C76-A909-3C51F46D64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5681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A29F4B-E4F3-47CF-A56F-7DBB12FC79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FFCF76C-82E0-4493-98A6-3E1B15AD94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319E2282-8180-470E-99AE-1D44954E92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2011D75-4CCC-41DF-B42B-32964C76B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CCF3F-400E-48A0-8C6A-32CBAC99DF41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B36A13F-E95B-4533-891C-ECB8B687D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F199DAF-391B-4257-9902-6B744A05C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ABB341-943B-4C76-A909-3C51F46D64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56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90283BA-CDCA-46B9-A049-7DF66B359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AEACC358-F9DB-4179-A27C-693998D984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CDD06C-0AC3-4BB0-ACB9-46EE76D895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CCF3F-400E-48A0-8C6A-32CBAC99DF41}" type="datetimeFigureOut">
              <a:rPr lang="cs-CZ" smtClean="0"/>
              <a:t>10.04.2021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8408A10-088C-4D13-B0A5-2EE5121A0A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3F64FB-E46C-4108-BBC5-20DEA02DA7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BB341-943B-4C76-A909-3C51F46D64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194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F750A6-CF25-4E69-BFE8-A728EA2533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6765" y="698500"/>
            <a:ext cx="5281719" cy="5219699"/>
          </a:xfrm>
        </p:spPr>
        <p:txBody>
          <a:bodyPr anchor="t">
            <a:normAutofit fontScale="90000"/>
          </a:bodyPr>
          <a:lstStyle/>
          <a:p>
            <a:r>
              <a:rPr lang="cs-CZ" sz="4800" dirty="0"/>
              <a:t>Jack </a:t>
            </a:r>
            <a:r>
              <a:rPr lang="cs-CZ" sz="4800" dirty="0" err="1"/>
              <a:t>Welch</a:t>
            </a:r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/>
              <a:t/>
            </a:r>
            <a:br>
              <a:rPr lang="cs-CZ" sz="4800" dirty="0"/>
            </a:br>
            <a:r>
              <a:rPr lang="cs-CZ" sz="2200" dirty="0"/>
              <a:t>„Hvězdy bohatě odměňujte a těm, kteří podávají slabý výkon ukažte dveře.“</a:t>
            </a:r>
            <a:r>
              <a:rPr lang="cs-CZ" sz="2700" dirty="0"/>
              <a:t/>
            </a:r>
            <a:br>
              <a:rPr lang="cs-CZ" sz="2700" dirty="0"/>
            </a:br>
            <a:r>
              <a:rPr lang="cs-CZ" sz="2700" dirty="0"/>
              <a:t/>
            </a:r>
            <a:br>
              <a:rPr lang="cs-CZ" sz="2700" dirty="0"/>
            </a:br>
            <a:r>
              <a:rPr lang="cs-CZ" sz="2200" dirty="0"/>
              <a:t>„Manažeři, kteří si nejsou jistí sami sebou, komplikují svět okolo sebe.“</a:t>
            </a:r>
            <a:br>
              <a:rPr lang="cs-CZ" sz="2200" dirty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/>
              <a:t>„Práce je příliš významnou součástí života na to, aby se v ní člověk trápil.“</a:t>
            </a:r>
            <a:br>
              <a:rPr lang="cs-CZ" sz="2200" dirty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/>
              <a:t>„Skvělá práce dodá vašemu životu vzrušení a smysl. Nesprávná práce váš život vyčerpá.“</a:t>
            </a:r>
            <a:br>
              <a:rPr lang="cs-CZ" sz="2200" dirty="0"/>
            </a:b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/>
              <a:t>„Největší zbabělci jsou manažeři, kteří nedají lidem vědět, jak na tom jsou.“</a:t>
            </a: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/>
              <a:t/>
            </a:r>
            <a:br>
              <a:rPr lang="cs-CZ" sz="2800" dirty="0"/>
            </a:br>
            <a:endParaRPr lang="cs-CZ" sz="27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BDFDD0D-8100-43CB-8433-43909A0A10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766" y="6318439"/>
            <a:ext cx="4524973" cy="526860"/>
          </a:xfrm>
        </p:spPr>
        <p:txBody>
          <a:bodyPr anchor="b">
            <a:normAutofit/>
          </a:bodyPr>
          <a:lstStyle/>
          <a:p>
            <a:pPr algn="l"/>
            <a:r>
              <a:rPr lang="cs-CZ" sz="1400" dirty="0"/>
              <a:t>Karolína Palátová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BCC55ACC-A2F6-403C-A3A4-D59B3734D4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Obrázek 4" descr="Obsah obrázku osoba, muž, vázanka, oblečení&#10;&#10;Popis vygenerován s velmi vysokou mírou spolehlivosti">
            <a:extLst>
              <a:ext uri="{FF2B5EF4-FFF2-40B4-BE49-F238E27FC236}">
                <a16:creationId xmlns:a16="http://schemas.microsoft.com/office/drawing/2014/main" id="{CF721269-5AB0-48BC-A4EF-0037D0CC548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59" r="8609"/>
          <a:stretch/>
        </p:blipFill>
        <p:spPr>
          <a:xfrm>
            <a:off x="6122686" y="381000"/>
            <a:ext cx="6170914" cy="6313225"/>
          </a:xfrm>
          <a:custGeom>
            <a:avLst/>
            <a:gdLst>
              <a:gd name="connsiteX0" fmla="*/ 3397813 w 6170914"/>
              <a:gd name="connsiteY0" fmla="*/ 0 h 6313225"/>
              <a:gd name="connsiteX1" fmla="*/ 6019731 w 6170914"/>
              <a:gd name="connsiteY1" fmla="*/ 1236489 h 6313225"/>
              <a:gd name="connsiteX2" fmla="*/ 6170914 w 6170914"/>
              <a:gd name="connsiteY2" fmla="*/ 1438663 h 6313225"/>
              <a:gd name="connsiteX3" fmla="*/ 6170914 w 6170914"/>
              <a:gd name="connsiteY3" fmla="*/ 5356963 h 6313225"/>
              <a:gd name="connsiteX4" fmla="*/ 6019731 w 6170914"/>
              <a:gd name="connsiteY4" fmla="*/ 5559138 h 6313225"/>
              <a:gd name="connsiteX5" fmla="*/ 5194591 w 6170914"/>
              <a:gd name="connsiteY5" fmla="*/ 6282226 h 6313225"/>
              <a:gd name="connsiteX6" fmla="*/ 5141791 w 6170914"/>
              <a:gd name="connsiteY6" fmla="*/ 6313225 h 6313225"/>
              <a:gd name="connsiteX7" fmla="*/ 1659199 w 6170914"/>
              <a:gd name="connsiteY7" fmla="*/ 6313225 h 6313225"/>
              <a:gd name="connsiteX8" fmla="*/ 1498064 w 6170914"/>
              <a:gd name="connsiteY8" fmla="*/ 6215333 h 6313225"/>
              <a:gd name="connsiteX9" fmla="*/ 0 w 6170914"/>
              <a:gd name="connsiteY9" fmla="*/ 3397813 h 6313225"/>
              <a:gd name="connsiteX10" fmla="*/ 3397813 w 6170914"/>
              <a:gd name="connsiteY10" fmla="*/ 0 h 63132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42472320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Freeform: Shape 9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AEE67C6-4C7C-4DDD-98A7-0F899F3FF4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cs-CZ">
                <a:solidFill>
                  <a:srgbClr val="FFFFFF"/>
                </a:solidFill>
              </a:rPr>
              <a:t>Díla:</a:t>
            </a:r>
          </a:p>
        </p:txBody>
      </p:sp>
      <p:graphicFrame>
        <p:nvGraphicFramePr>
          <p:cNvPr id="22" name="Zástupný symbol pro obsah 2">
            <a:extLst>
              <a:ext uri="{FF2B5EF4-FFF2-40B4-BE49-F238E27FC236}">
                <a16:creationId xmlns:a16="http://schemas.microsoft.com/office/drawing/2014/main" id="{CFDFF5E5-1DD5-41E6-886A-BEDCF01B80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4467836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24410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2285737-90EE-47DC-AC80-8AE156B119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-1" y="-1"/>
            <a:ext cx="4403709" cy="6858001"/>
          </a:xfrm>
          <a:custGeom>
            <a:avLst/>
            <a:gdLst>
              <a:gd name="connsiteX0" fmla="*/ 3223890 w 4403709"/>
              <a:gd name="connsiteY0" fmla="*/ 6858001 h 6858001"/>
              <a:gd name="connsiteX1" fmla="*/ 4101908 w 4403709"/>
              <a:gd name="connsiteY1" fmla="*/ 6858001 h 6858001"/>
              <a:gd name="connsiteX2" fmla="*/ 3254950 w 4403709"/>
              <a:gd name="connsiteY2" fmla="*/ 1599356 h 6858001"/>
              <a:gd name="connsiteX3" fmla="*/ 3254950 w 4403709"/>
              <a:gd name="connsiteY3" fmla="*/ 1594062 h 6858001"/>
              <a:gd name="connsiteX4" fmla="*/ 4403709 w 4403709"/>
              <a:gd name="connsiteY4" fmla="*/ 0 h 6858001"/>
              <a:gd name="connsiteX5" fmla="*/ 3254950 w 4403709"/>
              <a:gd name="connsiteY5" fmla="*/ 0 h 6858001"/>
              <a:gd name="connsiteX6" fmla="*/ 2903520 w 4403709"/>
              <a:gd name="connsiteY6" fmla="*/ 0 h 6858001"/>
              <a:gd name="connsiteX7" fmla="*/ 0 w 4403709"/>
              <a:gd name="connsiteY7" fmla="*/ 0 h 6858001"/>
              <a:gd name="connsiteX8" fmla="*/ 0 w 4403709"/>
              <a:gd name="connsiteY8" fmla="*/ 6858000 h 6858001"/>
              <a:gd name="connsiteX9" fmla="*/ 3223890 w 4403709"/>
              <a:gd name="connsiteY9" fmla="*/ 6858000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403709" h="6858001">
                <a:moveTo>
                  <a:pt x="3223890" y="6858001"/>
                </a:moveTo>
                <a:lnTo>
                  <a:pt x="4101908" y="6858001"/>
                </a:lnTo>
                <a:lnTo>
                  <a:pt x="3254950" y="1599356"/>
                </a:lnTo>
                <a:lnTo>
                  <a:pt x="3254950" y="1594062"/>
                </a:lnTo>
                <a:lnTo>
                  <a:pt x="4403709" y="0"/>
                </a:lnTo>
                <a:lnTo>
                  <a:pt x="3254950" y="0"/>
                </a:lnTo>
                <a:lnTo>
                  <a:pt x="2903520" y="0"/>
                </a:lnTo>
                <a:lnTo>
                  <a:pt x="0" y="0"/>
                </a:lnTo>
                <a:lnTo>
                  <a:pt x="0" y="6858000"/>
                </a:lnTo>
                <a:lnTo>
                  <a:pt x="322389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57BDC17-F1B3-455F-BBF1-680AA1F25C0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3315292" y="0"/>
            <a:ext cx="2436813" cy="6858001"/>
            <a:chOff x="1320800" y="0"/>
            <a:chExt cx="2436813" cy="6858001"/>
          </a:xfrm>
        </p:grpSpPr>
        <p:sp>
          <p:nvSpPr>
            <p:cNvPr id="26" name="Freeform 6">
              <a:extLst>
                <a:ext uri="{FF2B5EF4-FFF2-40B4-BE49-F238E27FC236}">
                  <a16:creationId xmlns:a16="http://schemas.microsoft.com/office/drawing/2014/main" id="{64E2FA9A-FEF7-4501-B0EB-5E45EDD2177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7" name="Freeform 7">
              <a:extLst>
                <a:ext uri="{FF2B5EF4-FFF2-40B4-BE49-F238E27FC236}">
                  <a16:creationId xmlns:a16="http://schemas.microsoft.com/office/drawing/2014/main" id="{BC38192B-B4CB-47D4-A3B1-10010247F15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</p:sp>
        <p:sp>
          <p:nvSpPr>
            <p:cNvPr id="28" name="Freeform 8">
              <a:extLst>
                <a:ext uri="{FF2B5EF4-FFF2-40B4-BE49-F238E27FC236}">
                  <a16:creationId xmlns:a16="http://schemas.microsoft.com/office/drawing/2014/main" id="{96330E33-E171-4B0F-82B5-AF7230399B5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62626"/>
            </a:solidFill>
            <a:ln>
              <a:noFill/>
            </a:ln>
          </p:spPr>
        </p:sp>
        <p:sp>
          <p:nvSpPr>
            <p:cNvPr id="29" name="Freeform 9">
              <a:extLst>
                <a:ext uri="{FF2B5EF4-FFF2-40B4-BE49-F238E27FC236}">
                  <a16:creationId xmlns:a16="http://schemas.microsoft.com/office/drawing/2014/main" id="{332B1723-69BF-42D7-B757-0FA059E1525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30" name="Freeform 10">
              <a:extLst>
                <a:ext uri="{FF2B5EF4-FFF2-40B4-BE49-F238E27FC236}">
                  <a16:creationId xmlns:a16="http://schemas.microsoft.com/office/drawing/2014/main" id="{F115D62D-1E96-48D1-A78D-D370A0BFB9B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31" name="Freeform 11">
              <a:extLst>
                <a:ext uri="{FF2B5EF4-FFF2-40B4-BE49-F238E27FC236}">
                  <a16:creationId xmlns:a16="http://schemas.microsoft.com/office/drawing/2014/main" id="{91C2876A-169D-4822-A766-C00578C88B4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rgbClr val="404040"/>
            </a:solidFill>
            <a:ln>
              <a:noFill/>
            </a:ln>
          </p:spPr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087DF5FE-117C-463B-8906-0409EFAF8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020" y="685800"/>
            <a:ext cx="2780271" cy="5105400"/>
          </a:xfrm>
        </p:spPr>
        <p:txBody>
          <a:bodyPr>
            <a:normAutofit/>
          </a:bodyPr>
          <a:lstStyle/>
          <a:p>
            <a:r>
              <a:rPr lang="cs-CZ" sz="4000">
                <a:solidFill>
                  <a:srgbClr val="FFFFFF"/>
                </a:solidFill>
              </a:rPr>
              <a:t>Zdroje: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68ECB07-F190-4B90-901A-DF30D1ECB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41850" y="1143000"/>
            <a:ext cx="6815471" cy="5033963"/>
          </a:xfrm>
        </p:spPr>
        <p:txBody>
          <a:bodyPr>
            <a:normAutofit/>
          </a:bodyPr>
          <a:lstStyle/>
          <a:p>
            <a:r>
              <a:rPr lang="cs-CZ" sz="2200" dirty="0"/>
              <a:t>https://managementmania.com/cs/jack-welch</a:t>
            </a:r>
          </a:p>
          <a:p>
            <a:r>
              <a:rPr lang="cs-CZ" sz="2200" dirty="0"/>
              <a:t>http://www.vedeme.cz/pro-vedeni/inspirace/111-zasady-vedeni3.html</a:t>
            </a:r>
          </a:p>
          <a:p>
            <a:r>
              <a:rPr lang="cs-CZ" sz="2200" dirty="0"/>
              <a:t>https://www.ge.com/cee/company/ge-czech-and-slovak-republic</a:t>
            </a:r>
          </a:p>
          <a:p>
            <a:r>
              <a:rPr lang="cs-CZ" sz="2200" dirty="0"/>
              <a:t>https://ekonomika.idnes.cz/neutronovy-boss-jack-welch-ddu-/ekonomika.aspx?c=A011102_140503_eko_profily_ven</a:t>
            </a:r>
          </a:p>
          <a:p>
            <a:r>
              <a:rPr lang="cs-CZ" sz="2200" dirty="0"/>
              <a:t>http://www.databazeknih.cz/autori/jack-welch-3746</a:t>
            </a:r>
          </a:p>
          <a:p>
            <a:r>
              <a:rPr lang="cs-CZ" sz="2200" dirty="0"/>
              <a:t>https://en.wikipedia.org/wiki/Jack_Welch </a:t>
            </a:r>
          </a:p>
          <a:p>
            <a:endParaRPr lang="cs-CZ" sz="22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  <a:defRPr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1827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E6FC17-AA1D-434E-B38E-DC42E7E65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je Jack </a:t>
            </a:r>
            <a:r>
              <a:rPr lang="cs-CZ" dirty="0" err="1"/>
              <a:t>Welch</a:t>
            </a:r>
            <a:r>
              <a:rPr lang="cs-CZ" dirty="0"/>
              <a:t>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AD75B3-064C-43AB-B429-B51406A72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/>
              <a:t>Narozen v roce 1935, Massachusetts v USA</a:t>
            </a:r>
          </a:p>
          <a:p>
            <a:r>
              <a:rPr lang="cs-CZ" sz="2400" dirty="0"/>
              <a:t>Americký podnikatel a manažer, původním vzděláním chemický inženýr </a:t>
            </a:r>
          </a:p>
          <a:p>
            <a:r>
              <a:rPr lang="cs-CZ" sz="2400" dirty="0"/>
              <a:t>Bývalý generální ředitel společnosti General Electric (1981-2001), původně jako technik do divize plastů</a:t>
            </a:r>
          </a:p>
          <a:p>
            <a:r>
              <a:rPr lang="cs-CZ" sz="2400" dirty="0"/>
              <a:t>Považován za největšího manažera dvacátého století</a:t>
            </a:r>
          </a:p>
        </p:txBody>
      </p:sp>
    </p:spTree>
    <p:extLst>
      <p:ext uri="{BB962C8B-B14F-4D97-AF65-F5344CB8AC3E}">
        <p14:creationId xmlns:p14="http://schemas.microsoft.com/office/powerpoint/2010/main" val="2861482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52EF9E-B535-42FA-A9C0-7DEE30053D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230" y="398547"/>
            <a:ext cx="6387102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kern="1200" dirty="0">
                <a:latin typeface="+mj-lt"/>
                <a:ea typeface="+mj-ea"/>
                <a:cs typeface="+mj-cs"/>
              </a:rPr>
              <a:t>General Electric</a:t>
            </a:r>
          </a:p>
        </p:txBody>
      </p:sp>
      <p:sp>
        <p:nvSpPr>
          <p:cNvPr id="35" name="Content Placeholder 34">
            <a:extLst>
              <a:ext uri="{FF2B5EF4-FFF2-40B4-BE49-F238E27FC236}">
                <a16:creationId xmlns:a16="http://schemas.microsoft.com/office/drawing/2014/main" id="{CE99426D-1F47-4D44-897C-57419BDFB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3333" y="1909011"/>
            <a:ext cx="7338969" cy="4779656"/>
          </a:xfrm>
        </p:spPr>
        <p:txBody>
          <a:bodyPr anchor="t">
            <a:normAutofit lnSpcReduction="10000"/>
          </a:bodyPr>
          <a:lstStyle/>
          <a:p>
            <a:r>
              <a:rPr lang="cs-CZ" sz="2000" dirty="0"/>
              <a:t>a.s. založená v roce 1892 Thomasem Edisonem, Thomsonem, Houstonem a </a:t>
            </a:r>
            <a:r>
              <a:rPr lang="cs-CZ" sz="2000" dirty="0" err="1"/>
              <a:t>Coffinem</a:t>
            </a:r>
            <a:r>
              <a:rPr lang="cs-CZ" sz="2000" dirty="0"/>
              <a:t>.</a:t>
            </a:r>
          </a:p>
          <a:p>
            <a:r>
              <a:rPr lang="cs-CZ" sz="2000" dirty="0"/>
              <a:t>GE vyniká hlavně v oblasti dopravní technologie. Soustředí se také na obory finančnictví, energetiky, médií, výrobu materiálů, plastů a dalších.</a:t>
            </a:r>
          </a:p>
          <a:p>
            <a:r>
              <a:rPr lang="cs-CZ" sz="2000" dirty="0"/>
              <a:t>Je zastoupena ve více jak 100 zemích světa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1960 nastoupil do GE </a:t>
            </a:r>
          </a:p>
          <a:p>
            <a:r>
              <a:rPr lang="cs-CZ" sz="2000" dirty="0"/>
              <a:t>1968 povýšil na pozici šéfa celé divize plastů</a:t>
            </a:r>
          </a:p>
          <a:p>
            <a:r>
              <a:rPr lang="cs-CZ" sz="2000" dirty="0"/>
              <a:t>1972 jmenován viceprezidentem společnosti</a:t>
            </a:r>
          </a:p>
          <a:p>
            <a:r>
              <a:rPr lang="cs-CZ" sz="2000" dirty="0"/>
              <a:t>1973 – 1979 byl šéfem strategického plánování po GE</a:t>
            </a:r>
          </a:p>
          <a:p>
            <a:r>
              <a:rPr lang="cs-CZ" sz="2000" dirty="0"/>
              <a:t>1981 zvolen výkonným ředitelem a předsedou správní rady GE</a:t>
            </a:r>
          </a:p>
          <a:p>
            <a:r>
              <a:rPr lang="cs-CZ" sz="2000" dirty="0"/>
              <a:t>2001 předal ředitelské křeslo </a:t>
            </a:r>
            <a:r>
              <a:rPr lang="cs-CZ" sz="2000" dirty="0" err="1"/>
              <a:t>Jeffu</a:t>
            </a:r>
            <a:r>
              <a:rPr lang="cs-CZ" sz="2000" dirty="0"/>
              <a:t> </a:t>
            </a:r>
            <a:r>
              <a:rPr lang="cs-CZ" sz="2000" dirty="0" err="1"/>
              <a:t>Immeltovi</a:t>
            </a:r>
            <a:endParaRPr lang="cs-CZ" sz="2000" dirty="0"/>
          </a:p>
          <a:p>
            <a:pPr marL="0" indent="0">
              <a:buNone/>
            </a:pPr>
            <a:endParaRPr lang="cs-CZ" sz="1100" dirty="0"/>
          </a:p>
          <a:p>
            <a:endParaRPr lang="en-US" sz="1100" dirty="0"/>
          </a:p>
        </p:txBody>
      </p: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2C6A2225-94AF-4BC4-98F4-77746E7B10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25108" y="1"/>
            <a:ext cx="4666892" cy="3612937"/>
          </a:xfrm>
          <a:custGeom>
            <a:avLst/>
            <a:gdLst>
              <a:gd name="connsiteX0" fmla="*/ 192227 w 4666892"/>
              <a:gd name="connsiteY0" fmla="*/ 0 h 3612937"/>
              <a:gd name="connsiteX1" fmla="*/ 4666892 w 4666892"/>
              <a:gd name="connsiteY1" fmla="*/ 0 h 3612937"/>
              <a:gd name="connsiteX2" fmla="*/ 4666892 w 4666892"/>
              <a:gd name="connsiteY2" fmla="*/ 2643684 h 3612937"/>
              <a:gd name="connsiteX3" fmla="*/ 4657487 w 4666892"/>
              <a:gd name="connsiteY3" fmla="*/ 2656262 h 3612937"/>
              <a:gd name="connsiteX4" fmla="*/ 2628900 w 4666892"/>
              <a:gd name="connsiteY4" fmla="*/ 3612937 h 3612937"/>
              <a:gd name="connsiteX5" fmla="*/ 0 w 4666892"/>
              <a:gd name="connsiteY5" fmla="*/ 984037 h 3612937"/>
              <a:gd name="connsiteX6" fmla="*/ 118190 w 4666892"/>
              <a:gd name="connsiteY6" fmla="*/ 202283 h 36129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666892" h="3612937">
                <a:moveTo>
                  <a:pt x="192227" y="0"/>
                </a:moveTo>
                <a:lnTo>
                  <a:pt x="4666892" y="0"/>
                </a:lnTo>
                <a:lnTo>
                  <a:pt x="4666892" y="2643684"/>
                </a:lnTo>
                <a:lnTo>
                  <a:pt x="4657487" y="2656262"/>
                </a:lnTo>
                <a:cubicBezTo>
                  <a:pt x="4175308" y="3240527"/>
                  <a:pt x="3445594" y="3612937"/>
                  <a:pt x="2628900" y="3612937"/>
                </a:cubicBezTo>
                <a:cubicBezTo>
                  <a:pt x="1176999" y="3612937"/>
                  <a:pt x="0" y="2435938"/>
                  <a:pt x="0" y="984037"/>
                </a:cubicBezTo>
                <a:cubicBezTo>
                  <a:pt x="0" y="711806"/>
                  <a:pt x="41379" y="449239"/>
                  <a:pt x="118190" y="2022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46EA0402-5843-4D53-BF9C-BE720581206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89830" y="1"/>
            <a:ext cx="4502173" cy="3448219"/>
          </a:xfrm>
          <a:custGeom>
            <a:avLst/>
            <a:gdLst>
              <a:gd name="connsiteX0" fmla="*/ 205627 w 4502173"/>
              <a:gd name="connsiteY0" fmla="*/ 0 h 3448219"/>
              <a:gd name="connsiteX1" fmla="*/ 4502173 w 4502173"/>
              <a:gd name="connsiteY1" fmla="*/ 0 h 3448219"/>
              <a:gd name="connsiteX2" fmla="*/ 4502173 w 4502173"/>
              <a:gd name="connsiteY2" fmla="*/ 2368934 h 3448219"/>
              <a:gd name="connsiteX3" fmla="*/ 4365663 w 4502173"/>
              <a:gd name="connsiteY3" fmla="*/ 2551486 h 3448219"/>
              <a:gd name="connsiteX4" fmla="*/ 2464181 w 4502173"/>
              <a:gd name="connsiteY4" fmla="*/ 3448219 h 3448219"/>
              <a:gd name="connsiteX5" fmla="*/ 0 w 4502173"/>
              <a:gd name="connsiteY5" fmla="*/ 984038 h 3448219"/>
              <a:gd name="connsiteX6" fmla="*/ 193648 w 4502173"/>
              <a:gd name="connsiteY6" fmla="*/ 24867 h 34482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502173" h="3448219">
                <a:moveTo>
                  <a:pt x="205627" y="0"/>
                </a:moveTo>
                <a:lnTo>
                  <a:pt x="4502173" y="0"/>
                </a:lnTo>
                <a:lnTo>
                  <a:pt x="4502173" y="2368934"/>
                </a:lnTo>
                <a:lnTo>
                  <a:pt x="4365663" y="2551486"/>
                </a:lnTo>
                <a:cubicBezTo>
                  <a:pt x="3913696" y="3099144"/>
                  <a:pt x="3229704" y="3448219"/>
                  <a:pt x="2464181" y="3448219"/>
                </a:cubicBezTo>
                <a:cubicBezTo>
                  <a:pt x="1103251" y="3448219"/>
                  <a:pt x="0" y="2344968"/>
                  <a:pt x="0" y="984038"/>
                </a:cubicBezTo>
                <a:cubicBezTo>
                  <a:pt x="0" y="643806"/>
                  <a:pt x="68954" y="319678"/>
                  <a:pt x="193648" y="24867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3" name="Zástupný symbol pro obsah 4">
            <a:extLst>
              <a:ext uri="{FF2B5EF4-FFF2-40B4-BE49-F238E27FC236}">
                <a16:creationId xmlns:a16="http://schemas.microsoft.com/office/drawing/2014/main" id="{AAC60FE3-5F88-478C-AA11-82C1E0307FC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0" r="1251" b="-1"/>
          <a:stretch/>
        </p:blipFill>
        <p:spPr>
          <a:xfrm>
            <a:off x="8768827" y="209264"/>
            <a:ext cx="2580738" cy="2635610"/>
          </a:xfrm>
          <a:prstGeom prst="rect">
            <a:avLst/>
          </a:prstGeom>
        </p:spPr>
      </p:pic>
      <p:sp>
        <p:nvSpPr>
          <p:cNvPr id="56" name="Freeform: Shape 55">
            <a:extLst>
              <a:ext uri="{FF2B5EF4-FFF2-40B4-BE49-F238E27FC236}">
                <a16:creationId xmlns:a16="http://schemas.microsoft.com/office/drawing/2014/main" id="{648F5915-2CE1-4F74-88C5-D4366893D2D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4737" y="3918051"/>
            <a:ext cx="3587263" cy="2939948"/>
          </a:xfrm>
          <a:custGeom>
            <a:avLst/>
            <a:gdLst>
              <a:gd name="connsiteX0" fmla="*/ 2070613 w 3587263"/>
              <a:gd name="connsiteY0" fmla="*/ 0 h 2939948"/>
              <a:gd name="connsiteX1" fmla="*/ 3534758 w 3587263"/>
              <a:gd name="connsiteY1" fmla="*/ 606469 h 2939948"/>
              <a:gd name="connsiteX2" fmla="*/ 3587263 w 3587263"/>
              <a:gd name="connsiteY2" fmla="*/ 664240 h 2939948"/>
              <a:gd name="connsiteX3" fmla="*/ 3587263 w 3587263"/>
              <a:gd name="connsiteY3" fmla="*/ 2939948 h 2939948"/>
              <a:gd name="connsiteX4" fmla="*/ 193241 w 3587263"/>
              <a:gd name="connsiteY4" fmla="*/ 2939948 h 2939948"/>
              <a:gd name="connsiteX5" fmla="*/ 162719 w 3587263"/>
              <a:gd name="connsiteY5" fmla="*/ 2876589 h 2939948"/>
              <a:gd name="connsiteX6" fmla="*/ 0 w 3587263"/>
              <a:gd name="connsiteY6" fmla="*/ 2070613 h 2939948"/>
              <a:gd name="connsiteX7" fmla="*/ 2070613 w 3587263"/>
              <a:gd name="connsiteY7" fmla="*/ 0 h 29399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587263" h="2939948">
                <a:moveTo>
                  <a:pt x="2070613" y="0"/>
                </a:moveTo>
                <a:cubicBezTo>
                  <a:pt x="2642397" y="0"/>
                  <a:pt x="3160050" y="231761"/>
                  <a:pt x="3534758" y="606469"/>
                </a:cubicBezTo>
                <a:lnTo>
                  <a:pt x="3587263" y="664240"/>
                </a:lnTo>
                <a:lnTo>
                  <a:pt x="3587263" y="2939948"/>
                </a:lnTo>
                <a:lnTo>
                  <a:pt x="193241" y="2939948"/>
                </a:lnTo>
                <a:lnTo>
                  <a:pt x="162719" y="2876589"/>
                </a:lnTo>
                <a:cubicBezTo>
                  <a:pt x="57940" y="2628865"/>
                  <a:pt x="0" y="2356505"/>
                  <a:pt x="0" y="2070613"/>
                </a:cubicBezTo>
                <a:cubicBezTo>
                  <a:pt x="0" y="927045"/>
                  <a:pt x="927045" y="0"/>
                  <a:pt x="2070613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8" name="Freeform: Shape 57">
            <a:extLst>
              <a:ext uri="{FF2B5EF4-FFF2-40B4-BE49-F238E27FC236}">
                <a16:creationId xmlns:a16="http://schemas.microsoft.com/office/drawing/2014/main" id="{91B43EC4-7D6F-44CA-82DD-103883D2366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68827" y="4082142"/>
            <a:ext cx="3423175" cy="2775859"/>
          </a:xfrm>
          <a:custGeom>
            <a:avLst/>
            <a:gdLst>
              <a:gd name="connsiteX0" fmla="*/ 1906524 w 3423175"/>
              <a:gd name="connsiteY0" fmla="*/ 0 h 2775859"/>
              <a:gd name="connsiteX1" fmla="*/ 3377691 w 3423175"/>
              <a:gd name="connsiteY1" fmla="*/ 693798 h 2775859"/>
              <a:gd name="connsiteX2" fmla="*/ 3423175 w 3423175"/>
              <a:gd name="connsiteY2" fmla="*/ 754624 h 2775859"/>
              <a:gd name="connsiteX3" fmla="*/ 3423175 w 3423175"/>
              <a:gd name="connsiteY3" fmla="*/ 2775859 h 2775859"/>
              <a:gd name="connsiteX4" fmla="*/ 211114 w 3423175"/>
              <a:gd name="connsiteY4" fmla="*/ 2775859 h 2775859"/>
              <a:gd name="connsiteX5" fmla="*/ 149824 w 3423175"/>
              <a:gd name="connsiteY5" fmla="*/ 2648629 h 2775859"/>
              <a:gd name="connsiteX6" fmla="*/ 0 w 3423175"/>
              <a:gd name="connsiteY6" fmla="*/ 1906524 h 2775859"/>
              <a:gd name="connsiteX7" fmla="*/ 1906524 w 3423175"/>
              <a:gd name="connsiteY7" fmla="*/ 0 h 27758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23175" h="2775859">
                <a:moveTo>
                  <a:pt x="1906524" y="0"/>
                </a:moveTo>
                <a:cubicBezTo>
                  <a:pt x="2498805" y="0"/>
                  <a:pt x="3028006" y="270078"/>
                  <a:pt x="3377691" y="693798"/>
                </a:cubicBezTo>
                <a:lnTo>
                  <a:pt x="3423175" y="754624"/>
                </a:lnTo>
                <a:lnTo>
                  <a:pt x="3423175" y="2775859"/>
                </a:lnTo>
                <a:lnTo>
                  <a:pt x="211114" y="2775859"/>
                </a:lnTo>
                <a:lnTo>
                  <a:pt x="149824" y="2648629"/>
                </a:lnTo>
                <a:cubicBezTo>
                  <a:pt x="53349" y="2420536"/>
                  <a:pt x="0" y="2169760"/>
                  <a:pt x="0" y="1906524"/>
                </a:cubicBezTo>
                <a:cubicBezTo>
                  <a:pt x="0" y="853580"/>
                  <a:pt x="853580" y="0"/>
                  <a:pt x="1906524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C12AE25-67D1-4C35-8F4E-244DEE5E4E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2414" y="5111489"/>
            <a:ext cx="3229586" cy="942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7338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89E7FE-B9ED-4AD5-B9AA-1F4F9178D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9389" y="365125"/>
            <a:ext cx="10824411" cy="1325563"/>
          </a:xfrm>
        </p:spPr>
        <p:txBody>
          <a:bodyPr/>
          <a:lstStyle/>
          <a:p>
            <a:pPr algn="ctr"/>
            <a:r>
              <a:rPr lang="cs-CZ" b="1" i="1" dirty="0"/>
              <a:t>„Neutronový Jack“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80A16A6-8BFB-45CD-8C1E-48F1B1E64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172"/>
            <a:ext cx="10515600" cy="4879791"/>
          </a:xfrm>
        </p:spPr>
        <p:txBody>
          <a:bodyPr/>
          <a:lstStyle/>
          <a:p>
            <a:endParaRPr lang="cs-CZ" sz="2400" dirty="0"/>
          </a:p>
          <a:p>
            <a:r>
              <a:rPr lang="cs-CZ" sz="2400" dirty="0"/>
              <a:t>Redukce zaměstnanců</a:t>
            </a:r>
          </a:p>
          <a:p>
            <a:pPr lvl="1"/>
            <a:r>
              <a:rPr lang="cs-CZ" sz="2000" dirty="0"/>
              <a:t>Snížil počet zaměstnanců v letech 1981-85 z 411 na 299 tisíc</a:t>
            </a:r>
          </a:p>
          <a:p>
            <a:r>
              <a:rPr lang="cs-CZ" sz="2400" dirty="0"/>
              <a:t>Struktura managementu byla zredukována z 29 úrovní na 6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/>
          </a:p>
          <a:p>
            <a:r>
              <a:rPr lang="cs-CZ" sz="2400" dirty="0"/>
              <a:t>Za dvacet let navýšil tržní hodnotu firmy z 12 na 280 miliard </a:t>
            </a:r>
          </a:p>
          <a:p>
            <a:r>
              <a:rPr lang="cs-CZ" sz="2400" dirty="0"/>
              <a:t>Kdysi chřadnoucí organizace se stala pod jeho dozorem jednou z největších a nejziskovějších světových korporací vůbec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40302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Rectangle 67">
            <a:extLst>
              <a:ext uri="{FF2B5EF4-FFF2-40B4-BE49-F238E27FC236}">
                <a16:creationId xmlns:a16="http://schemas.microsoft.com/office/drawing/2014/main" id="{C991AD47-9C99-472F-BDAA-21B183F3394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1"/>
            <a:ext cx="12192001" cy="685799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15">
            <a:extLst>
              <a:ext uri="{FF2B5EF4-FFF2-40B4-BE49-F238E27FC236}">
                <a16:creationId xmlns:a16="http://schemas.microsoft.com/office/drawing/2014/main" id="{9E706731-3860-4E73-9335-A870F6741F0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42603" cy="6858000"/>
          </a:xfrm>
          <a:custGeom>
            <a:avLst/>
            <a:gdLst>
              <a:gd name="connsiteX0" fmla="*/ 0 w 9742603"/>
              <a:gd name="connsiteY0" fmla="*/ 0 h 6858000"/>
              <a:gd name="connsiteX1" fmla="*/ 152400 w 9742603"/>
              <a:gd name="connsiteY1" fmla="*/ 0 h 6858000"/>
              <a:gd name="connsiteX2" fmla="*/ 6566449 w 9742603"/>
              <a:gd name="connsiteY2" fmla="*/ 0 h 6858000"/>
              <a:gd name="connsiteX3" fmla="*/ 9742603 w 9742603"/>
              <a:gd name="connsiteY3" fmla="*/ 6858000 h 6858000"/>
              <a:gd name="connsiteX4" fmla="*/ 152400 w 9742603"/>
              <a:gd name="connsiteY4" fmla="*/ 6858000 h 6858000"/>
              <a:gd name="connsiteX5" fmla="*/ 0 w 9742603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742603" h="6858000">
                <a:moveTo>
                  <a:pt x="0" y="0"/>
                </a:moveTo>
                <a:lnTo>
                  <a:pt x="152400" y="0"/>
                </a:lnTo>
                <a:lnTo>
                  <a:pt x="6566449" y="0"/>
                </a:lnTo>
                <a:lnTo>
                  <a:pt x="9742603" y="6858000"/>
                </a:lnTo>
                <a:lnTo>
                  <a:pt x="1524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2" name="Freeform 11">
            <a:extLst>
              <a:ext uri="{FF2B5EF4-FFF2-40B4-BE49-F238E27FC236}">
                <a16:creationId xmlns:a16="http://schemas.microsoft.com/office/drawing/2014/main" id="{CD2ED21F-DC95-4AD1-8327-D561F5FCA3A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380336" cy="6858000"/>
          </a:xfrm>
          <a:custGeom>
            <a:avLst/>
            <a:gdLst>
              <a:gd name="connsiteX0" fmla="*/ 0 w 9380336"/>
              <a:gd name="connsiteY0" fmla="*/ 0 h 6858000"/>
              <a:gd name="connsiteX1" fmla="*/ 6204182 w 9380336"/>
              <a:gd name="connsiteY1" fmla="*/ 0 h 6858000"/>
              <a:gd name="connsiteX2" fmla="*/ 9380336 w 9380336"/>
              <a:gd name="connsiteY2" fmla="*/ 6858000 h 6858000"/>
              <a:gd name="connsiteX3" fmla="*/ 0 w 938033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80336" h="6858000">
                <a:moveTo>
                  <a:pt x="0" y="0"/>
                </a:moveTo>
                <a:lnTo>
                  <a:pt x="6204182" y="0"/>
                </a:lnTo>
                <a:lnTo>
                  <a:pt x="938033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308E35A-ECDD-40BE-99C6-EB93163B4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2279" y="-1"/>
            <a:ext cx="5191125" cy="1040341"/>
          </a:xfrm>
        </p:spPr>
        <p:txBody>
          <a:bodyPr>
            <a:normAutofit/>
          </a:bodyPr>
          <a:lstStyle/>
          <a:p>
            <a:r>
              <a:rPr lang="cs-CZ" dirty="0" err="1"/>
              <a:t>Six</a:t>
            </a:r>
            <a:r>
              <a:rPr lang="cs-CZ" dirty="0"/>
              <a:t> Sigma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3E476361-97DF-4BF3-8550-5E58F4B77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462" y="1040339"/>
            <a:ext cx="6902496" cy="5515795"/>
          </a:xfrm>
        </p:spPr>
        <p:txBody>
          <a:bodyPr>
            <a:normAutofit/>
          </a:bodyPr>
          <a:lstStyle/>
          <a:p>
            <a:r>
              <a:rPr lang="cs-CZ" sz="1800" i="1" dirty="0"/>
              <a:t>„Metoda </a:t>
            </a:r>
            <a:r>
              <a:rPr lang="cs-CZ" sz="1800" i="1" dirty="0" err="1"/>
              <a:t>Six</a:t>
            </a:r>
            <a:r>
              <a:rPr lang="cs-CZ" sz="1800" i="1" dirty="0"/>
              <a:t> Sigma je flexibilní a úplný systém dosahování, udržování a maximalizace obchodního úspěchu. Je založena na porozumění a očekávání zákazníků, správném používání dat, faktů a na detailní statistické analýze a na základě pečlivého přístupu k řízení, zlepšovaní a vytváření nových výrobních, obchodních a obslužných procesů.“ </a:t>
            </a:r>
          </a:p>
          <a:p>
            <a:r>
              <a:rPr lang="cs-CZ" sz="1800" i="1" dirty="0"/>
              <a:t>Komplexní metoda řízení, označována spíše jako filosofie, kterou musí organizace (podnik) přijmout.</a:t>
            </a:r>
          </a:p>
          <a:p>
            <a:r>
              <a:rPr lang="cs-CZ" sz="1800" dirty="0"/>
              <a:t>Cíle a charakteristika:</a:t>
            </a:r>
          </a:p>
          <a:p>
            <a:pPr lvl="1"/>
            <a:r>
              <a:rPr lang="cs-CZ" sz="1800" dirty="0"/>
              <a:t>Maximalizace zisku</a:t>
            </a:r>
          </a:p>
          <a:p>
            <a:pPr lvl="1"/>
            <a:r>
              <a:rPr lang="cs-CZ" sz="1800" dirty="0"/>
              <a:t>Efektivní využívání zdrojů a zvyšování produktivity</a:t>
            </a:r>
          </a:p>
          <a:p>
            <a:pPr lvl="1"/>
            <a:r>
              <a:rPr lang="cs-CZ" sz="1800" dirty="0"/>
              <a:t>Redukce podpůrných procesů</a:t>
            </a:r>
          </a:p>
          <a:p>
            <a:pPr lvl="1"/>
            <a:r>
              <a:rPr lang="cs-CZ" sz="1800" dirty="0"/>
              <a:t>Minimalizace negativních jevů – defektů, neshod, ztrát, reklamací a nákladů</a:t>
            </a:r>
          </a:p>
          <a:p>
            <a:r>
              <a:rPr lang="cs-CZ" sz="1800" dirty="0"/>
              <a:t>Systém zlepšení, který si dává za cíl omezit výskyt chyby a dosáhnout úrovně „šest sigma“, což je 3,4 výskytu vad (chyb, neshod…) na milión příležitostí.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3DA58BDF-6DF6-45BD-B873-CA2442620A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9673" y="2274897"/>
            <a:ext cx="3278630" cy="1811443"/>
          </a:xfrm>
          <a:prstGeom prst="rect">
            <a:avLst/>
          </a:prstGeom>
        </p:spPr>
      </p:pic>
      <p:pic>
        <p:nvPicPr>
          <p:cNvPr id="9" name="Zástupný symbol pro obsah 4">
            <a:extLst>
              <a:ext uri="{FF2B5EF4-FFF2-40B4-BE49-F238E27FC236}">
                <a16:creationId xmlns:a16="http://schemas.microsoft.com/office/drawing/2014/main" id="{3FDEA338-E9CD-40B8-85EB-D60EDDC00EC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7666" y="209807"/>
            <a:ext cx="2703645" cy="181144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011AC997-F87A-48AE-B16A-F0B26A03D6C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6913" y="4296145"/>
            <a:ext cx="2438625" cy="2259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84122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38EEEC-196C-4EC2-A5C8-581C787F6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Matice Jacka </a:t>
            </a:r>
            <a:r>
              <a:rPr lang="cs-CZ" dirty="0" err="1"/>
              <a:t>Welche</a:t>
            </a:r>
            <a:r>
              <a:rPr lang="cs-CZ" dirty="0"/>
              <a:t> (Jack </a:t>
            </a:r>
            <a:r>
              <a:rPr lang="cs-CZ" dirty="0" err="1"/>
              <a:t>Welch</a:t>
            </a:r>
            <a:r>
              <a:rPr lang="cs-CZ" dirty="0"/>
              <a:t> Matrix)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38FCA85-DE2C-4D9D-B8E1-375F9F68CF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Technika řízení lidských zdrojů určená původně pro hodnocení manažerů ve společnosti GE, lze ji použít k hodnocení všech pracovníků organizace</a:t>
            </a:r>
          </a:p>
          <a:p>
            <a:r>
              <a:rPr lang="cs-CZ" dirty="0"/>
              <a:t>Hodnocení se provádí ve dvou dimenzích: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Výsledky – jsou hodnoceny výsledky pracovníka – vyhovující x nevyhovující</a:t>
            </a:r>
          </a:p>
          <a:p>
            <a:pPr marL="971550" lvl="1" indent="-514350">
              <a:buFont typeface="+mj-lt"/>
              <a:buAutoNum type="arabicPeriod"/>
            </a:pPr>
            <a:r>
              <a:rPr lang="cs-CZ" dirty="0"/>
              <a:t>Chování – hodnotí se chování a jednání pracovníka, v případě manažera mluvíme o hodnocení stylu řízení – vyhovující x nevyhovující</a:t>
            </a:r>
          </a:p>
        </p:txBody>
      </p:sp>
    </p:spTree>
    <p:extLst>
      <p:ext uri="{BB962C8B-B14F-4D97-AF65-F5344CB8AC3E}">
        <p14:creationId xmlns:p14="http://schemas.microsoft.com/office/powerpoint/2010/main" val="2852488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409ABE-ED31-4598-98C8-3DC97D027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0154" y="513612"/>
            <a:ext cx="10628271" cy="1031216"/>
          </a:xfrm>
        </p:spPr>
        <p:txBody>
          <a:bodyPr anchor="b">
            <a:normAutofit/>
          </a:bodyPr>
          <a:lstStyle/>
          <a:p>
            <a:r>
              <a:rPr lang="cs-CZ" dirty="0"/>
              <a:t>Spojením obou dimenzí vzniká tato matice:</a:t>
            </a:r>
          </a:p>
        </p:txBody>
      </p:sp>
      <p:pic>
        <p:nvPicPr>
          <p:cNvPr id="5" name="Obrázek 4" descr="Obsah obrázku snímek obrazovky&#10;&#10;Popis vygenerován s velmi vysokou mírou spolehlivosti">
            <a:extLst>
              <a:ext uri="{FF2B5EF4-FFF2-40B4-BE49-F238E27FC236}">
                <a16:creationId xmlns:a16="http://schemas.microsoft.com/office/drawing/2014/main" id="{6CCEB56E-B583-48AF-8AE9-571D11D4C75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293" y="2598504"/>
            <a:ext cx="5069382" cy="2736641"/>
          </a:xfrm>
          <a:prstGeom prst="rect">
            <a:avLst/>
          </a:prstGeom>
        </p:spPr>
      </p:pic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C607803A-4E99-444E-94F7-8785CDDF584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80154" y="1884045"/>
            <a:ext cx="3275668" cy="2853308"/>
          </a:xfrm>
          <a:custGeom>
            <a:avLst/>
            <a:gdLst>
              <a:gd name="connsiteX0" fmla="*/ 3275668 w 3275668"/>
              <a:gd name="connsiteY0" fmla="*/ 2853308 h 2853308"/>
              <a:gd name="connsiteX1" fmla="*/ 655 w 3275668"/>
              <a:gd name="connsiteY1" fmla="*/ 2853308 h 2853308"/>
              <a:gd name="connsiteX2" fmla="*/ 0 w 3275668"/>
              <a:gd name="connsiteY2" fmla="*/ 2467565 h 2853308"/>
              <a:gd name="connsiteX3" fmla="*/ 2869894 w 3275668"/>
              <a:gd name="connsiteY3" fmla="*/ 2468888 h 2853308"/>
              <a:gd name="connsiteX4" fmla="*/ 2869894 w 3275668"/>
              <a:gd name="connsiteY4" fmla="*/ 0 h 2853308"/>
              <a:gd name="connsiteX5" fmla="*/ 3275668 w 3275668"/>
              <a:gd name="connsiteY5" fmla="*/ 0 h 2853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5668" h="2853308">
                <a:moveTo>
                  <a:pt x="3275668" y="2853308"/>
                </a:moveTo>
                <a:lnTo>
                  <a:pt x="655" y="2853308"/>
                </a:lnTo>
                <a:cubicBezTo>
                  <a:pt x="-655" y="2720171"/>
                  <a:pt x="1310" y="2600702"/>
                  <a:pt x="0" y="2467565"/>
                </a:cubicBezTo>
                <a:lnTo>
                  <a:pt x="2869894" y="2468888"/>
                </a:lnTo>
                <a:lnTo>
                  <a:pt x="2869894" y="0"/>
                </a:lnTo>
                <a:lnTo>
                  <a:pt x="3275668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2989BE6A-C309-418E-8ADD-1616A980570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55822" y="3222529"/>
            <a:ext cx="3242952" cy="2828156"/>
          </a:xfrm>
          <a:custGeom>
            <a:avLst/>
            <a:gdLst>
              <a:gd name="connsiteX0" fmla="*/ 2837178 w 3242952"/>
              <a:gd name="connsiteY0" fmla="*/ 0 h 2828156"/>
              <a:gd name="connsiteX1" fmla="*/ 3242952 w 3242952"/>
              <a:gd name="connsiteY1" fmla="*/ 0 h 2828156"/>
              <a:gd name="connsiteX2" fmla="*/ 3242952 w 3242952"/>
              <a:gd name="connsiteY2" fmla="*/ 2828156 h 2828156"/>
              <a:gd name="connsiteX3" fmla="*/ 0 w 3242952"/>
              <a:gd name="connsiteY3" fmla="*/ 2828156 h 2828156"/>
              <a:gd name="connsiteX4" fmla="*/ 0 w 3242952"/>
              <a:gd name="connsiteY4" fmla="*/ 2442859 h 2828156"/>
              <a:gd name="connsiteX5" fmla="*/ 2837178 w 3242952"/>
              <a:gd name="connsiteY5" fmla="*/ 2443295 h 28281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42952" h="2828156">
                <a:moveTo>
                  <a:pt x="2837178" y="0"/>
                </a:moveTo>
                <a:lnTo>
                  <a:pt x="3242952" y="0"/>
                </a:lnTo>
                <a:lnTo>
                  <a:pt x="3242952" y="2828156"/>
                </a:lnTo>
                <a:lnTo>
                  <a:pt x="0" y="2828156"/>
                </a:lnTo>
                <a:lnTo>
                  <a:pt x="0" y="2442859"/>
                </a:lnTo>
                <a:lnTo>
                  <a:pt x="2837178" y="2443295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 wrap="square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2A8E79-02E9-4368-9B55-BC41D3E306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7814" y="1544828"/>
            <a:ext cx="4687919" cy="493217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cs-CZ" sz="1800" dirty="0"/>
              <a:t>ZÁVĚRY:</a:t>
            </a:r>
          </a:p>
          <a:p>
            <a:r>
              <a:rPr lang="cs-CZ" sz="1800" dirty="0"/>
              <a:t>+ + pracovník prošel úspěšně a vyhovuje standardům organizace</a:t>
            </a:r>
          </a:p>
          <a:p>
            <a:r>
              <a:rPr lang="cs-CZ" sz="1800" dirty="0"/>
              <a:t>+ - pracovník neprošel úspěšně, v případě mírně neuspokojivého chování dostává prostor k nápravě, v případě hrubě neuspokojivého chování je propuštěn</a:t>
            </a:r>
          </a:p>
          <a:p>
            <a:endParaRPr lang="cs-CZ" sz="1800" dirty="0"/>
          </a:p>
          <a:p>
            <a:r>
              <a:rPr lang="cs-CZ" sz="1800" dirty="0"/>
              <a:t>- + pracovník neprošel hodnocením úspěšně, v případě mírně neuspokojivých výsledků dostává prostor k nápravě, v případě neuspokojivých výsledků je zvažováno přeřazení na jinou pozici a pokud se opakují hrubě neuspokojivé výsledky, je pracovník propuštěn </a:t>
            </a:r>
          </a:p>
          <a:p>
            <a:r>
              <a:rPr lang="cs-CZ" sz="1800" dirty="0"/>
              <a:t>- - pracovník prošel hodnocením naprosto neúspěšně a je propuštěn</a:t>
            </a:r>
          </a:p>
        </p:txBody>
      </p:sp>
    </p:spTree>
    <p:extLst>
      <p:ext uri="{BB962C8B-B14F-4D97-AF65-F5344CB8AC3E}">
        <p14:creationId xmlns:p14="http://schemas.microsoft.com/office/powerpoint/2010/main" val="22110016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4C608BEB-860E-4094-8511-78603564A75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059050" cy="6858000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B32B17DB-8074-4349-9B1A-444231DAE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12488"/>
            <a:ext cx="2899189" cy="4363844"/>
          </a:xfrm>
        </p:spPr>
        <p:txBody>
          <a:bodyPr anchor="t">
            <a:normAutofit/>
          </a:bodyPr>
          <a:lstStyle/>
          <a:p>
            <a:r>
              <a:rPr lang="cs-CZ" sz="4000" dirty="0">
                <a:solidFill>
                  <a:srgbClr val="FFFFFF"/>
                </a:solidFill>
              </a:rPr>
              <a:t>29 zásad pro vedení lidí a podniků: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26E546-027D-4613-85B4-C406AD5130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195689" y="689811"/>
            <a:ext cx="3809316" cy="6031830"/>
          </a:xfrm>
        </p:spPr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2000" dirty="0"/>
              <a:t>Zapřáhněte sílu změny 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/>
              <a:t>Čelte realitě.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/>
              <a:t>Méně řídit znamená lépe řídit.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/>
              <a:t>Vytvořte vizi a pak uhněte z cesty.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/>
              <a:t>Nesledujte jedinou centrální ideu; namísto toho nastavte podnikatelskou strategii jako několik málo jasných obecných cílů.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/>
              <a:t>Pečujte o zaměstnance, kteří sdílí firemní hodnoty.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/>
              <a:t>Sledujte cesty jak vytvářet příležitosti ke zlepšení vaší konkurenceschopnosti.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/>
              <a:t>Buďte jedničkou, nebo dvojkou a stále </a:t>
            </a:r>
            <a:r>
              <a:rPr lang="cs-CZ" sz="2000" dirty="0" err="1"/>
              <a:t>předefinovávejte</a:t>
            </a:r>
            <a:r>
              <a:rPr lang="cs-CZ" sz="2000" dirty="0"/>
              <a:t> váš trh.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/>
              <a:t>Redukujte, dokud není příliš pozdě!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2000" dirty="0"/>
              <a:t>Dělejte akvizice, které pro vás znamenají kvantový skok!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cs-CZ" sz="2000" dirty="0"/>
              <a:t>Učící se kultura I: neomezuje lidi, avšak zmocňuje je, aby pěstovali učící se kulturu.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cs-CZ" sz="2000" dirty="0"/>
              <a:t>Učící se kultura II: nejlepší nápady dejte do businessu a to bez ohledu na to, odkud nápady pocházejí.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cs-CZ" sz="2000" dirty="0"/>
              <a:t>Vítězové jednadvacátého století budou globální.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cs-CZ" sz="2000" dirty="0"/>
              <a:t>Brzda: zbavte se svého tuku!</a:t>
            </a:r>
          </a:p>
          <a:p>
            <a:pPr marL="457200" indent="-457200">
              <a:buFont typeface="+mj-lt"/>
              <a:buAutoNum type="arabicPeriod" startAt="11"/>
            </a:pPr>
            <a:r>
              <a:rPr lang="cs-CZ" sz="2000" dirty="0"/>
              <a:t>Zažehněte produktivitu třemi nástroji: rychlostí, jednoduchostí, sebedůvěrou.</a:t>
            </a:r>
          </a:p>
          <a:p>
            <a:pPr marL="514350" indent="-514350">
              <a:buFont typeface="+mj-lt"/>
              <a:buAutoNum type="arabicPeriod"/>
            </a:pPr>
            <a:endParaRPr lang="cs-CZ" sz="2000" dirty="0"/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F16A8D4-FE87-4604-88B2-394B5D1EB43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29871" y="1412488"/>
            <a:ext cx="0" cy="3657600"/>
          </a:xfrm>
          <a:prstGeom prst="line">
            <a:avLst/>
          </a:prstGeom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761D088D-8BF4-4907-BBE4-D428516C0B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54738" y="689811"/>
            <a:ext cx="3809316" cy="6031830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 startAt="16"/>
            </a:pPr>
            <a:r>
              <a:rPr lang="cs-CZ" sz="2000" dirty="0"/>
              <a:t>Chovejte se jako malá firma.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cs-CZ" sz="2000" dirty="0"/>
              <a:t>Odstraňte hranice!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cs-CZ" sz="2000" dirty="0"/>
              <a:t>Uvolněte energii svých lidí.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cs-CZ" sz="2000" dirty="0"/>
              <a:t>Naslouchejte lidem, kteří vykonávají konečnou činnost.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cs-CZ" sz="2000" dirty="0"/>
              <a:t>Jděte před lidmi a odpovídejte na jejich dotazy.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cs-CZ" sz="2000" dirty="0" err="1"/>
              <a:t>Strečing</a:t>
            </a:r>
            <a:r>
              <a:rPr lang="cs-CZ" sz="2000" dirty="0"/>
              <a:t>: překračujte své cíle tak často, jak je to jen možné.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cs-CZ" sz="2000" dirty="0"/>
              <a:t>Udělejte z kvality prioritu číslo jedna.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cs-CZ" sz="2000" dirty="0"/>
              <a:t>Zajistěte, aby kvalita se stala prací každého pracovníka.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cs-CZ" sz="2000" dirty="0"/>
              <a:t>Přesvědčte se, že každý rozumí tomu, jak </a:t>
            </a:r>
            <a:r>
              <a:rPr lang="cs-CZ" sz="2000" dirty="0" err="1"/>
              <a:t>Six</a:t>
            </a:r>
            <a:r>
              <a:rPr lang="cs-CZ" sz="2000" dirty="0"/>
              <a:t> Sigma funguje.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cs-CZ" sz="2000" dirty="0"/>
              <a:t>Zajistěte, aby vaši klienti kvalitu pocítili.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cs-CZ" sz="2000" dirty="0"/>
              <a:t>Rozšiřujte služby klientům. To je vstupenka do budoucnosti.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cs-CZ" sz="2000" dirty="0"/>
              <a:t>Využijte výhod a příležitostí e-businessu.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cs-CZ" sz="2000" dirty="0"/>
              <a:t>Vaše současné podnikání připravte na internet. Nepředpokládejte, že najdete odpověď v nových business modelech.</a:t>
            </a:r>
          </a:p>
          <a:p>
            <a:pPr marL="457200" indent="-457200">
              <a:buFont typeface="+mj-lt"/>
              <a:buAutoNum type="arabicPeriod" startAt="16"/>
            </a:pPr>
            <a:r>
              <a:rPr lang="cs-CZ" sz="2000" dirty="0"/>
              <a:t>Použijte e-business jako poslední hřebík do rakve byrokracie. </a:t>
            </a:r>
          </a:p>
          <a:p>
            <a:pPr marL="457200" indent="-457200">
              <a:buFont typeface="+mj-lt"/>
              <a:buAutoNum type="arabicPeriod" startAt="16"/>
            </a:pPr>
            <a:endParaRPr lang="cs-CZ" sz="2000" dirty="0"/>
          </a:p>
          <a:p>
            <a:pPr marL="457200" indent="-457200">
              <a:buFont typeface="+mj-lt"/>
              <a:buAutoNum type="arabicPeriod" startAt="16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8440637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867D4867-5BA7-4462-B2F6-A23F4A622AA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21174403-FB28-4C1B-91BD-B4FB0D8237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643467"/>
            <a:ext cx="3363974" cy="1597315"/>
          </a:xfrm>
          <a:noFill/>
          <a:ln w="19050"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pPr algn="ctr"/>
            <a:r>
              <a:rPr lang="cs-CZ" sz="2800">
                <a:solidFill>
                  <a:schemeClr val="bg1"/>
                </a:solidFill>
              </a:rPr>
              <a:t>GE v ČESKÉ REPUBLICE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8AB7B0E-E53E-4953-9D8C-023B85BF86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137" y="2388357"/>
            <a:ext cx="4053385" cy="4203511"/>
          </a:xfrm>
        </p:spPr>
        <p:txBody>
          <a:bodyPr>
            <a:normAutofit/>
          </a:bodyPr>
          <a:lstStyle/>
          <a:p>
            <a:r>
              <a:rPr lang="cs-CZ" sz="1600" dirty="0">
                <a:solidFill>
                  <a:schemeClr val="bg1"/>
                </a:solidFill>
              </a:rPr>
              <a:t>od roku 1990</a:t>
            </a:r>
          </a:p>
          <a:p>
            <a:r>
              <a:rPr lang="cs-CZ" sz="1600" dirty="0">
                <a:solidFill>
                  <a:schemeClr val="bg1"/>
                </a:solidFill>
              </a:rPr>
              <a:t>GE </a:t>
            </a:r>
            <a:r>
              <a:rPr lang="cs-CZ" sz="1600" dirty="0" err="1">
                <a:solidFill>
                  <a:schemeClr val="bg1"/>
                </a:solidFill>
              </a:rPr>
              <a:t>Aviation</a:t>
            </a:r>
            <a:r>
              <a:rPr lang="cs-CZ" sz="1600" dirty="0">
                <a:solidFill>
                  <a:schemeClr val="bg1"/>
                </a:solidFill>
              </a:rPr>
              <a:t> </a:t>
            </a:r>
            <a:r>
              <a:rPr lang="cs-CZ" sz="1600" dirty="0" err="1">
                <a:solidFill>
                  <a:schemeClr val="bg1"/>
                </a:solidFill>
              </a:rPr>
              <a:t>Turboprops</a:t>
            </a:r>
            <a:r>
              <a:rPr lang="cs-CZ" sz="1600" dirty="0">
                <a:solidFill>
                  <a:schemeClr val="bg1"/>
                </a:solidFill>
              </a:rPr>
              <a:t> je zároveň největším výrobním a konstrukčním centrem turbovrtulových motorů v ČR.</a:t>
            </a:r>
          </a:p>
          <a:p>
            <a:r>
              <a:rPr lang="cs-CZ" sz="1600" dirty="0">
                <a:solidFill>
                  <a:schemeClr val="bg1"/>
                </a:solidFill>
              </a:rPr>
              <a:t>Náleží do ní pražské výzkumné vývojové centrum a výrobní provoz, kde probíhá vývoj, výroba a servis turbovrtulových motorů řady H. Společnost GE je rovněž významným hráčem na českém energetickém trhu.</a:t>
            </a:r>
          </a:p>
          <a:p>
            <a:r>
              <a:rPr lang="cs-CZ" sz="1600" dirty="0">
                <a:solidFill>
                  <a:schemeClr val="bg1"/>
                </a:solidFill>
              </a:rPr>
              <a:t>V Praze otevřela své regionální sídlo pro střední a východní Evropu. </a:t>
            </a:r>
          </a:p>
        </p:txBody>
      </p:sp>
      <p:pic>
        <p:nvPicPr>
          <p:cNvPr id="7" name="Obrázek 6" descr="Obsah obrázku vizitka&#10;&#10;Popis vygenerován s vysokou mírou spolehlivosti">
            <a:extLst>
              <a:ext uri="{FF2B5EF4-FFF2-40B4-BE49-F238E27FC236}">
                <a16:creationId xmlns:a16="http://schemas.microsoft.com/office/drawing/2014/main" id="{579B7C68-6A64-4D20-AE44-6586F790E2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2633" y="433137"/>
            <a:ext cx="7202904" cy="5620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1602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1096</Words>
  <Application>Microsoft Office PowerPoint</Application>
  <PresentationFormat>Širokoúhlá obrazovka</PresentationFormat>
  <Paragraphs>123</Paragraphs>
  <Slides>11</Slides>
  <Notes>11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Jack Welch  „Hvězdy bohatě odměňujte a těm, kteří podávají slabý výkon ukažte dveře.“  „Manažeři, kteří si nejsou jistí sami sebou, komplikují svět okolo sebe.“  „Práce je příliš významnou součástí života na to, aby se v ní člověk trápil.“  „Skvělá práce dodá vašemu životu vzrušení a smysl. Nesprávná práce váš život vyčerpá.“  „Největší zbabělci jsou manažeři, kteří nedají lidem vědět, jak na tom jsou.“  </vt:lpstr>
      <vt:lpstr>Kdo je Jack Welch?</vt:lpstr>
      <vt:lpstr>General Electric</vt:lpstr>
      <vt:lpstr>„Neutronový Jack“</vt:lpstr>
      <vt:lpstr>Six Sigma</vt:lpstr>
      <vt:lpstr>Matice Jacka Welche (Jack Welch Matrix)</vt:lpstr>
      <vt:lpstr>Spojením obou dimenzí vzniká tato matice:</vt:lpstr>
      <vt:lpstr>29 zásad pro vedení lidí a podniků:</vt:lpstr>
      <vt:lpstr>GE v ČESKÉ REPUBLICE </vt:lpstr>
      <vt:lpstr>Díla:</vt:lpstr>
      <vt:lpstr>Zdroje: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Jack Welch  „Hvězdy bohatě odměňujte a těm, kteří podávají slabý výkon ukažte dveře.“  „Manažeři, kteří si nejsou jistí sami sebou, komplikují svět okolo sebe.“  „Práce je příliš významnou součástí života na to, aby se v ní člověk trápil.“  „Skvělá práce dodá vašemu životu vzrušení a smysl. Nesprávná práce váš život vyčerpá.“  „Největší zbabělci jsou manažeři, kteří nedají lidem vědět, jak na tom jsou.“</dc:title>
  <dc:creator>Karolína Palátová</dc:creator>
  <cp:lastModifiedBy>Bohumir Stedron</cp:lastModifiedBy>
  <cp:revision>6</cp:revision>
  <dcterms:created xsi:type="dcterms:W3CDTF">2018-10-28T11:55:54Z</dcterms:created>
  <dcterms:modified xsi:type="dcterms:W3CDTF">2021-04-10T09:01:45Z</dcterms:modified>
</cp:coreProperties>
</file>