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58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D0DBE-8054-F688-B886-EAE3D6BB7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676DD3-ADD9-3AC2-8064-0FA92D069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67269A-3EB1-0234-B723-77E28EC3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9C30DC-0963-5A22-9C37-AEADD890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50B2EF-3897-C37C-47A9-9EDA2BD7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5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53980-7744-F87B-5DE8-FF71771B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BD7A7E-19B4-FB07-1D44-A1FD1B750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73A8B-D3AB-2349-28A2-5F661C25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5CD1BA-836D-9C3E-AD54-3FC2C35C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ED1AA8-BDAC-1249-0191-2E084E70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91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64FCB4-4E83-2FF6-EF4D-C90AB9A1B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1DD41-8249-1FC2-9537-75737766F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AF299B-228F-B88A-69FC-DACDA099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656EDC-481E-6FB5-A956-853FCC204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08BF6B-3FB0-A636-0270-7ADA166F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9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A7A3D-CEFC-EDE7-32E6-5FAF801E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19ACB-47C1-3DC9-2C38-4E859432B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1CBF10-3BFA-09D1-5146-AD32CEA1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1AADE-6AF5-7658-1259-AFE9F2CD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DAC10-1A9E-349F-BF14-9314B3C9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2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0E979-251C-9CD4-34E7-B3511DFE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C9693C-AEC5-D6FC-58E2-F38170468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DD727-B2AF-3C95-09E9-E740E07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53D065-605A-C9FB-322D-1E96C904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87C25-E649-59CC-D010-C80766B3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7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185D1-2A29-17F3-025B-DE706893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0FD15-3091-F20D-3C4F-1F8246B35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B2E17E-B8D0-CF32-85B5-7FA31BC4D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A9E307-6643-E5B6-3583-A0E51973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660092-BB61-150C-388F-6626BDDD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F34496-5AA6-9E4E-A5C7-1107A5C2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92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D2377-AD5B-1CAD-892C-A378D190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4E497B-146B-46B2-0C4F-EA9A4759C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556726-81AC-C6B7-3DB7-B291C42E7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11B4A0-94E2-984E-34D7-64109AC1F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16820A-CE34-45BB-219B-8D92E9FD2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1A0DAC-3E10-3589-B56B-0A6967C8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E44AC4B-89F4-54AB-D6CF-B384DA8B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6E3482-5C36-C0E7-4BDB-2C678197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62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CCF53-3869-21DC-C7BA-A7FBE6BC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1C739C-9B42-C9B2-4033-59E3CCAB2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5F53FC-6EB3-ED0A-F401-8AF1EA1F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115C5-2C67-99E6-AA71-04ADFCF9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07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60B89A-3C42-5819-C457-BAA267D6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F4BE2F-4EFF-0394-C472-96EBD138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A398BC-4F7C-D355-695F-C68B1955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62D43-A13A-72B4-5406-D137EB3D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10C21-09E5-087A-2BBC-80816DEF5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9F0195-C3CC-098D-C2A5-151EB67ED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1BAB4B-C5B0-93F2-8918-77068506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173320-7323-890E-BEF5-E2C4C15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52FCA1-0AF3-FD8F-6078-CFA78156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19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2EE5C-070C-8EB6-BD37-AF3F4BFA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A347788-8BD1-7F43-B392-064C2D7A7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28ACA1-1C06-014C-2F69-0AE8583A7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0EF9B1-BC7C-8AA4-9497-CBE1B267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4DC45D-AEF9-1C6A-FAFB-00E25B32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C6393B-A1EB-FDDD-BF79-2C6AFFCE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88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A18AFD-CE2B-D7F8-FCE9-165181CD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28DED5-4FEF-B72D-F957-A6AE64CF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BC0660-3C69-0C86-BE9A-3B8DBA082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51A3-F0A2-4A36-B4E9-609466326BEE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B5DB0-8C66-CBDF-38B9-1A0AF7928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9313AC-1A66-B6EF-CDA3-F072B7619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6DB3-FB4D-427B-A072-5D570CA009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4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google.com/vis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lvarieoziva.wixsite.com/website" TargetMode="External"/><Relationship Id="rId2" Type="http://schemas.openxmlformats.org/officeDocument/2006/relationships/hyperlink" Target="https://www.canva.com/design/DAE3r8hnWJU/BcfCFst5KXZIv371bvZOIw/view?website&amp;fbclid=IwAR1d-AZcU5hkyESqDvQjLEHI9eP5x5z7povZqSbZQrOmC50M21WymWw4quw#2:homep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x.com/" TargetMode="External"/><Relationship Id="rId2" Type="http://schemas.openxmlformats.org/officeDocument/2006/relationships/hyperlink" Target="https://www.canva.com/cs_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ordpress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ohlejsmeprozili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7EA98-DFA7-1EE0-2F88-314D9A707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Edukace a média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D70FA7-D2F7-62F4-7833-485DB00FA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99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41278-DA14-46A4-6EE9-4AAACA42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Lev </a:t>
            </a:r>
            <a:r>
              <a:rPr lang="cs-CZ" b="1" dirty="0" err="1"/>
              <a:t>Manovich</a:t>
            </a:r>
            <a:r>
              <a:rPr lang="cs-CZ" b="1" dirty="0"/>
              <a:t>: Principy nových médií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C2EE8-FD1C-C037-A158-C2F79A0E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775"/>
            <a:ext cx="10515600" cy="4115081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4000" dirty="0">
                <a:latin typeface="+mj-lt"/>
                <a:ea typeface="+mj-ea"/>
                <a:cs typeface="+mj-cs"/>
              </a:rPr>
              <a:t>Číselná reprezentace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4000" dirty="0">
                <a:latin typeface="+mj-lt"/>
                <a:ea typeface="+mj-ea"/>
                <a:cs typeface="+mj-cs"/>
              </a:rPr>
              <a:t>Modularita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4000" dirty="0">
                <a:latin typeface="+mj-lt"/>
                <a:ea typeface="+mj-ea"/>
                <a:cs typeface="+mj-cs"/>
              </a:rPr>
              <a:t>Automatizace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4000" dirty="0">
                <a:latin typeface="+mj-lt"/>
                <a:ea typeface="+mj-ea"/>
                <a:cs typeface="+mj-cs"/>
              </a:rPr>
              <a:t>Variabilita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6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4A120-7397-A4E6-65DC-BBFA4E47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Číselná reprezentace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72D3D-672E-C650-63AA-E91622960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				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D627F5-F46C-07FC-2C62-8112C8E60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24" y="-125506"/>
            <a:ext cx="4849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4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61B6A-94E7-FF55-2FC8-BDEE04E9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Modularita</a:t>
            </a:r>
          </a:p>
        </p:txBody>
      </p:sp>
      <p:sp>
        <p:nvSpPr>
          <p:cNvPr id="5" name="AutoShape 4" descr="Recenze aplikace Adobe Photoshop CC (2021)">
            <a:extLst>
              <a:ext uri="{FF2B5EF4-FFF2-40B4-BE49-F238E27FC236}">
                <a16:creationId xmlns:a16="http://schemas.microsoft.com/office/drawing/2014/main" id="{C77C2527-BF90-21CF-ABA3-5F150D42A6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Recenze aplikace Adobe Photoshop CC (2021)">
            <a:extLst>
              <a:ext uri="{FF2B5EF4-FFF2-40B4-BE49-F238E27FC236}">
                <a16:creationId xmlns:a16="http://schemas.microsoft.com/office/drawing/2014/main" id="{578D0FA3-F620-7305-1A39-01EC73EC4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A92DB673-2A56-64E3-189F-4E7301539E0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0" name="Picture 12" descr="Photoshop“ online a zdarma – výběr TOP editorů fotek | Alza.cz">
            <a:extLst>
              <a:ext uri="{FF2B5EF4-FFF2-40B4-BE49-F238E27FC236}">
                <a16:creationId xmlns:a16="http://schemas.microsoft.com/office/drawing/2014/main" id="{5153C9DD-731C-2125-36DF-600A8735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32" y="1607438"/>
            <a:ext cx="8927726" cy="4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3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ADDA3-84A8-41D2-22E7-775770DD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FF19C9-3B8E-47FB-7F28-D2C762EF6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https://cloud.google.com/vision/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04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550A4-40DE-E2C6-E5D2-64B4D923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Variabilita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5C698-A1E0-501D-9139-5E853976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Twitter začal testovat u tweetů 280 znaků | Webžurnál.cz">
            <a:extLst>
              <a:ext uri="{FF2B5EF4-FFF2-40B4-BE49-F238E27FC236}">
                <a16:creationId xmlns:a16="http://schemas.microsoft.com/office/drawing/2014/main" id="{67719237-6BD4-DC63-59D4-96BC7AA6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125"/>
            <a:ext cx="76962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6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335AD-70A1-0764-4581-95E6FA27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stránka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D67D79-1D9F-CC57-3C73-487A66E97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Elsa </a:t>
            </a:r>
            <a:r>
              <a:rPr lang="cs-CZ" dirty="0" err="1">
                <a:hlinkClick r:id="rId2"/>
              </a:rPr>
              <a:t>Schiaparelli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3"/>
              </a:rPr>
              <a:t>Novoříšská</a:t>
            </a:r>
            <a:r>
              <a:rPr lang="cs-CZ" dirty="0">
                <a:hlinkClick r:id="rId3"/>
              </a:rPr>
              <a:t> křížová cesta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99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80830-BFA6-DDEB-61F5-1FB946E9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Redakční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73BCE-1843-48C4-1B2A-273F08D03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https://www.canva.com/cs_cz/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https://www.wix.com/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https://cs.wordpress.org/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91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A86C52-6261-48D6-110E-5EFB0104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1F255-452B-529C-0990-10E9495F6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>
                <a:hlinkClick r:id="rId2"/>
              </a:rPr>
              <a:t>https://tohlejsmeprozili.cz/</a:t>
            </a:r>
            <a:endParaRPr lang="cs-CZ"/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218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79</Words>
  <Application>Microsoft Office PowerPoint</Application>
  <PresentationFormat>Širokoúhlá obrazovka</PresentationFormat>
  <Paragraphs>23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Edukace a média II</vt:lpstr>
      <vt:lpstr>Lev Manovich: Principy nových médií</vt:lpstr>
      <vt:lpstr>Číselná reprezentace</vt:lpstr>
      <vt:lpstr>Modularita</vt:lpstr>
      <vt:lpstr>Automatizace</vt:lpstr>
      <vt:lpstr>Variabilita</vt:lpstr>
      <vt:lpstr>Webová stránka</vt:lpstr>
      <vt:lpstr>Redakční systémy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Edukace a média II</dc:title>
  <dc:creator>Jakub</dc:creator>
  <cp:lastModifiedBy>Jakub</cp:lastModifiedBy>
  <cp:revision>3</cp:revision>
  <dcterms:created xsi:type="dcterms:W3CDTF">2022-09-29T15:02:44Z</dcterms:created>
  <dcterms:modified xsi:type="dcterms:W3CDTF">2022-10-19T18:48:13Z</dcterms:modified>
</cp:coreProperties>
</file>