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85" r:id="rId4"/>
    <p:sldId id="271" r:id="rId5"/>
    <p:sldId id="272" r:id="rId6"/>
    <p:sldId id="278" r:id="rId7"/>
    <p:sldId id="277" r:id="rId8"/>
    <p:sldId id="276" r:id="rId9"/>
    <p:sldId id="275" r:id="rId10"/>
    <p:sldId id="274" r:id="rId11"/>
    <p:sldId id="273" r:id="rId12"/>
    <p:sldId id="279" r:id="rId13"/>
    <p:sldId id="282" r:id="rId14"/>
    <p:sldId id="281" r:id="rId15"/>
    <p:sldId id="280" r:id="rId16"/>
    <p:sldId id="283" r:id="rId17"/>
    <p:sldId id="270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FF"/>
    <a:srgbClr val="CCFF66"/>
    <a:srgbClr val="CC66FF"/>
    <a:srgbClr val="66CCFF"/>
    <a:srgbClr val="66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FCC47-386F-485F-8AD5-31FDA215027A}" type="datetimeFigureOut">
              <a:rPr lang="cs-CZ" smtClean="0"/>
              <a:pPr/>
              <a:t>05.09.2023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AC013-B356-474F-9A0B-09056D67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0" y="2276872"/>
            <a:ext cx="9144000" cy="2662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5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Profese</a:t>
            </a:r>
          </a:p>
          <a:p>
            <a:pPr algn="ctr">
              <a:lnSpc>
                <a:spcPct val="150000"/>
              </a:lnSpc>
            </a:pP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ČKZK1 – 1. lekce</a:t>
            </a:r>
          </a:p>
          <a:p>
            <a:pPr algn="ctr"/>
            <a:endParaRPr lang="cs-CZ" sz="28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16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Zuzana </a:t>
            </a:r>
            <a:r>
              <a:rPr lang="cs-CZ" sz="16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Lehoučková</a:t>
            </a:r>
            <a:r>
              <a:rPr lang="cs-CZ" sz="16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(ÚJOP – Voršilská)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policist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policist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68843" t="43948" r="7338" b="44820"/>
          <a:stretch>
            <a:fillRect/>
          </a:stretch>
        </p:blipFill>
        <p:spPr bwMode="auto">
          <a:xfrm>
            <a:off x="1835696" y="980728"/>
            <a:ext cx="5328592" cy="3396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uklízeč - uklízeč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12548" t="58779" r="63633" b="29335"/>
          <a:stretch>
            <a:fillRect/>
          </a:stretch>
        </p:blipFill>
        <p:spPr bwMode="auto">
          <a:xfrm>
            <a:off x="2123728" y="836712"/>
            <a:ext cx="4824535" cy="36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hasič – hasič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  <a:endParaRPr lang="cs-CZ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40980" t="58779" r="35650" b="29335"/>
          <a:stretch>
            <a:fillRect/>
          </a:stretch>
        </p:blipFill>
        <p:spPr bwMode="auto">
          <a:xfrm>
            <a:off x="2411760" y="908720"/>
            <a:ext cx="4032448" cy="3460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sportov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ec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sportov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kyně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69892" t="58779" r="7338" b="29335"/>
          <a:stretch>
            <a:fillRect/>
          </a:stretch>
        </p:blipFill>
        <p:spPr bwMode="auto">
          <a:xfrm>
            <a:off x="2411760" y="1052736"/>
            <a:ext cx="4032448" cy="331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herec - hereč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12548" t="74046" r="63184" b="14722"/>
          <a:stretch>
            <a:fillRect/>
          </a:stretch>
        </p:blipFill>
        <p:spPr bwMode="auto">
          <a:xfrm>
            <a:off x="2051720" y="908720"/>
            <a:ext cx="4752528" cy="35528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zpěvák - zpěvač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41429" t="74046" r="35180" b="14722"/>
          <a:stretch>
            <a:fillRect/>
          </a:stretch>
        </p:blipFill>
        <p:spPr bwMode="auto">
          <a:xfrm>
            <a:off x="2483768" y="1124744"/>
            <a:ext cx="3888432" cy="31927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politik - politič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69143" t="74046" r="7338" b="14722"/>
          <a:stretch>
            <a:fillRect/>
          </a:stretch>
        </p:blipFill>
        <p:spPr bwMode="auto">
          <a:xfrm>
            <a:off x="2411760" y="1268760"/>
            <a:ext cx="4032448" cy="3048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C:\Users\Jana\Pictures\2016-11-02\001.jpg"/>
          <p:cNvPicPr/>
          <p:nvPr/>
        </p:nvPicPr>
        <p:blipFill>
          <a:blip r:embed="rId2" cstate="print"/>
          <a:srcRect l="69143" t="74046" r="7338" b="14722"/>
          <a:stretch>
            <a:fillRect/>
          </a:stretch>
        </p:blipFill>
        <p:spPr bwMode="auto">
          <a:xfrm>
            <a:off x="3491879" y="3645160"/>
            <a:ext cx="1512168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ázek 12" descr="C:\Users\Jana\Pictures\2016-11-02\001.jpg"/>
          <p:cNvPicPr/>
          <p:nvPr/>
        </p:nvPicPr>
        <p:blipFill>
          <a:blip r:embed="rId2" cstate="print"/>
          <a:srcRect l="41429" t="74046" r="35180" b="14722"/>
          <a:stretch>
            <a:fillRect/>
          </a:stretch>
        </p:blipFill>
        <p:spPr bwMode="auto">
          <a:xfrm>
            <a:off x="4908038" y="332656"/>
            <a:ext cx="1440160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Obrázek 13" descr="C:\Users\Jana\Pictures\2016-11-02\001.jpg"/>
          <p:cNvPicPr/>
          <p:nvPr/>
        </p:nvPicPr>
        <p:blipFill>
          <a:blip r:embed="rId2" cstate="print"/>
          <a:srcRect l="12548" t="74046" r="63184" b="14722"/>
          <a:stretch>
            <a:fillRect/>
          </a:stretch>
        </p:blipFill>
        <p:spPr bwMode="auto">
          <a:xfrm>
            <a:off x="2651787" y="332656"/>
            <a:ext cx="1656184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ázek 14" descr="C:\Users\Jana\Pictures\2016-11-02\001.jpg"/>
          <p:cNvPicPr/>
          <p:nvPr/>
        </p:nvPicPr>
        <p:blipFill>
          <a:blip r:embed="rId2" cstate="print"/>
          <a:srcRect l="69892" t="58779" r="7338" b="29335"/>
          <a:stretch>
            <a:fillRect/>
          </a:stretch>
        </p:blipFill>
        <p:spPr bwMode="auto">
          <a:xfrm>
            <a:off x="6948264" y="332656"/>
            <a:ext cx="1440160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ázek 15" descr="C:\Users\Jana\Pictures\2016-11-02\001.jpg"/>
          <p:cNvPicPr/>
          <p:nvPr/>
        </p:nvPicPr>
        <p:blipFill>
          <a:blip r:embed="rId2" cstate="print"/>
          <a:srcRect l="40980" t="58779" r="35650" b="29335"/>
          <a:stretch>
            <a:fillRect/>
          </a:stretch>
        </p:blipFill>
        <p:spPr bwMode="auto">
          <a:xfrm>
            <a:off x="539552" y="332656"/>
            <a:ext cx="1512168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Obrázek 16" descr="C:\Users\Jana\Pictures\2016-11-02\001.jpg"/>
          <p:cNvPicPr/>
          <p:nvPr/>
        </p:nvPicPr>
        <p:blipFill>
          <a:blip r:embed="rId2" cstate="print"/>
          <a:srcRect l="12548" t="58779" r="63633" b="29335"/>
          <a:stretch>
            <a:fillRect/>
          </a:stretch>
        </p:blipFill>
        <p:spPr bwMode="auto">
          <a:xfrm>
            <a:off x="5580112" y="3645160"/>
            <a:ext cx="1728192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Obrázek 17" descr="C:\Users\Jana\Pictures\2016-11-02\001.jpg"/>
          <p:cNvPicPr/>
          <p:nvPr/>
        </p:nvPicPr>
        <p:blipFill>
          <a:blip r:embed="rId2" cstate="print"/>
          <a:srcRect l="68843" t="43948" r="7338" b="44820"/>
          <a:stretch>
            <a:fillRect/>
          </a:stretch>
        </p:blipFill>
        <p:spPr bwMode="auto">
          <a:xfrm>
            <a:off x="1259632" y="2060984"/>
            <a:ext cx="1511984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Obrázek 18" descr="C:\Users\Jana\Pictures\2016-11-02\001.jpg"/>
          <p:cNvPicPr/>
          <p:nvPr/>
        </p:nvPicPr>
        <p:blipFill>
          <a:blip r:embed="rId2" cstate="print"/>
          <a:srcRect l="40680" t="43948" r="35950" b="44820"/>
          <a:stretch>
            <a:fillRect/>
          </a:stretch>
        </p:blipFill>
        <p:spPr bwMode="auto">
          <a:xfrm>
            <a:off x="5724128" y="2060984"/>
            <a:ext cx="1584175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Obrázek 20" descr="C:\Users\Jana\Pictures\2016-11-02\001.jpg"/>
          <p:cNvPicPr/>
          <p:nvPr/>
        </p:nvPicPr>
        <p:blipFill>
          <a:blip r:embed="rId2" cstate="print"/>
          <a:srcRect l="12548" t="43948" r="63633" b="44820"/>
          <a:stretch>
            <a:fillRect/>
          </a:stretch>
        </p:blipFill>
        <p:spPr bwMode="auto">
          <a:xfrm>
            <a:off x="3388060" y="2060984"/>
            <a:ext cx="1647800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Obrázek 21" descr="C:\Users\Jana\Pictures\2016-11-02\001.jpg"/>
          <p:cNvPicPr/>
          <p:nvPr/>
        </p:nvPicPr>
        <p:blipFill>
          <a:blip r:embed="rId2" cstate="print"/>
          <a:srcRect l="68843" t="29444" r="7338" b="59215"/>
          <a:stretch>
            <a:fillRect/>
          </a:stretch>
        </p:blipFill>
        <p:spPr bwMode="auto">
          <a:xfrm>
            <a:off x="1187623" y="3645160"/>
            <a:ext cx="1728192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Obrázek 22" descr="C:\Users\Jana\Pictures\2016-11-02\001.jpg"/>
          <p:cNvPicPr/>
          <p:nvPr/>
        </p:nvPicPr>
        <p:blipFill>
          <a:blip r:embed="rId2" cstate="print"/>
          <a:srcRect l="40980" t="29444" r="35661" b="59215"/>
          <a:stretch>
            <a:fillRect/>
          </a:stretch>
        </p:blipFill>
        <p:spPr bwMode="auto">
          <a:xfrm>
            <a:off x="6804248" y="5301344"/>
            <a:ext cx="1656184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Obrázek 23" descr="C:\Users\Jana\Pictures\2016-11-02\001.jpg"/>
          <p:cNvPicPr/>
          <p:nvPr/>
        </p:nvPicPr>
        <p:blipFill>
          <a:blip r:embed="rId2" cstate="print"/>
          <a:srcRect l="72738" t="14504" r="7338" b="74155"/>
          <a:stretch>
            <a:fillRect/>
          </a:stretch>
        </p:blipFill>
        <p:spPr bwMode="auto">
          <a:xfrm>
            <a:off x="4788024" y="5301344"/>
            <a:ext cx="1584176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Obrázek 24" descr="C:\Users\Jana\Pictures\2016-11-02\001.jpg"/>
          <p:cNvPicPr/>
          <p:nvPr/>
        </p:nvPicPr>
        <p:blipFill>
          <a:blip r:embed="rId2" cstate="print"/>
          <a:srcRect l="40530" t="14504" r="36119" b="74155"/>
          <a:stretch>
            <a:fillRect/>
          </a:stretch>
        </p:blipFill>
        <p:spPr bwMode="auto">
          <a:xfrm>
            <a:off x="2627784" y="5301344"/>
            <a:ext cx="1728192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Obrázek 25" descr="C:\Users\Jana\Pictures\2016-11-02\001.jpg"/>
          <p:cNvPicPr/>
          <p:nvPr/>
        </p:nvPicPr>
        <p:blipFill>
          <a:blip r:embed="rId2" cstate="print"/>
          <a:srcRect l="12548" t="14504" r="64114" b="74155"/>
          <a:stretch>
            <a:fillRect/>
          </a:stretch>
        </p:blipFill>
        <p:spPr bwMode="auto">
          <a:xfrm>
            <a:off x="611560" y="5301344"/>
            <a:ext cx="1656184" cy="12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TextovéPole 19"/>
          <p:cNvSpPr txBox="1"/>
          <p:nvPr/>
        </p:nvSpPr>
        <p:spPr>
          <a:xfrm>
            <a:off x="305780" y="1511138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Robert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2518438" y="1537764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Mia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4634880" y="1547108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Libor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6760349" y="1556656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Max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963113" y="3169026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Marta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253512" y="3169026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Ella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535750" y="3213367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Petr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1097867" y="4849996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Dan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3294111" y="4778124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Klára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568244" y="4799218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Iva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85800" y="6452563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Inna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2538027" y="6478258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Leoš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671137" y="6462638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Patrik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6678488" y="6478258"/>
            <a:ext cx="19077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Petra</a:t>
            </a:r>
            <a:endParaRPr lang="cs-CZ" sz="2800" b="1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úředn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ík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úředn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ice</a:t>
            </a:r>
          </a:p>
        </p:txBody>
      </p:sp>
      <p:pic>
        <p:nvPicPr>
          <p:cNvPr id="6" name="Obrázek 5" descr="C:\Users\Jana\Pictures\2016-11-02\001.jpg"/>
          <p:cNvPicPr/>
          <p:nvPr/>
        </p:nvPicPr>
        <p:blipFill>
          <a:blip r:embed="rId2" cstate="print"/>
          <a:srcRect l="12548" t="14504" r="64114" b="74155"/>
          <a:stretch>
            <a:fillRect/>
          </a:stretch>
        </p:blipFill>
        <p:spPr bwMode="auto">
          <a:xfrm>
            <a:off x="2339752" y="1196752"/>
            <a:ext cx="4464496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děln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ík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děln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ice</a:t>
            </a:r>
          </a:p>
        </p:txBody>
      </p:sp>
      <p:pic>
        <p:nvPicPr>
          <p:cNvPr id="8" name="Obrázek 7" descr="C:\Users\Jana\Pictures\2016-11-02\001.jpg"/>
          <p:cNvPicPr/>
          <p:nvPr/>
        </p:nvPicPr>
        <p:blipFill>
          <a:blip r:embed="rId2" cstate="print"/>
          <a:srcRect l="40530" t="14504" r="36119" b="74155"/>
          <a:stretch>
            <a:fillRect/>
          </a:stretch>
        </p:blipFill>
        <p:spPr bwMode="auto">
          <a:xfrm>
            <a:off x="2123728" y="836712"/>
            <a:ext cx="4824536" cy="31848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číšn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ík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servírka</a:t>
            </a:r>
            <a:endParaRPr lang="cs-CZ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72738" t="14504" r="7338" b="74155"/>
          <a:stretch>
            <a:fillRect/>
          </a:stretch>
        </p:blipFill>
        <p:spPr bwMode="auto">
          <a:xfrm>
            <a:off x="2699792" y="1196752"/>
            <a:ext cx="3814016" cy="29688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učitel - učitel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12548" t="29444" r="64107" b="59215"/>
          <a:stretch>
            <a:fillRect/>
          </a:stretch>
        </p:blipFill>
        <p:spPr bwMode="auto">
          <a:xfrm>
            <a:off x="2195736" y="836712"/>
            <a:ext cx="4560582" cy="33288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doktor - doktor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40980" t="29444" r="35661" b="59215"/>
          <a:stretch>
            <a:fillRect/>
          </a:stretch>
        </p:blipFill>
        <p:spPr bwMode="auto">
          <a:xfrm>
            <a:off x="1835696" y="836712"/>
            <a:ext cx="5184576" cy="34174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ovéPole 4"/>
          <p:cNvSpPr txBox="1"/>
          <p:nvPr/>
        </p:nvSpPr>
        <p:spPr>
          <a:xfrm>
            <a:off x="0" y="5842337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lékař - lékař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prodavač - prodavač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68843" t="29444" r="7338" b="59215"/>
          <a:stretch>
            <a:fillRect/>
          </a:stretch>
        </p:blipFill>
        <p:spPr bwMode="auto">
          <a:xfrm>
            <a:off x="2123728" y="1268760"/>
            <a:ext cx="4896544" cy="30573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manažer - manažer</a:t>
            </a:r>
            <a:r>
              <a:rPr lang="cs-CZ" sz="6000" b="1" dirty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12548" t="43948" r="63633" b="44820"/>
          <a:stretch>
            <a:fillRect/>
          </a:stretch>
        </p:blipFill>
        <p:spPr bwMode="auto">
          <a:xfrm>
            <a:off x="2123728" y="1412776"/>
            <a:ext cx="3782144" cy="2820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0" y="4797152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věd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ec</a:t>
            </a:r>
            <a:r>
              <a:rPr lang="cs-CZ" sz="60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věd</a:t>
            </a:r>
            <a:r>
              <a:rPr lang="cs-CZ" sz="60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kyně</a:t>
            </a:r>
          </a:p>
        </p:txBody>
      </p:sp>
      <p:pic>
        <p:nvPicPr>
          <p:cNvPr id="4" name="Obrázek 3" descr="C:\Users\Jana\Pictures\2016-11-02\001.jpg"/>
          <p:cNvPicPr/>
          <p:nvPr/>
        </p:nvPicPr>
        <p:blipFill>
          <a:blip r:embed="rId2" cstate="print"/>
          <a:srcRect l="40680" t="43948" r="35950" b="44820"/>
          <a:stretch>
            <a:fillRect/>
          </a:stretch>
        </p:blipFill>
        <p:spPr bwMode="auto">
          <a:xfrm>
            <a:off x="2195736" y="1340768"/>
            <a:ext cx="3960439" cy="28083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104</Words>
  <Application>Microsoft Office PowerPoint</Application>
  <PresentationFormat>Předvádění na obrazovce (4:3)</PresentationFormat>
  <Paragraphs>34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pomocnik</dc:creator>
  <cp:lastModifiedBy>zabojoval</cp:lastModifiedBy>
  <cp:revision>14</cp:revision>
  <dcterms:created xsi:type="dcterms:W3CDTF">2016-10-04T22:46:58Z</dcterms:created>
  <dcterms:modified xsi:type="dcterms:W3CDTF">2023-09-05T10:21:52Z</dcterms:modified>
</cp:coreProperties>
</file>