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42900" y="4116696"/>
            <a:ext cx="8458200" cy="1224136"/>
          </a:xfrm>
        </p:spPr>
        <p:txBody>
          <a:bodyPr/>
          <a:lstStyle/>
          <a:p>
            <a:r>
              <a:rPr lang="cs-CZ" dirty="0"/>
              <a:t>Výstupy po laně s použitím technických pomůcek a překonání překážky při výstupu  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výuky je zopakovat veškeré probrané zásady a techniky pro danou tématiku.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Výuka na umělé lezecké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Výstupy po laně s použitím technických pomůcek.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Překonání překážky při výstupu.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Možné varianty </a:t>
            </a:r>
            <a:r>
              <a:rPr lang="cs-CZ" dirty="0" err="1"/>
              <a:t>blokantů</a:t>
            </a:r>
            <a:r>
              <a:rPr lang="cs-CZ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/>
              <a:t>Přepínky</a:t>
            </a:r>
            <a:r>
              <a:rPr lang="cs-CZ"/>
              <a:t>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987063-D90B-4031-9A20-BC42B575A466}"/>
</file>

<file path=customXml/itemProps2.xml><?xml version="1.0" encoding="utf-8"?>
<ds:datastoreItem xmlns:ds="http://schemas.openxmlformats.org/officeDocument/2006/customXml" ds:itemID="{C03EEEF7-7285-4F03-A325-246CF726C2C3}"/>
</file>

<file path=customXml/itemProps3.xml><?xml version="1.0" encoding="utf-8"?>
<ds:datastoreItem xmlns:ds="http://schemas.openxmlformats.org/officeDocument/2006/customXml" ds:itemID="{DA024454-CB30-47F9-9065-0D1AF6928811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157</TotalTime>
  <Words>237</Words>
  <Application>Microsoft Office PowerPoint</Application>
  <PresentationFormat>Předvádění na obrazovce (4:3)</PresentationFormat>
  <Paragraphs>28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30</cp:revision>
  <dcterms:modified xsi:type="dcterms:W3CDTF">2021-12-14T09:21:03Z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