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22. 4. 2021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7DD24-53A5-40B3-ADCD-56D883F2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0FAF8-2B3E-4AFF-9F7D-A11AC6E1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dativ emocionální – užívá se v citově zabarvených výpovědích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To je mi zase nepořádek! Tak ty se nám budeš toulat!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dativ kontaktový/dativ etický – dativ užitý pro navázání kontaktu s adresátem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A on mi ti najednou zrychlí a zahne za roh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dativ zainteresovanosti – užitý pro vtažení adresáta do děje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Dělá nám to dvacet korun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vsuvky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Já jsem,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abych tak řekl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, v tomto oboru značně nezkušený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 – vsuvka (parenteze</a:t>
            </a:r>
            <a:r>
              <a:rPr lang="cs-CZ" sz="2400">
                <a:latin typeface="Cambria" panose="02040503050406030204" pitchFamily="18" charset="0"/>
                <a:ea typeface="Cambria" panose="02040503050406030204" pitchFamily="18" charset="0"/>
              </a:rPr>
              <a:t>) je specifickým rysem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větné stavby, není větným členem věty, ve které se vyskytuje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0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Syntax (skladba)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σύνταξις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syntaksis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– uspořádání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s. zkoumá: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typy slov z hlediska jejich fungování ve větě (jako ne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/větných členů)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vztahy mezi větnými členy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věty a jejich spojování do souvětí</a:t>
            </a:r>
          </a:p>
          <a:p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výchozí zdroj: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skripta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Úvodní jazykový seminář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oddíl Syntax + terminologický slovník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větnými členy zpravidla nejsou předložky</a:t>
            </a:r>
            <a:r>
              <a:rPr lang="cs-CZ" sz="2400">
                <a:latin typeface="Cambria" panose="02040503050406030204" pitchFamily="18" charset="0"/>
                <a:ea typeface="Cambria" panose="02040503050406030204" pitchFamily="18" charset="0"/>
              </a:rPr>
              <a:t>, spojky a částice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89E08-1716-4BAD-8C5E-51F9D3A4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základní jednotka syntaktické roviny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75329-90E2-4C26-B42B-A28004FB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Někdy se za základní jednotku v rámci syntaktického popisu jazyka považuje věta, jindy výpověď, podle toho, chceme-li postupovat od systémových vlastností (věta), nebo od komunikační situace (výpověď).        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(Adam et al. 2014: 87)</a:t>
            </a:r>
          </a:p>
          <a:p>
            <a:r>
              <a:rPr lang="cs-CZ" sz="2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věta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je abstraktní jazyková jednotka, jejímž základem je sloveso v určitém tvaru nebo jeho ekvivalent (např. citoslovce ve funkci přísudku)</a:t>
            </a:r>
          </a:p>
          <a:p>
            <a:r>
              <a:rPr lang="cs-CZ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výpovědí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rozumíme konkrétní jednotku komunikace, jejíž základní vlastností je možnost fungovat v komunikaci samostatně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→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je možné identifikovat mluvčího a adresáta, je možné porozumět záměru, s  jakým byla pronesena, má intonační průběh, v závislosti na komunikační situaci může mít různý slovosled (aktuální členění větné)</a:t>
            </a:r>
          </a:p>
        </p:txBody>
      </p:sp>
    </p:spTree>
    <p:extLst>
      <p:ext uri="{BB962C8B-B14F-4D97-AF65-F5344CB8AC3E}">
        <p14:creationId xmlns:p14="http://schemas.microsoft.com/office/powerpoint/2010/main" val="28852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7DB9B-5F14-4588-B0CB-26B7EA94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rozdíl věta vs. výpověď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CF2EA-4147-4B5C-9A45-2838DFAC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USA vrátily Peru poslední předměty odvezené z Machu Picchu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). Do Peru dorazily poslední předměty z posvátné pevnosti Inků Machu Picchu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), které odtud odvezli američtí archeologové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 a jež se USA zavázaly vrátit zpět do země původu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). Američané tak navrátili Peruáncům celkem asi třicet pět tisíc artefaktů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), které měla dlouhá léta v držení americká Yaleova univerzita (</a:t>
            </a: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věta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arabské číslice, </a:t>
            </a:r>
            <a:r>
              <a:rPr lang="cs-CZ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výpověď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 římské č. </a:t>
            </a:r>
          </a:p>
          <a:p>
            <a:pPr>
              <a:buFontTx/>
              <a:buChar char="-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převzato z Adam et al. 2014: 113</a:t>
            </a:r>
          </a:p>
        </p:txBody>
      </p:sp>
    </p:spTree>
    <p:extLst>
      <p:ext uri="{BB962C8B-B14F-4D97-AF65-F5344CB8AC3E}">
        <p14:creationId xmlns:p14="http://schemas.microsoft.com/office/powerpoint/2010/main" val="329999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A2646-F19B-4806-AFF5-60BCCDD90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praktická stránka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92D31-AB12-4BAB-904E-5A27D1BD7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kýženým výstupem závěrečné části kurzu je pochopení a aplikace těch poznatků, které umožní produkci psaného textu bez frekventovaných syntaktických defektů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syntax má konsekvence pro pravopis – srov. dvojici vět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Konference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se zúčastnil</a:t>
            </a:r>
            <a:r>
              <a:rPr lang="cs-CZ" sz="2400" i="1" u="sng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desítky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odborníků, kte</a:t>
            </a:r>
            <a:r>
              <a:rPr lang="cs-CZ" sz="2400" i="1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ří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na projektu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spolupracoval</a:t>
            </a:r>
            <a:r>
              <a:rPr lang="cs-CZ" sz="2400" i="1" u="sng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Konference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se zúčastnil</a:t>
            </a:r>
            <a:r>
              <a:rPr lang="cs-CZ" sz="2400" i="1" u="sng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desítky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odborníků, kte</a:t>
            </a:r>
            <a:r>
              <a:rPr lang="cs-CZ" sz="2400" i="1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ré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na projektu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spolupracoval</a:t>
            </a:r>
            <a:r>
              <a:rPr lang="cs-CZ" sz="2400" i="1" u="sng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reference vztažného zájmena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který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4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5E409-702A-4782-AE57-98803431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95E17-3779-47FD-B0BC-4AB9D172B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syntax a sémantika – srov.: 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Většina studentů, kteří chodili na seminář, test napsala.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×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Většina studentů, která chodila na seminář, test napsala.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interpretace? </a:t>
            </a:r>
          </a:p>
        </p:txBody>
      </p:sp>
    </p:spTree>
    <p:extLst>
      <p:ext uri="{BB962C8B-B14F-4D97-AF65-F5344CB8AC3E}">
        <p14:creationId xmlns:p14="http://schemas.microsoft.com/office/powerpoint/2010/main" val="32755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83929-7E21-4588-A09A-E2C7A3C4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Větné členy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75212-7781-444C-B0FD-03A6D578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elementy větné struktury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syntaktické vztahy mezi elementy se zviditelňují především flexí, nikoli pozicí v lineárním řetězci (slovosledem), jako je tomu např. v angličtině       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(NESČ)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normální v. č.: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Pes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štěká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verbonominální: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Petr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je ministr/</a:t>
            </a:r>
            <a:r>
              <a:rPr lang="cs-CZ" sz="2400" i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 zdravotnictví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frazeologická vyjádření: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Anežka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neměla na vybranou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složené: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Musím jít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poštu.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(fázová a modální slovesa + inf.)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několikanásobné: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Koupil si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modrou a červenou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propisku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5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D3937-27CD-4626-B17D-E008EE97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47385-4CFE-40A2-A095-996FDC75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větnými členy jsou slova plnovýznamová (tedy podstatná jména, přídavná jména, zájmena, číslovky, slovesa a příslovce) a citoslovce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 věta vedlejší může plnit větněčlenskou funkci: 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Jana jim navrhla, 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aby šli do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té nově otevřené 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restaurace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předmět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vztažná zájmena a zájmenná příslovce jsou vždy větným členem</a:t>
            </a:r>
            <a:r>
              <a:rPr lang="cs-CZ" sz="2400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Řekni mi, kdo to přišel. ← kdo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je podmětem věty vedlejší 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6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7E4B3-6D92-4BE9-91FD-E5BDDC98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výjimky, které větnými členy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nejsou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AB9BF-04EC-4F6D-9325-6683AE64C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sponová slovesa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být/bývat, stát se/stávat se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modální slovesa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moci, muset, smět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fázová slovesa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začít, začínat, přestat, přestávat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tvary sloves ve fraz. vyjádřeních – všechny tyto tvary jsou pouze součástí větného členu (nejčastěji predikátu)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podstatná jména ve vokativu – vokativ je přívětným výrazem (tj. výrazem, který se k výpovědi přidává, ale není její součástí: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Evo, co to tam zase provádíš?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nebo tvoří samostatnou výpověď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Evo!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citoslovce užitá jako samostatná výpověď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Hurá!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nebo jako pří­větný výraz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Au, to opravdu bolelo!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buFontTx/>
              <a:buChar char="-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78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154</TotalTime>
  <Words>762</Words>
  <Application>Microsoft Office PowerPoint</Application>
  <PresentationFormat>Širokoúhlá obrazovka</PresentationFormat>
  <Paragraphs>56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Motiv Office</vt:lpstr>
      <vt:lpstr>Bohemistická propedeutika 2</vt:lpstr>
      <vt:lpstr>Syntax (skladba)</vt:lpstr>
      <vt:lpstr>základní jednotka syntaktické roviny jazyka</vt:lpstr>
      <vt:lpstr>rozdíl věta vs. výpověď</vt:lpstr>
      <vt:lpstr>praktická stránka</vt:lpstr>
      <vt:lpstr>Prezentace aplikace PowerPoint</vt:lpstr>
      <vt:lpstr>Větné členy</vt:lpstr>
      <vt:lpstr>Prezentace aplikace PowerPoint</vt:lpstr>
      <vt:lpstr>výjimky, které větnými členy nejsou: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Vinš, Ondřej</dc:creator>
  <cp:lastModifiedBy>Vinš, Ondřej</cp:lastModifiedBy>
  <cp:revision>34</cp:revision>
  <dcterms:created xsi:type="dcterms:W3CDTF">2021-04-21T10:23:51Z</dcterms:created>
  <dcterms:modified xsi:type="dcterms:W3CDTF">2021-04-26T16:21:23Z</dcterms:modified>
</cp:coreProperties>
</file>