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5" r:id="rId3"/>
    <p:sldId id="297" r:id="rId4"/>
    <p:sldId id="272" r:id="rId5"/>
    <p:sldId id="289" r:id="rId6"/>
    <p:sldId id="296" r:id="rId7"/>
    <p:sldId id="257" r:id="rId8"/>
    <p:sldId id="271" r:id="rId9"/>
    <p:sldId id="261" r:id="rId10"/>
    <p:sldId id="293" r:id="rId11"/>
    <p:sldId id="262" r:id="rId12"/>
    <p:sldId id="290" r:id="rId13"/>
    <p:sldId id="291" r:id="rId14"/>
    <p:sldId id="292" r:id="rId15"/>
    <p:sldId id="29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5"/>
    <p:restoredTop sz="94582"/>
  </p:normalViewPr>
  <p:slideViewPr>
    <p:cSldViewPr snapToGrid="0" snapToObjects="1">
      <p:cViewPr varScale="1">
        <p:scale>
          <a:sx n="105" d="100"/>
          <a:sy n="105" d="100"/>
        </p:scale>
        <p:origin x="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DB9C8-09AD-7848-8788-00ED6D1C8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3693CD-2EC4-3C42-8A60-E0D771826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7AAD75-661F-E846-8925-833A6588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2D-CC51-A346-8679-3300823E4AC2}" type="datetimeFigureOut">
              <a:rPr lang="cs-CZ" smtClean="0"/>
              <a:t>06.04.19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A50E2F-01C3-BE41-AE0D-DF4CF7CC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8493DF-66CB-734C-AA07-9D98C2E1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377-1B52-8748-AB6F-A73A31C4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47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EBC0A-F323-B844-89C2-09204520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24034A7-C482-0641-B89E-60F633AC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30CF96-47A4-E947-91E8-9CF64AD2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2D-CC51-A346-8679-3300823E4AC2}" type="datetimeFigureOut">
              <a:rPr lang="cs-CZ" smtClean="0"/>
              <a:t>06.04.19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2473CF-7E6B-3542-A9FF-E0374B98B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600D65-4C8F-104E-86B5-4755B4B0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377-1B52-8748-AB6F-A73A31C4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03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4994A78-E995-C14D-9680-39C3E6D0F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A94769-F738-6342-B3B2-840A0F907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A01054-2F2B-9646-BECC-3CF29E68C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2D-CC51-A346-8679-3300823E4AC2}" type="datetimeFigureOut">
              <a:rPr lang="cs-CZ" smtClean="0"/>
              <a:t>06.04.19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6B090E-E3FD-074B-B17E-F0370967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BEFBF7-5FFC-7D45-BD84-4C92D58E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377-1B52-8748-AB6F-A73A31C4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38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8FE90-F7E1-0E4D-8E34-F14164F5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ADC4B3-2546-054C-8BAE-99516F0AC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C624F7-880A-984D-85B4-705C792F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2D-CC51-A346-8679-3300823E4AC2}" type="datetimeFigureOut">
              <a:rPr lang="cs-CZ" smtClean="0"/>
              <a:t>06.04.19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3381E6-0069-B244-B8E1-B52845EB2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2CEF69-3A83-1842-880A-FFED260FD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377-1B52-8748-AB6F-A73A31C4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75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C5148-244F-4B48-A032-5044D351C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B5985A-884C-194D-90D2-4822026A0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BE1091-E4F8-324F-9C33-03F140EF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2D-CC51-A346-8679-3300823E4AC2}" type="datetimeFigureOut">
              <a:rPr lang="cs-CZ" smtClean="0"/>
              <a:t>06.04.19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552AEA-C4CA-6E44-946F-C6EA5741A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BF8476-4034-D748-B064-59D287F7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377-1B52-8748-AB6F-A73A31C4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01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870C7-D399-1B42-80D7-FC560ECAA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156384-B373-244D-B88E-DE98841A0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F391BE-2118-954E-9968-703D8C1E2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EF0CE3-29C8-E34F-BDF2-EE0CE3C7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2D-CC51-A346-8679-3300823E4AC2}" type="datetimeFigureOut">
              <a:rPr lang="cs-CZ" smtClean="0"/>
              <a:t>06.04.19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209068-DB31-9A41-AFEF-4E9B5D51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BF50EB-0ABD-0D49-9E31-957BCD5B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377-1B52-8748-AB6F-A73A31C4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50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C8B4EC-C016-0B4F-8BEA-C94F3870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4F56CC-353E-7F47-BDF2-2E0BB56C6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C42ACE4-26F5-BF41-AA89-FC69F03A9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C23E74A-BE34-6B4B-84F1-DF880FAD8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47C5FB7-8136-E344-9FA6-6786D1E77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6ED2F86-C86B-B340-A219-23E8607CF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2D-CC51-A346-8679-3300823E4AC2}" type="datetimeFigureOut">
              <a:rPr lang="cs-CZ" smtClean="0"/>
              <a:t>06.04.19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79DE5C-C2AF-3346-9C91-02474727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8B086E8-609B-7A43-ABB3-8561D7EE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377-1B52-8748-AB6F-A73A31C4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65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B8A1F-CA4B-5B4D-BE2F-EAE4A318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E8A9C06-656D-DD43-84BE-54E4D92D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2D-CC51-A346-8679-3300823E4AC2}" type="datetimeFigureOut">
              <a:rPr lang="cs-CZ" smtClean="0"/>
              <a:t>06.04.19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3FDCE6-DCE4-714F-B5DE-32B62DE0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A2F77D1-F867-0348-9426-38AB7CCC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377-1B52-8748-AB6F-A73A31C4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31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677289-DF51-5343-9543-2CC58F26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2D-CC51-A346-8679-3300823E4AC2}" type="datetimeFigureOut">
              <a:rPr lang="cs-CZ" smtClean="0"/>
              <a:t>06.04.19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6326FF6-812B-0B4A-AC38-0921F32D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7D5285-924A-1C4F-9504-4FBE45A8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377-1B52-8748-AB6F-A73A31C4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36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C02C8-3262-7840-AB0B-DFEA5506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320FDA-22D8-C641-8C3A-818E322D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00898A-7083-464F-BDE8-EF82CCE1F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0C209B-7663-4B42-821C-38C19D7F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2D-CC51-A346-8679-3300823E4AC2}" type="datetimeFigureOut">
              <a:rPr lang="cs-CZ" smtClean="0"/>
              <a:t>06.04.19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3DD509-4624-5946-89A3-78E7D1266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109308-798B-8249-A8BB-4E6E0AFF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377-1B52-8748-AB6F-A73A31C4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13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282C9-3C27-9341-A515-7EEC668A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991EF28-FE8C-CC47-AF36-1D8914B52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86D7FA0-C8E0-ED4B-9FC0-58F5F130C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15DED4-84B7-194E-8969-E951D411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2D-CC51-A346-8679-3300823E4AC2}" type="datetimeFigureOut">
              <a:rPr lang="cs-CZ" smtClean="0"/>
              <a:t>06.04.19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50A10F-063D-C145-AB3B-C7D3C52B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3AE696-12DE-5740-ACFD-C20379F0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377-1B52-8748-AB6F-A73A31C4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23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00770A7-316E-1E4D-ABF2-ECFA20EDE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C781A9-EBBA-F943-9D2B-127D10EB5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1038C0-936F-EB47-A38F-1BA76E580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59A2D-CC51-A346-8679-3300823E4AC2}" type="datetimeFigureOut">
              <a:rPr lang="cs-CZ" smtClean="0"/>
              <a:t>06.04.19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FE1552-B67B-D54D-8EAD-239AC0F3C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CD0DF9-E4B4-8748-A25C-F33B9B318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9E377-1B52-8748-AB6F-A73A31C4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65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35F027-3CFB-494D-B2D3-F065404CA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l="26533" r="2369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C9B0D74-1864-D243-A2D3-0A5478DED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Vůle k moci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7AB8A8-51B5-8F4A-9C98-6CB4633FF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Nietzschův Zarathustra</a:t>
            </a:r>
          </a:p>
        </p:txBody>
      </p:sp>
    </p:spTree>
    <p:extLst>
      <p:ext uri="{BB962C8B-B14F-4D97-AF65-F5344CB8AC3E}">
        <p14:creationId xmlns:p14="http://schemas.microsoft.com/office/powerpoint/2010/main" val="671268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C6837-9B83-B24C-BA95-7E1CD67E1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Kraft (síla) –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A40C74-D092-A74F-B976-C619724A9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" pitchFamily="2" charset="0"/>
              </a:rPr>
              <a:t>Sílu spojuje Nietzsche nejčastěji s přirozenou, fyzickou, animální silou.</a:t>
            </a:r>
          </a:p>
          <a:p>
            <a:pPr marL="0" indent="0" algn="just">
              <a:buNone/>
            </a:pPr>
            <a:r>
              <a:rPr lang="cs-CZ" dirty="0" err="1">
                <a:latin typeface="Times" pitchFamily="2" charset="0"/>
              </a:rPr>
              <a:t>Macht</a:t>
            </a:r>
            <a:r>
              <a:rPr lang="cs-CZ" dirty="0">
                <a:latin typeface="Times" pitchFamily="2" charset="0"/>
              </a:rPr>
              <a:t> je oproti tomu moc, která je sublimovanou podobou síly. Této sublimaci je schopen člověk, nakolik je rozumový tvor. Díky rozumu se tedy překonává síla v moc. Vůle k moci je tak přechodem mezi tím, co je fyzické, a tím, co je duchovní. Je tedy třeba zvítězit nad silou, čímž se stáváme mocní. </a:t>
            </a:r>
          </a:p>
        </p:txBody>
      </p:sp>
    </p:spTree>
    <p:extLst>
      <p:ext uri="{BB962C8B-B14F-4D97-AF65-F5344CB8AC3E}">
        <p14:creationId xmlns:p14="http://schemas.microsoft.com/office/powerpoint/2010/main" val="394023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43AD8-A5DF-B24A-AB8D-DC39C2E9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„Velký člověk“ a jeho praktický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sebevztah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4ECC11-6978-5245-A9EB-D5967F423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Nietzscheho nemáme usilovat o „dílo“, rozhodující je stvořit sebe sama do podoby díla.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Dařící se praktický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sebevztah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nacházíme ve „velkých jedincích“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großen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Menschen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Viz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Soumrak bůžků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„Dosud se velký člověk právě v tom, co je na něm největší, co si vynucuje úctu, ztrácí stejně jako vzdálená hvězda: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jeho vítězství nad sílou si musí vystačit bez očí i bez písně a pěvců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Zdá se, že v díle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 pravil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by Nietzsche stvořil takového „pěvce“, který je schopen formulovat to, co je na člověku velké, resp. co na něm velké může být.</a:t>
            </a:r>
          </a:p>
        </p:txBody>
      </p:sp>
    </p:spTree>
    <p:extLst>
      <p:ext uri="{BB962C8B-B14F-4D97-AF65-F5344CB8AC3E}">
        <p14:creationId xmlns:p14="http://schemas.microsoft.com/office/powerpoint/2010/main" val="295054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6AC95-1E26-314A-8DDB-94478DDD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Reflexivita vůle k moci i vůle k lásce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990B2-4A2B-B246-B6A0-50ED85DEE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Výrazné je, že pro Nietzscheho není ani tak podstatný předmět vůle k moci, ale sám výkon vůle. Spásu jako by hledal ve vůli samé. </a:t>
            </a:r>
          </a:p>
          <a:p>
            <a:pPr marL="0" indent="0" algn="just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Poznání i ohavné skutečnosti je krásné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Podobně zdůrazňuje Nietzsche v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Zarathustrovi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že žijeme, protože jsme si navykli na lásku. Lásku znovu chápe po vzoru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sebevztahu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milujeme-li lásku, tj. určitou perspektivu na život, hledíme na tento život jinak, činíme jej krásným.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Pravda: milujeme život ne proto, že jsme uvykli životu, nýbrž milování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 pravil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čtení a psaní.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Štěstí poznávajícího rozhojňuje krásu světa, stejně jako láska – viz ctnost, jež obdarovává. </a:t>
            </a:r>
          </a:p>
        </p:txBody>
      </p:sp>
    </p:spTree>
    <p:extLst>
      <p:ext uri="{BB962C8B-B14F-4D97-AF65-F5344CB8AC3E}">
        <p14:creationId xmlns:p14="http://schemas.microsoft.com/office/powerpoint/2010/main" val="101299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F51D4-A1CF-4147-A3FD-425B770C3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Vůle k moci v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Zarathustrovi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856922-C7EF-174E-9C75-BFB8AC3D9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předesílá rozhodující kapitole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sebepřekonání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tři písně: Píseň noci, Taneční píseň a Píseň nad hroby.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„Je noc: teď teprve procítají všechny písně milujících. A také má duše je písní milujícího. Cos neztišeného, neztišitelného je ve mně, to se prodírá k hlasité řeči. Lačnost lásky je ve mně, ta mluví sama jazykem lásky. … Já však žiji ve vlastním světle,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plameny z mého nitra šlehající nazpět do sebe vpíjím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</a:p>
        </p:txBody>
      </p:sp>
    </p:spTree>
    <p:extLst>
      <p:ext uri="{BB962C8B-B14F-4D97-AF65-F5344CB8AC3E}">
        <p14:creationId xmlns:p14="http://schemas.microsoft.com/office/powerpoint/2010/main" val="3116895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D3F7A-E90A-DB41-B107-D873593E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 fontScale="90000"/>
          </a:bodyPr>
          <a:lstStyle/>
          <a:p>
            <a:pPr algn="just"/>
            <a:r>
              <a:rPr lang="cs-CZ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Exemplář z </a:t>
            </a:r>
            <a:r>
              <a:rPr lang="cs-CZ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Nietzschova</a:t>
            </a:r>
            <a:r>
              <a:rPr lang="cs-CZ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bestiáře: odporná sova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F9C404-F30B-F649-91A5-52100EEC8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„Zatoužil jsem kdysi po šťastných znameních ptačího letu: tu jste mi do cesty přivedli ne-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tvornou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odpornou sovu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Eulen-Untier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).“</a:t>
            </a:r>
          </a:p>
          <a:p>
            <a:pPr marL="0" indent="0" algn="just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 pravil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„Píseň nad hroby“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F16D53-B649-F149-946D-170CDF1DA8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8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0383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DF208-CC8D-3844-BA8C-16EDF8F4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Německy snadno a rychle s Nietzschem 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Hegelem)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FF72EA-4F0A-3045-9967-64B7B8DA4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Bildung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vzdělání, formace (lat.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formatio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 dělání, kořen slova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obraz, původně ve smyslu obraz Boží, a v tomto smyslu je součástí mystické tradice, od 19. století obraz světa, tj. pojem je spjat s nárokem přetvořit se v obraz veškerenstva, u Nietzscheho již nabývá pejorativní význam, ve smyslu nápodoby předků. 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Gadamera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jeden z humanistických ústředních pojmů (viz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Pravda a metoda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Alles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wert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dass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zugrunde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geht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původně citát z Goethe,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Grunde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gehen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Grund je původ, ale i důvod, obraz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Grunde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gehen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znamená zaniknout, ale ve filosofickém smyslu rovněž: jít k původu, jít tam, kam člověk patří.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83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C1716-0A28-B048-BC43-759CE8C1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Zamýšlené hlavní dílo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37B108-756E-334C-B58A-A5A9A3B91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Vůle k moci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 provizorní a původně zamýšlený titul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Nietzschovy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knihy, která vznikala během let 1885–1888.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Dne 2. 9. 1886 píše své sestře: „V dalších čtyřech letech vypracuji čtyřsvazkové hlavní dílo. Hrůza jde již z jeho názvu: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Vůle k moci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Pokus o přehodnocení všech hodnot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Mám vše, co k tomu potřebuji: zdraví, samotu, dobrou náladu, možná i ženu.“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Nakonec vychází kniha pod titulem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Antikrist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Kniha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Vůle k moci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kterou oslavovali nacisté, sestavila posmrtně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Nietzschova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sestra Elisabeth. </a:t>
            </a:r>
          </a:p>
          <a:p>
            <a:pPr marL="0" indent="0" algn="just">
              <a:buNone/>
            </a:pP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4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485499-7E9A-CB44-8076-562F1437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zamýšleného díla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566C4B-022A-6A48-BDC1-4601CC773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 I. Antikrist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Svobodný duch. Kritika filosofie jako nihilistického proudu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Imoralista. Kritika nejsmrtelnější podoby nevědomosti, morálky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Dionýsus. Filosofie věčného návratu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Nakonec vychází kniha pod titulem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Antikrist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Kniha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Vůle k moci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kterou oslavovali nacisté, sestavila posmrtně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Nietzschova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sestra Elisabeth. </a:t>
            </a:r>
          </a:p>
        </p:txBody>
      </p:sp>
    </p:spTree>
    <p:extLst>
      <p:ext uri="{BB962C8B-B14F-4D97-AF65-F5344CB8AC3E}">
        <p14:creationId xmlns:p14="http://schemas.microsoft.com/office/powerpoint/2010/main" val="33942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15DFB-5454-644C-811E-5F75F2BB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tvůrcem světa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213C39-D6AE-F64E-B29A-17C00DFD1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„Dovedli byste si boha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mysliti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– Ale to nechť vám znamená vůli k pravdě, aby vše bylo proměněno v lidsky myslitelné, lidsky viditelné, lidsky hmatatelné! Své vlastní smysly domyslete do konce!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 jste světem zvali, budiž vámi teprve stvořeno: váš rozum sám, váš obraz, vaše vůle, vaše láska nechť se stanou světem!“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„Tvořiti – toť veliké osvobození od strastí, toť života lehký vzlet. Ale aby tvůrce tvořil, k tomu již třeba strasti a mnoho proměn. Ano, mnoho hořkého umírání budiž ve vašem životě, vy tvořící!“</a:t>
            </a:r>
          </a:p>
          <a:p>
            <a:pPr marL="0" indent="0" algn="just">
              <a:buNone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 pravil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 blažených ostrovech.</a:t>
            </a:r>
          </a:p>
        </p:txBody>
      </p:sp>
    </p:spTree>
    <p:extLst>
      <p:ext uri="{BB962C8B-B14F-4D97-AF65-F5344CB8AC3E}">
        <p14:creationId xmlns:p14="http://schemas.microsoft.com/office/powerpoint/2010/main" val="247412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1B242-EABE-FB4B-8D97-578788E1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Schopenhauer: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Svět jako vůle a představa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CA174-B0E4-1341-B8B2-7C20898B7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„Neustálá reflexe povede myslitele, který tuto stopu sleduje, k tomu, že i sílu, která v rostlině klíčí a vegetuje, ano, sílu, díky níž se tvoří krystal, tu, která otočí magnet k severnímu pólu, tu, jejíž rána z doteku heterogenních pochází… – to všechno pozná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pouze v jevu rozdílnou, ale vnitřní podstatou stejnou sílu jako to, co je mu známé bezprostředně, intimně a lépe než všechny ostatní, a co se tam, kde vystupuje nejzřetelněji, jmenuje vůle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191526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CEAD2-34E6-5149-AEB2-41BB87C01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Vůle k moci jako obecný princip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B73C31-F424-324E-A798-AAC4C5A7A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„Připusťme konečně, že bychom dospěli k tomu vyložit celý náš pudový život jako rozvětvení a rozšíření nějaké základní podoby vůle – totiž vůle k moci, podle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teze; připusťme, že bychom z této vůle k moci mohli odvodit všechny organické funkce a že bychom v ní nalezli řešení problému plození a obživy – což je problém jediný –, získali bychom tím právo určit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působící sílu jednoznačně jako: vůli k moci. Svět nazíraný zevnitř, svět určený a označený ve svém ‚inteligibilním charakteru‘ – tento svět by byl pouze ‚vůlí k moci‘ a ničím kromě toho.“</a:t>
            </a:r>
          </a:p>
          <a:p>
            <a:pPr marL="0" indent="0" algn="just">
              <a:buNone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Mimo dobro a z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lo, 1996, str. 43.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7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76D4F-B935-464C-A1C1-A77CF32DD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Obecný princip?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86E0D4-2AB8-FC43-B8BA-44E1743F8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Nietzsche formuluje koncept vůle k moci v období, v němž se stává hlavním vysvětlujícím mechanismem síla, resp. hra sil, jichž je jedinec pouhým momentem.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Vůle k moci by pak byla niterná stránka toho, co např. fyzika není schopna postihnout. Pojem vůle k moci činí myslitelnou jednotu nitra a vnějšku a poskytuje hermeneutický klíč k jednotlivým jevům.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Nietzsche se však soustavně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distancuje od vůle k bytí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(Schopenhauer)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obecně od principu sebezáchovy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(Hobbes, Darwin) jako hlavního hybného momentu. Žádný z těchto principů mu není dostatečně dynamický, spíše se jedná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defenzivní principy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795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493CB0-851E-C048-98FE-CE1DB9592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Vítězný pojem síly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0EC776-D1CE-C94E-B7A8-46993FC93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„Vítězný pojem síly, jímž naši fyzikové vybavili Boha i svět, vyžaduje ještě jedno zpřesnění: musíme mu přiznat niterný svět, který já označuji jako vůli k moci, tedy jako nenasytné toužení po užití a výkonu moci, která je bytostně stvořitelským aktem. … Nic naplat: je třeba uchopit všechen pohyb, všechny jevy a zákony jako symptomy niterného děje a dotáhnout tuto antropologickou analogii až do konce.“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pozůstalosti, rol 1885, 36 [31], KSA (Souborné dílo), 11, str. 563.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92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0100EF-0242-D34F-B2FB-0B734722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měřit sílu (Kraft)?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AD0DDB-A1B7-7F45-AD26-6DABE0DFC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aforismu 548 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Soumrak bůžků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nesoucí název „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Vítězství nad sílou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čteme: „Dosud padáme na kolena před silou, zcela v duchu otrocké morálky. Máme-li však zjistit, do jaké míry si můžeme dané síly považovat, pak jediné, co rozhoduje, 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stupeň rozumu v síle samé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je třeba měřit, do jaké míry byla v daném jedinci síla (Kraft) překonána čímsi vyšším, čemuž nyní slouží jako nástroji a prostředku.“</a:t>
            </a:r>
          </a:p>
        </p:txBody>
      </p:sp>
    </p:spTree>
    <p:extLst>
      <p:ext uri="{BB962C8B-B14F-4D97-AF65-F5344CB8AC3E}">
        <p14:creationId xmlns:p14="http://schemas.microsoft.com/office/powerpoint/2010/main" val="31248327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1265</Words>
  <Application>Microsoft Macintosh PowerPoint</Application>
  <PresentationFormat>Širokoúhlá obrazovka</PresentationFormat>
  <Paragraphs>53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</vt:lpstr>
      <vt:lpstr>Times New Roman</vt:lpstr>
      <vt:lpstr>Motiv Office</vt:lpstr>
      <vt:lpstr>Vůle k moci</vt:lpstr>
      <vt:lpstr>Zamýšlené hlavní dílo</vt:lpstr>
      <vt:lpstr>Struktura zamýšleného díla</vt:lpstr>
      <vt:lpstr>Člověk tvůrcem světa</vt:lpstr>
      <vt:lpstr>Schopenhauer: Svět jako vůle a představa</vt:lpstr>
      <vt:lpstr>Vůle k moci jako obecný princip</vt:lpstr>
      <vt:lpstr>Obecný princip?</vt:lpstr>
      <vt:lpstr>Vítězný pojem síly</vt:lpstr>
      <vt:lpstr>Jak měřit sílu (Kraft)?</vt:lpstr>
      <vt:lpstr>Kraft (síla) – Macht (moc)</vt:lpstr>
      <vt:lpstr>„Velký člověk“ a jeho praktický sebevztah</vt:lpstr>
      <vt:lpstr>Reflexivita vůle k moci i vůle k lásce</vt:lpstr>
      <vt:lpstr>Vůle k moci v Zarathustrovi</vt:lpstr>
      <vt:lpstr>Exemplář z Nietzschova bestiáře: odporná sova</vt:lpstr>
      <vt:lpstr>Německy snadno a rychle s Nietzschem  (a Hegelem)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Vůle k moci</dc:title>
  <dc:creator>Matějčková, Tereza</dc:creator>
  <cp:lastModifiedBy>Matějčková, Tereza</cp:lastModifiedBy>
  <cp:revision>13</cp:revision>
  <dcterms:created xsi:type="dcterms:W3CDTF">2019-03-30T21:10:35Z</dcterms:created>
  <dcterms:modified xsi:type="dcterms:W3CDTF">2019-04-06T22:28:39Z</dcterms:modified>
</cp:coreProperties>
</file>