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AC0FF5-67C7-4DB8-A8E0-9AC3143EFE1E}" v="2" dt="2021-12-08T08:53:00.4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73AC0FF5-67C7-4DB8-A8E0-9AC3143EFE1E}"/>
    <pc:docChg chg="modSld">
      <pc:chgData name="Vladan Oláh" userId="S::olah@vojenskyobor.cz::6d2c33f5-8da9-44e3-b4cf-65bd519e0bfb" providerId="AD" clId="Web-{73AC0FF5-67C7-4DB8-A8E0-9AC3143EFE1E}" dt="2021-12-08T08:53:00.439" v="1" actId="20577"/>
      <pc:docMkLst>
        <pc:docMk/>
      </pc:docMkLst>
      <pc:sldChg chg="modSp">
        <pc:chgData name="Vladan Oláh" userId="S::olah@vojenskyobor.cz::6d2c33f5-8da9-44e3-b4cf-65bd519e0bfb" providerId="AD" clId="Web-{73AC0FF5-67C7-4DB8-A8E0-9AC3143EFE1E}" dt="2021-12-08T08:53:00.439" v="1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73AC0FF5-67C7-4DB8-A8E0-9AC3143EFE1E}" dt="2021-12-08T08:53:00.439" v="1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308929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Techniky sebeobrany v souvislosti s výcvikem S.E.R.E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Cíl: </a:t>
            </a:r>
            <a:r>
              <a:rPr lang="cs-CZ" dirty="0"/>
              <a:t>přizpůsobení sebeobranných technik v souvislosti s výcvikem S.E.R.E 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</a:t>
            </a:r>
            <a:r>
              <a:rPr lang="cs-CZ" b="1" dirty="0"/>
              <a:t>sebeobranné techniky proti úderům a kopům </a:t>
            </a:r>
            <a:r>
              <a:rPr lang="cs-CZ" dirty="0"/>
              <a:t>(obrana proti přímému úderu; obrana proti obloukovým úderům, obrana proti obloukovým úderům, obrana proti přímému čelnímu kopu na střední pásmo); </a:t>
            </a:r>
            <a:r>
              <a:rPr lang="cs-CZ" b="1" dirty="0"/>
              <a:t>sebeobranné techniky proti držení a škrcení zepředu a zezadu </a:t>
            </a:r>
            <a:r>
              <a:rPr lang="cs-CZ" dirty="0"/>
              <a:t>(obrana proti pokusu držení nebo škrcení, obrana proti držení oběma rukama za oděv, obrana proti držení jednou rukou za oděv s úderem, obrana proti držení za obě ruce, obrana proti držení oběma rukama, obrana proti škrcení ze strany, obrana proti držení přes ruce, obrana proti držení pod rukama - krátká, dlouhá páka, obrana proti držení za obě ruce); </a:t>
            </a:r>
            <a:r>
              <a:rPr lang="cs-CZ" b="1" dirty="0"/>
              <a:t>sebeobranné techniky proti napadení tyčovitým předmětem </a:t>
            </a:r>
            <a:r>
              <a:rPr lang="cs-CZ" dirty="0"/>
              <a:t>(proti úderu tyčovitým předmětem, obrana proti přímému bodnutí tyčovitým předmětem); </a:t>
            </a:r>
            <a:r>
              <a:rPr lang="cs-CZ" b="1" dirty="0"/>
              <a:t>sebeobranné techniky proti napadení nožem </a:t>
            </a:r>
            <a:r>
              <a:rPr lang="cs-CZ" dirty="0"/>
              <a:t>(obrana proti bodnutí nožem, obrana proti přímému bodnutí nožem)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Techniky sebeobrany v souvislosti s výcvikem S.E.R.E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 </a:t>
            </a:r>
            <a:r>
              <a:rPr lang="cs-CZ" sz="1300" i="1" dirty="0"/>
              <a:t>Zásady provádění sebeobranných technik: provedení musí být nenáročné, jednoduše proveditelné; proveditelné i v ústroji, výstroji </a:t>
            </a:r>
            <a:br>
              <a:rPr lang="cs-CZ" sz="1300" i="1" dirty="0"/>
            </a:br>
            <a:r>
              <a:rPr lang="cs-CZ" sz="1300" i="1"/>
              <a:t>  a </a:t>
            </a:r>
            <a:r>
              <a:rPr lang="cs-CZ" sz="1300" i="1" dirty="0"/>
              <a:t>výzbroji; lépe 10 osvojených techniky na 100% než 100 techniky na 10%.</a:t>
            </a:r>
          </a:p>
          <a:p>
            <a:pPr marL="0" indent="0">
              <a:buNone/>
            </a:pPr>
            <a:endParaRPr lang="cs-CZ" sz="13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AE9D81-BB87-4355-9AE7-6B728402497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FA32DF-608B-4824-96E5-1F0319F884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DAD6742-E6F7-4269-872A-F93EC69B9BB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847</TotalTime>
  <Words>294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Techniky sebeobrany v souvislosti s výcvikem S.E.R.E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16</cp:revision>
  <dcterms:created xsi:type="dcterms:W3CDTF">2021-12-01T12:47:50Z</dcterms:created>
  <dcterms:modified xsi:type="dcterms:W3CDTF">2021-12-08T08:53:00Z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