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  <p:sldId id="267" r:id="rId6"/>
    <p:sldId id="258" r:id="rId7"/>
    <p:sldId id="269" r:id="rId8"/>
    <p:sldId id="264" r:id="rId9"/>
    <p:sldId id="265" r:id="rId10"/>
    <p:sldId id="268" r:id="rId11"/>
    <p:sldId id="259" r:id="rId12"/>
    <p:sldId id="260" r:id="rId13"/>
    <p:sldId id="257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1E19D-848B-4DF9-A286-B2026EE89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D409AD-4800-4506-8610-7EFB259D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D28C95-6E69-4A3C-A2A6-F2D462160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762C3C-E8FE-4A37-A6B0-F51C7E7CA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A0A9BB-1987-433F-95DC-6A222CF3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94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F514E-A0FE-43EB-988C-6BBB8EA4F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754B94-5563-4938-B392-0A9D5832F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92A652-9C1E-4CE1-9BBF-5CF0A4414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5C1488-4E51-46E3-BEFD-1731E74F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687E8C-1822-41D7-AB5B-28A7C81F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45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5B2D7AE-3998-4D90-A3FF-AFB7644C8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93F703-EC51-4668-AD80-0F855CD58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EFC8DE-0F06-4085-8668-A987A8DA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FD5B88-0118-49A3-92AD-1AFEFC1D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57D410-1A15-468F-9B05-94CFE1187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98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1B12E-4D48-4F16-A8DD-E95CBCF1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12CEBC-64D1-43D1-B2EE-026E807D5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A962E8-A5F3-467B-BD29-FCF4CDD2D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7C139F-FC37-4B9D-95AB-563DABBF4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C98696-E562-4918-B976-6FE76BF3C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8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7CA2D2-C126-4DED-8B15-DCBC132A7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D904AD-693B-403A-86FB-A1D154199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82CCE5-D194-4552-8DE3-F3D8C12B4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302F1D-C87D-4CED-9EA7-E1C6E405B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8A8E02-D38F-4FA9-9511-BCA4801FB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26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6F20D-6022-40FC-AA7E-504F6DCD1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B3030-0A7A-47D3-AABA-D6CB93793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B1C20C-AC8E-4B30-AF41-98FA80E68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9E1C2B-B91F-417D-87E6-1C1719F5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DCC7F0-405F-4478-A9BC-DF15EDFF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4CB951-F771-421B-99F1-5CED97A9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22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47038-416A-4E22-A516-32573ACA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CA2DA3-8240-4708-BF79-3976EF0CC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CD88FB-7282-415A-A1B2-356173F9D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5ED8E59-AF1B-46F7-A9D0-CB094C332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3C0064-6D18-4576-96DC-329E5D269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0EA704-3E66-479B-B448-3F5D75C2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65BCDC-28E9-45A7-9499-FC7F7DDB3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4A0A5F3-1C75-45B3-8E49-55F91A2F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5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378BE-6021-420E-A597-85D330782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5ED3E5-77DD-4CBD-85E8-22021F0B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F664CB-F99D-4515-A96D-6D85725C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7206E1-DDCB-4930-BD71-FFB7FF2E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63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93AAC49-4F32-417A-BF76-F49E669A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0000D73-5575-4FAC-B2A6-E2713F8F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37F9C0-C60D-49BD-BDA8-4F0298467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6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D0CF1-3B32-43E2-97FD-8C39A2F1A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19C09E-FEA8-479B-AB48-F1E424A9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B6FEB9-A509-4B17-9120-F7C9D4479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BAD454-F109-4337-93BF-740C98F6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FE1ABF-A2F5-4C06-B1F8-490A3BE1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95549E-A3FD-42AD-8636-21183C7A3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03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3CB2F-91CD-49DB-99B9-758F2F76A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5D02F5-3A55-40FA-A968-9DF493F485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36D92F-D2CA-4B48-9EDA-78EC10461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BFFDAA-37F1-4858-890F-3C193E7DB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51CE0E-A3AD-4B6D-9A9C-C0D74CD0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A4787E-48A0-4A3F-9836-17BA923F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11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9CC322-3624-41F8-B9AB-7BB7E38E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1A0430-F623-4CA0-913D-7F362A219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4E8856-4E47-49CD-B6A0-C51A1985D2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9229-EBD1-409B-BC6C-830ED05E2B71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6CB266-D10B-4101-8078-89431CADC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C933E7-8FA4-446B-9526-8070FAF15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04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proksova@f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jc.cas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rvenapropiska.cz/" TargetMode="External"/><Relationship Id="rId7" Type="http://schemas.openxmlformats.org/officeDocument/2006/relationships/hyperlink" Target="https://twitter.com/lingvojazyce" TargetMode="External"/><Relationship Id="rId2" Type="http://schemas.openxmlformats.org/officeDocument/2006/relationships/hyperlink" Target="https://www.televizeseznam.cz/porad/uzliky-na-jazyk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bezicicestinar" TargetMode="External"/><Relationship Id="rId5" Type="http://schemas.openxmlformats.org/officeDocument/2006/relationships/hyperlink" Target="https://twitter.com/jazykovedma" TargetMode="External"/><Relationship Id="rId4" Type="http://schemas.openxmlformats.org/officeDocument/2006/relationships/hyperlink" Target="https://www.instagram.com/cervenapropiska/?hl=c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HJ5GNQGjrz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DDB63-4CC0-422E-9933-27E7CB749F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ÚČJTK youtuberem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94FEDA-4039-4DD1-94A3-3D356BEB60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Prokšová, </a:t>
            </a:r>
            <a:r>
              <a:rPr lang="cs-CZ" dirty="0">
                <a:hlinkClick r:id="rId2"/>
              </a:rPr>
              <a:t>hana.proksova@ff.cuni.cz</a:t>
            </a:r>
            <a:endParaRPr lang="cs-CZ" dirty="0"/>
          </a:p>
          <a:p>
            <a:pPr algn="r"/>
            <a:r>
              <a:rPr lang="cs-CZ" dirty="0"/>
              <a:t>úvodní hodina</a:t>
            </a:r>
          </a:p>
        </p:txBody>
      </p:sp>
    </p:spTree>
    <p:extLst>
      <p:ext uri="{BB962C8B-B14F-4D97-AF65-F5344CB8AC3E}">
        <p14:creationId xmlns:p14="http://schemas.microsoft.com/office/powerpoint/2010/main" val="2653205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F18BC3-96AC-4186-9436-561E5A308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176AA4-4814-4D49-8345-2A32F006D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 tématem přemýšlejte už teď</a:t>
            </a:r>
          </a:p>
          <a:p>
            <a:pPr lvl="1"/>
            <a:r>
              <a:rPr lang="cs-CZ" dirty="0"/>
              <a:t>atraktivita tématu samého (aktuálnost, jednotlivost, ne už tisíckrát omílané)</a:t>
            </a:r>
          </a:p>
          <a:p>
            <a:pPr lvl="1"/>
            <a:r>
              <a:rPr lang="cs-CZ" dirty="0"/>
              <a:t>atraktivita pojetí (formulace, navázání kontaktu, kvalitní práce se zdroji)</a:t>
            </a:r>
          </a:p>
          <a:p>
            <a:r>
              <a:rPr lang="cs-CZ" dirty="0"/>
              <a:t>napište ho do 1. 3. na </a:t>
            </a:r>
            <a:r>
              <a:rPr lang="cs-CZ" dirty="0" err="1"/>
              <a:t>moodlu</a:t>
            </a:r>
            <a:r>
              <a:rPr lang="cs-CZ" dirty="0"/>
              <a:t> do diskusního fóra</a:t>
            </a:r>
          </a:p>
          <a:p>
            <a:pPr lvl="1"/>
            <a:r>
              <a:rPr lang="cs-CZ" dirty="0"/>
              <a:t>kdykoli konzultace mailem</a:t>
            </a:r>
          </a:p>
          <a:p>
            <a:pPr lvl="1"/>
            <a:r>
              <a:rPr lang="cs-CZ" dirty="0"/>
              <a:t>můžu nasměrovat, ale velkým dílem úkolu je vymyslet si ho sám/sama</a:t>
            </a:r>
          </a:p>
          <a:p>
            <a:r>
              <a:rPr lang="cs-CZ" dirty="0"/>
              <a:t>můžeme to probrat na zoomu za týden (24. 2.)</a:t>
            </a:r>
          </a:p>
        </p:txBody>
      </p:sp>
    </p:spTree>
    <p:extLst>
      <p:ext uri="{BB962C8B-B14F-4D97-AF65-F5344CB8AC3E}">
        <p14:creationId xmlns:p14="http://schemas.microsoft.com/office/powerpoint/2010/main" val="3916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FA9AD-325C-40EA-A7DD-FE99C6A6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jazykové koutky jako forma popularizace jazyka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B7C645-B62F-4315-BB34-56299915E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Jazykový koutek československého rozhlasu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začal 30. září 1946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vycházel knižně (1949 – dvě vydání, 1955, 1959)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accent1"/>
              </a:solidFill>
            </a:endParaRPr>
          </a:p>
          <a:p>
            <a:pPr lvl="0"/>
            <a:r>
              <a:rPr lang="cs-CZ" dirty="0"/>
              <a:t>páteční Lidové noviny</a:t>
            </a:r>
          </a:p>
          <a:p>
            <a:pPr lvl="0"/>
            <a:r>
              <a:rPr lang="cs-CZ" dirty="0"/>
              <a:t>přírodovědné časopisy Živa, Vesmír</a:t>
            </a:r>
          </a:p>
          <a:p>
            <a:pPr lvl="1"/>
            <a:r>
              <a:rPr lang="cs-CZ" dirty="0"/>
              <a:t>vizte web </a:t>
            </a:r>
            <a:r>
              <a:rPr lang="cs-CZ" dirty="0">
                <a:hlinkClick r:id="rId2"/>
              </a:rPr>
              <a:t>http://www.ujc.cas.cz/</a:t>
            </a:r>
            <a:r>
              <a:rPr lang="cs-CZ" dirty="0"/>
              <a:t> </a:t>
            </a:r>
          </a:p>
          <a:p>
            <a:r>
              <a:rPr lang="cs-CZ" dirty="0"/>
              <a:t>Týdeník Rozhlas</a:t>
            </a:r>
          </a:p>
          <a:p>
            <a:pPr lvl="0"/>
            <a:r>
              <a:rPr lang="cs-CZ" dirty="0"/>
              <a:t>Český rozhlas Plzeň: Jazykový koutek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ze zahraničí: </a:t>
            </a:r>
            <a:r>
              <a:rPr lang="cs-CZ" dirty="0" err="1"/>
              <a:t>The</a:t>
            </a:r>
            <a:r>
              <a:rPr lang="cs-CZ" dirty="0"/>
              <a:t> New York Times: On </a:t>
            </a:r>
            <a:r>
              <a:rPr lang="cs-CZ" dirty="0" err="1"/>
              <a:t>Language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William </a:t>
            </a:r>
            <a:r>
              <a:rPr lang="cs-CZ" dirty="0" err="1"/>
              <a:t>Safire</a:t>
            </a:r>
            <a:r>
              <a:rPr lang="cs-CZ" dirty="0"/>
              <a:t>, Ben </a:t>
            </a:r>
            <a:r>
              <a:rPr lang="cs-CZ" dirty="0" err="1"/>
              <a:t>Zimmer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na webu vybrané koutky 1979–2011 (starší placené)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9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9352C-14D3-4755-B60D-3160582A4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519A57-8CD1-49B0-A348-C16E05290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videopopularizace</a:t>
            </a:r>
            <a:r>
              <a:rPr lang="cs-CZ" dirty="0"/>
              <a:t>: Uzlíky na jazyku, </a:t>
            </a:r>
            <a:r>
              <a:rPr lang="cs-CZ" dirty="0">
                <a:hlinkClick r:id="rId2"/>
              </a:rPr>
              <a:t>https://www.televizeseznam.cz/porad/uzliky-na-jazyku</a:t>
            </a:r>
            <a:r>
              <a:rPr lang="cs-CZ" dirty="0"/>
              <a:t> </a:t>
            </a:r>
          </a:p>
          <a:p>
            <a:r>
              <a:rPr lang="cs-CZ" dirty="0"/>
              <a:t>síla sociálních sítí</a:t>
            </a:r>
          </a:p>
          <a:p>
            <a:pPr lvl="1"/>
            <a:r>
              <a:rPr lang="cs-CZ" dirty="0">
                <a:hlinkClick r:id="rId3"/>
              </a:rPr>
              <a:t>https://www.cervenapropiska.cz/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https://www.instagram.com/cervenapropiska/?hl=cs</a:t>
            </a:r>
            <a:endParaRPr lang="cs-CZ" dirty="0"/>
          </a:p>
          <a:p>
            <a:pPr lvl="1"/>
            <a:r>
              <a:rPr lang="cs-CZ" dirty="0">
                <a:hlinkClick r:id="rId5"/>
              </a:rPr>
              <a:t>https://twitter.com/jazykovedma</a:t>
            </a:r>
            <a:r>
              <a:rPr lang="cs-CZ" dirty="0"/>
              <a:t> + </a:t>
            </a:r>
            <a:r>
              <a:rPr lang="cs-CZ" dirty="0" err="1"/>
              <a:t>instagram</a:t>
            </a:r>
            <a:endParaRPr lang="cs-CZ" dirty="0"/>
          </a:p>
          <a:p>
            <a:pPr lvl="1"/>
            <a:r>
              <a:rPr lang="cs-CZ" dirty="0">
                <a:hlinkClick r:id="rId6"/>
              </a:rPr>
              <a:t>https://twitter.com/bezicicestinar</a:t>
            </a:r>
            <a:r>
              <a:rPr lang="cs-CZ" dirty="0"/>
              <a:t> + </a:t>
            </a:r>
            <a:r>
              <a:rPr lang="cs-CZ" dirty="0" err="1"/>
              <a:t>instagram</a:t>
            </a:r>
            <a:endParaRPr lang="cs-CZ" dirty="0"/>
          </a:p>
          <a:p>
            <a:pPr lvl="1"/>
            <a:r>
              <a:rPr lang="cs-CZ" dirty="0"/>
              <a:t>náš pokus: </a:t>
            </a:r>
            <a:r>
              <a:rPr lang="cs-CZ" dirty="0">
                <a:hlinkClick r:id="rId7"/>
              </a:rPr>
              <a:t>https://twitter.com/lingvojazyce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Čeština na pohodu na </a:t>
            </a:r>
            <a:r>
              <a:rPr lang="cs-CZ" dirty="0" err="1"/>
              <a:t>instagramu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3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55F6E-61C2-43DE-BC3D-FEDAA96EE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změny názvů jazykových koutků v Lidových novinách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D5DDAB-D3C5-4052-8542-15D5CC458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původní: 	K výročí pražského orloje</a:t>
            </a:r>
          </a:p>
          <a:p>
            <a:pPr marL="0" indent="0">
              <a:buNone/>
            </a:pPr>
            <a:r>
              <a:rPr lang="cs-CZ" dirty="0"/>
              <a:t>nový: 		Jaký to sličný orloj!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původní: 	Pavouci a babí léto</a:t>
            </a:r>
          </a:p>
          <a:p>
            <a:pPr marL="0" indent="0">
              <a:buNone/>
            </a:pPr>
            <a:r>
              <a:rPr lang="cs-CZ" dirty="0"/>
              <a:t>nový: 		</a:t>
            </a:r>
            <a:r>
              <a:rPr lang="cs-CZ" dirty="0" err="1"/>
              <a:t>Kuřátkový</a:t>
            </a:r>
            <a:r>
              <a:rPr lang="cs-CZ" dirty="0"/>
              <a:t> mezičas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původní: 	Náš mistr Jan</a:t>
            </a:r>
          </a:p>
          <a:p>
            <a:pPr marL="0" indent="0">
              <a:buNone/>
            </a:pPr>
            <a:r>
              <a:rPr lang="cs-CZ" dirty="0"/>
              <a:t>nový: 		Náležitý mistr Jan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původní: 	Počasí pod psa</a:t>
            </a:r>
          </a:p>
          <a:p>
            <a:pPr marL="0" indent="0">
              <a:buNone/>
            </a:pPr>
            <a:r>
              <a:rPr lang="cs-CZ" dirty="0"/>
              <a:t>nový: 		To je ale pořádná </a:t>
            </a:r>
            <a:r>
              <a:rPr lang="cs-CZ" dirty="0" err="1"/>
              <a:t>čína</a:t>
            </a:r>
            <a:r>
              <a:rPr lang="cs-CZ" dirty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274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1FD4A-40F3-41C7-8904-EA670DC9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E8BA48-23C0-4DC8-89B1-E9E57387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627"/>
            <a:ext cx="10515600" cy="4351338"/>
          </a:xfrm>
        </p:spPr>
        <p:txBody>
          <a:bodyPr/>
          <a:lstStyle/>
          <a:p>
            <a:r>
              <a:rPr lang="cs-CZ" dirty="0"/>
              <a:t>zoom 24. 2.</a:t>
            </a:r>
          </a:p>
          <a:p>
            <a:pPr lvl="1"/>
            <a:r>
              <a:rPr lang="cs-CZ" dirty="0"/>
              <a:t>reflexe popularizačních platforem, sociálních sítí</a:t>
            </a:r>
          </a:p>
          <a:p>
            <a:pPr lvl="1"/>
            <a:r>
              <a:rPr lang="cs-CZ" dirty="0"/>
              <a:t>úkoly </a:t>
            </a:r>
            <a:r>
              <a:rPr lang="cs-CZ" dirty="0" err="1"/>
              <a:t>lingvist</a:t>
            </a:r>
            <a:r>
              <a:rPr lang="cs-CZ" dirty="0"/>
              <a:t>(k)y</a:t>
            </a:r>
          </a:p>
          <a:p>
            <a:pPr lvl="1"/>
            <a:r>
              <a:rPr lang="cs-CZ" dirty="0"/>
              <a:t>diskuse nad tématy koutků</a:t>
            </a:r>
          </a:p>
          <a:p>
            <a:pPr lvl="1"/>
            <a:r>
              <a:rPr lang="cs-CZ" dirty="0"/>
              <a:t>poslední teoretické setkání, pak už budeme pracovat na koutcích a videích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2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FB283-4BD4-4790-87DA-82905E2CF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smysl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8F0A6-A8B3-427A-BCA0-A0DD8F084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učit se dívat (se) na jazyk a jeho prezentaci pohledem laiků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učit se dobře uchopit a zpracovat dílčí lingvistické téma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přispět k rozumné popularizaci češtiny a lingvistiky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přispět k rozumné prezentaci ÚČJTK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stát se hvězdou </a:t>
            </a:r>
            <a:r>
              <a:rPr lang="cs-CZ" dirty="0" err="1"/>
              <a:t>Youtube</a:t>
            </a:r>
            <a:r>
              <a:rPr lang="cs-CZ" dirty="0"/>
              <a:t>… </a:t>
            </a:r>
            <a:r>
              <a:rPr lang="cs-CZ" dirty="0" err="1"/>
              <a:t>youtubu</a:t>
            </a:r>
            <a:r>
              <a:rPr lang="cs-CZ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31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F74BF-C10D-455D-A78D-3951529B3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Jak/jestli vlastně skloňovat </a:t>
            </a:r>
            <a:r>
              <a:rPr lang="cs-CZ" sz="3600" b="1" dirty="0" err="1"/>
              <a:t>youtube</a:t>
            </a:r>
            <a:r>
              <a:rPr lang="cs-CZ" sz="3600" b="1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2521EE-6840-427F-ABEC-1E6A9E7C7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79157CF-B5EB-4088-8266-CECD27BB3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0866"/>
            <a:ext cx="9601200" cy="306107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6BF0C38-EE1B-40AA-9FF8-7E4CA2C7E7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8383" y="-51386"/>
            <a:ext cx="3763617" cy="294274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40D029D-F542-424A-9309-FC2A1B707F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0562" y="4587540"/>
            <a:ext cx="7368830" cy="227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07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F07D8-2F69-4FCD-B0F2-E42081BF2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atestace a náplň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0CAB50-E46B-41DD-ACC1-B73BDAB2B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33991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zájem, aktivita, diskuse</a:t>
            </a:r>
          </a:p>
          <a:p>
            <a:r>
              <a:rPr lang="cs-CZ" dirty="0"/>
              <a:t>sepsání (včetně úpravy podle zpětné vazby) jednoho jazykového koutku</a:t>
            </a:r>
          </a:p>
          <a:p>
            <a:pPr lvl="1"/>
            <a:r>
              <a:rPr lang="cs-CZ" dirty="0"/>
              <a:t>koutky zveřejníme na webu ÚČJTK: https://ucjtk.ff.cuni.cz/veda-a-vyzkum/popularizace/studentske-jazykove-koutky/</a:t>
            </a:r>
          </a:p>
          <a:p>
            <a:r>
              <a:rPr lang="cs-CZ" dirty="0"/>
              <a:t>participace na vytvoření koncepce popularizačních videí určených na ústavní </a:t>
            </a:r>
            <a:r>
              <a:rPr lang="cs-CZ" dirty="0" err="1"/>
              <a:t>youtubový</a:t>
            </a:r>
            <a:r>
              <a:rPr lang="cs-CZ" dirty="0"/>
              <a:t> kanál</a:t>
            </a:r>
          </a:p>
          <a:p>
            <a:r>
              <a:rPr lang="cs-CZ" dirty="0"/>
              <a:t>příprava podkladů pro popularizační video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konzultace podkladů 1. křížová, 2. s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hp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→ vytvoření videa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moodle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ÚČJTK youtuberem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89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686C7-5514-49CA-B739-20B0A78C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návrh termínů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A51A8C-408C-460C-A4DF-E4CF99EB3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14. března: 1. verze jazykového koutku</a:t>
            </a:r>
          </a:p>
          <a:p>
            <a:r>
              <a:rPr lang="cs-CZ" dirty="0"/>
              <a:t>29. března: zveřejnění jazykových koutků</a:t>
            </a:r>
          </a:p>
          <a:p>
            <a:r>
              <a:rPr lang="cs-CZ" dirty="0"/>
              <a:t>11. dubna: 1. verze podkladů pro video</a:t>
            </a:r>
          </a:p>
          <a:p>
            <a:r>
              <a:rPr lang="cs-CZ" dirty="0"/>
              <a:t>18. dubna: odevzdání křížového čtení</a:t>
            </a:r>
          </a:p>
          <a:p>
            <a:r>
              <a:rPr lang="cs-CZ" dirty="0"/>
              <a:t>konec dubna: natočení videí</a:t>
            </a:r>
          </a:p>
          <a:p>
            <a:endParaRPr lang="cs-CZ" dirty="0"/>
          </a:p>
          <a:p>
            <a:r>
              <a:rPr lang="cs-CZ" dirty="0"/>
              <a:t>seminář bude končit na konci dubna</a:t>
            </a:r>
          </a:p>
        </p:txBody>
      </p:sp>
    </p:spTree>
    <p:extLst>
      <p:ext uri="{BB962C8B-B14F-4D97-AF65-F5344CB8AC3E}">
        <p14:creationId xmlns:p14="http://schemas.microsoft.com/office/powerpoint/2010/main" val="2785421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33764-88CC-4B8C-99BF-3146ABCF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popularizace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1A1FE-A088-4786-94F6-D56B48AA5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heslo v SSČ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i="1" dirty="0"/>
              <a:t>přístupně vykládat pro veřejnost: </a:t>
            </a:r>
            <a:r>
              <a:rPr lang="cs-CZ" dirty="0"/>
              <a:t>popularizovat výsledky kosmického výzkumu </a:t>
            </a:r>
          </a:p>
          <a:p>
            <a:pPr marL="514350" indent="-514350">
              <a:buAutoNum type="arabicPeriod"/>
            </a:pPr>
            <a:r>
              <a:rPr lang="cs-CZ" i="1" dirty="0"/>
              <a:t>získávat oblibu, zájem pro něco: </a:t>
            </a:r>
            <a:r>
              <a:rPr lang="cs-CZ" dirty="0"/>
              <a:t>popularizovat mezi mládeží vážnou hudbu, sport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heslo v NASCS</a:t>
            </a:r>
          </a:p>
          <a:p>
            <a:pPr marL="0" indent="0">
              <a:buNone/>
            </a:pPr>
            <a:r>
              <a:rPr lang="cs-CZ" dirty="0"/>
              <a:t>= šíření vědeckých a kulturních poznatků přístupným, obecně srozumitelným způsobem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6988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A2ACCC-2F63-472D-908D-7A014AD0F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642"/>
            <a:ext cx="10515600" cy="5551321"/>
          </a:xfrm>
        </p:spPr>
        <p:txBody>
          <a:bodyPr/>
          <a:lstStyle/>
          <a:p>
            <a:r>
              <a:rPr lang="cs-CZ" dirty="0"/>
              <a:t>poznámky k teorii popularizace jazyka a lingvistiky jsou zde: </a:t>
            </a:r>
            <a:r>
              <a:rPr lang="cs-CZ" dirty="0">
                <a:hlinkClick r:id="rId2"/>
              </a:rPr>
              <a:t>https://www.youtube.com/watch?v=HJ5GNQGjrz8</a:t>
            </a:r>
            <a:endParaRPr lang="cs-CZ" dirty="0"/>
          </a:p>
          <a:p>
            <a:pPr lvl="1"/>
            <a:r>
              <a:rPr lang="cs-CZ" dirty="0"/>
              <a:t>prosím, mrkněte se na to, ráda o tom budu diskutovat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6692339-F543-4A45-86E7-9E518F956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51722"/>
            <a:ext cx="6130413" cy="344597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DD19F72-D145-4E9E-BCD8-57B76937C7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9583" y="1939490"/>
            <a:ext cx="5782417" cy="322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68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33764-88CC-4B8C-99BF-3146ABCF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1A1FE-A088-4786-94F6-D56B48AA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0278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Aby to pochopil i váš děda.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Aby to přečetla i vaše mladší ségra.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Aby to rozproudilo debatu v hospodě… nebo na </a:t>
            </a:r>
            <a:r>
              <a:rPr lang="cs-CZ" dirty="0" err="1"/>
              <a:t>Clubhouse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Aby to obohatilo češtináře/češtinářku z vaší střední.</a:t>
            </a:r>
          </a:p>
        </p:txBody>
      </p:sp>
    </p:spTree>
    <p:extLst>
      <p:ext uri="{BB962C8B-B14F-4D97-AF65-F5344CB8AC3E}">
        <p14:creationId xmlns:p14="http://schemas.microsoft.com/office/powerpoint/2010/main" val="1760808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33764-88CC-4B8C-99BF-3146ABCF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1A1FE-A088-4786-94F6-D56B48AA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840278" cy="58118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Aby to pochopil i váš děda.</a:t>
            </a:r>
          </a:p>
          <a:p>
            <a:pPr lvl="1"/>
            <a:r>
              <a:rPr lang="cs-CZ" dirty="0"/>
              <a:t>přídavné jméno, ne adjektivum</a:t>
            </a:r>
          </a:p>
          <a:p>
            <a:pPr lvl="1"/>
            <a:r>
              <a:rPr lang="cs-CZ" dirty="0"/>
              <a:t>v korpusu textů o objemu </a:t>
            </a:r>
            <a:r>
              <a:rPr lang="cs-CZ" dirty="0" err="1"/>
              <a:t>xy</a:t>
            </a:r>
            <a:r>
              <a:rPr lang="cs-CZ" dirty="0"/>
              <a:t> slov / v jazykovém korpusu, ne v korpusu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Aby to přečetla i vaše mladší ségra.</a:t>
            </a:r>
          </a:p>
          <a:p>
            <a:pPr lvl="1"/>
            <a:r>
              <a:rPr lang="cs-CZ" dirty="0"/>
              <a:t>textová návaznost, řečnické otázky, pointa</a:t>
            </a:r>
          </a:p>
          <a:p>
            <a:pPr lvl="1"/>
            <a:r>
              <a:rPr lang="cs-CZ" dirty="0"/>
              <a:t>vynechat výrazy jako redundantní, signifikantně, dbát o něco, pročež (pokud to nebude vědomě/účelově zvolený styl)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Aby to rozproudilo debatu v hospodě… nebo na </a:t>
            </a:r>
            <a:r>
              <a:rPr lang="cs-CZ" dirty="0" err="1"/>
              <a:t>Clubhouse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vyjít z konkrétního případu, výskytu, konkrétní promluvy a pak zobecnit</a:t>
            </a:r>
          </a:p>
          <a:p>
            <a:pPr lvl="1"/>
            <a:r>
              <a:rPr lang="cs-CZ" dirty="0"/>
              <a:t>nejvíc táhne lexikologie, komunikační témata a morfologie (a bohužel pravopis)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Aby to obohatilo češtináře/češtinářku z vaší střední.</a:t>
            </a:r>
          </a:p>
          <a:p>
            <a:pPr lvl="1"/>
            <a:r>
              <a:rPr lang="cs-CZ" dirty="0"/>
              <a:t>čárka před „a“ není téma</a:t>
            </a:r>
          </a:p>
          <a:p>
            <a:pPr lvl="1"/>
            <a:r>
              <a:rPr lang="cs-CZ" dirty="0"/>
              <a:t>nenařizovat, nezakazovat, prostě popsat a </a:t>
            </a:r>
            <a:r>
              <a:rPr lang="cs-CZ" u="sng" dirty="0"/>
              <a:t>dokládat zdroji</a:t>
            </a:r>
          </a:p>
        </p:txBody>
      </p:sp>
    </p:spTree>
    <p:extLst>
      <p:ext uri="{BB962C8B-B14F-4D97-AF65-F5344CB8AC3E}">
        <p14:creationId xmlns:p14="http://schemas.microsoft.com/office/powerpoint/2010/main" val="5964223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751</Words>
  <Application>Microsoft Office PowerPoint</Application>
  <PresentationFormat>Širokoúhlá obrazovka</PresentationFormat>
  <Paragraphs>94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ÚČJTK youtuberem</vt:lpstr>
      <vt:lpstr>smysl kurzu</vt:lpstr>
      <vt:lpstr>Jak/jestli vlastně skloňovat youtube?</vt:lpstr>
      <vt:lpstr>atestace a náplň</vt:lpstr>
      <vt:lpstr>návrh termínů</vt:lpstr>
      <vt:lpstr>popularizace</vt:lpstr>
      <vt:lpstr>Prezentace aplikace PowerPoint</vt:lpstr>
      <vt:lpstr>Prezentace aplikace PowerPoint</vt:lpstr>
      <vt:lpstr>Prezentace aplikace PowerPoint</vt:lpstr>
      <vt:lpstr>Prezentace aplikace PowerPoint</vt:lpstr>
      <vt:lpstr>jazykové koutky jako forma popularizace jazyka</vt:lpstr>
      <vt:lpstr>Prezentace aplikace PowerPoint</vt:lpstr>
      <vt:lpstr>změny názvů jazykových koutků v Lidových novinách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ÚČJTK youtuberem</dc:title>
  <dc:creator>Hana Prokšová</dc:creator>
  <cp:lastModifiedBy>Prokšová, Hana</cp:lastModifiedBy>
  <cp:revision>12</cp:revision>
  <dcterms:created xsi:type="dcterms:W3CDTF">2020-09-01T19:45:44Z</dcterms:created>
  <dcterms:modified xsi:type="dcterms:W3CDTF">2021-02-17T09:19:58Z</dcterms:modified>
</cp:coreProperties>
</file>