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503" r:id="rId4"/>
    <p:sldId id="401" r:id="rId5"/>
    <p:sldId id="260" r:id="rId6"/>
    <p:sldId id="322" r:id="rId7"/>
    <p:sldId id="321" r:id="rId8"/>
    <p:sldId id="262" r:id="rId9"/>
    <p:sldId id="47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4A696-B806-4624-9517-18CE994B9A82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6CBEA-8C46-4BDB-A091-EDEE8159C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5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386313F-5B66-414D-82B0-2590628979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6219C6-895F-4BC0-8BCA-F92EC7E48C18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30B38EE-B49D-479C-B11F-45455679A9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C553E94-595A-432E-86A4-F6CD684F5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FF1F14AE-433F-4E6E-9EEC-7949D9C81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38D0CB-41D9-4067-921D-7642FC473DA5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9940DFF-51DC-4239-B2DF-E94CB5CB95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77E80CF-7ABC-4F5A-8ABB-FD3842358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75E19191-151C-4765-AD7E-DB587F1C7D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B19EA-F136-428B-A8D5-65FA434D3786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D7A6F421-3D01-4EEC-BA16-012C28732E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5F35650-ABAB-4F8B-A68A-CF1718A6A0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9198033C-809B-4D77-A783-8CA24A9094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1A3CB8-B4E2-4CCA-9399-1E258553CD2A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060F282-60C7-4F77-A547-E39E2F8786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B579AAB4-A78A-46AB-A35E-F5617502C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>
            <a:extLst>
              <a:ext uri="{FF2B5EF4-FFF2-40B4-BE49-F238E27FC236}">
                <a16:creationId xmlns:a16="http://schemas.microsoft.com/office/drawing/2014/main" id="{A4ACAD0D-3456-43ED-9372-E8708A3439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Zástupný symbol pro poznámky 2">
            <a:extLst>
              <a:ext uri="{FF2B5EF4-FFF2-40B4-BE49-F238E27FC236}">
                <a16:creationId xmlns:a16="http://schemas.microsoft.com/office/drawing/2014/main" id="{A64B2695-B8B1-434C-A577-647751295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8916" name="Zástupný symbol pro číslo snímku 3">
            <a:extLst>
              <a:ext uri="{FF2B5EF4-FFF2-40B4-BE49-F238E27FC236}">
                <a16:creationId xmlns:a16="http://schemas.microsoft.com/office/drawing/2014/main" id="{BA54B6BB-AF24-4878-A9EB-6672A29C74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36987C-159E-4345-BE5F-6EC76B96C498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F4628C-4785-4869-A5AC-AC6F720AC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7F6F64A-E6F5-448E-AA62-747022C7F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B66482-91FD-4946-99B9-E97C5AC0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89EB30-C383-4E0B-841D-9A76437A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6B93F5-0976-4C9E-B265-6AFD62C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70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C5731-072E-4431-B4AB-7D9854FF5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55A5D67-5318-4148-BC07-F8DA1A270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21F04D-814A-4917-A356-928E8A995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2FFA5C-B962-4C46-BD27-3C2EDEC81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13D036-002B-4C37-B7B1-D9172E34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87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3256C7B-163A-4E62-BABD-5F673D9BC2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183E3C0-90F6-449D-9A38-EAB87BBF2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9B0FEC-9FED-4922-BDDB-0723AD97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7768CD-3F11-488D-9D4E-37A78B249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E196B3-2671-493E-87ED-F5DE1AAC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87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FC814C-CADD-4F70-ACC0-0E826500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C203D-4851-4A4C-BFEE-FC54CD2F9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879EE0-D819-4731-9C90-65C9AB60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244023-9B5D-4296-8166-314DB87F4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7BAE74-DD3C-452B-A059-74DB753F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09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CC5967-C9F0-46B5-AF26-2ECBF1E9B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08170F4-BE3D-4FBB-B07A-C14CA833B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0B8CF2-1B0A-41F8-BD05-727905976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909887-4323-45A9-81AB-87CB930B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88C0AA-C14F-47B8-904B-01CE99B2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25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667262-4E1C-4F26-B4EE-801F1340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5BBA3-6563-4EB4-9463-0E628E981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DCAE41-10BD-4F0D-9A94-04588C596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836DEE-42FC-4651-83E2-490AC84D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87A48E-2818-46B6-8970-186E967D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668B4DC-8F21-411E-BAD5-85DC5883C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98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8026E7-8A7A-40A4-9358-66C87E9A0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66ECE0-8B52-4161-B70A-0A99CFAEA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1F11AA5-5778-469D-8456-DCE074F02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3BDD92-83D5-4896-A48B-8898E4166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4706F80-B353-41A2-B475-E9E7A4B83C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A5BDD83-A9CB-49CF-9376-A6EF91525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DAA83D3-0AB3-4B44-AA05-84005EA4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D3F1557-4C8F-4A98-9FF5-E3686052F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48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6E218B-9B99-4419-B333-C38E5E0FF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B810008-3A56-46F1-874E-35AF8E7A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D50C4D-F517-490F-B20C-0B223AFE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36E781B-0768-496B-B192-FA85813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396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4F30F02-8E6D-4FA9-B1BF-847313221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7756154-5305-4705-947D-FB201A0B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F32788-5BAF-4A37-A260-E2FA291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98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F01BEA-7979-4A27-8658-23A16641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700D6E-9D58-4C62-9F89-3F27CA166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78BED22-7B95-48C1-BCF4-1DEFCD3A4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291C540-0B90-4B5F-954E-307A30A56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CC228F-A0B6-43C4-95BC-9C0AECB1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DE05B2-D116-4B0F-B8EB-C9E41D32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94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9EF92E-EF61-4378-91A4-B45CA0CA8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99AF53D-F8EA-4AE5-BECD-5659C46F0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BD9B4A-F571-4265-AD00-049F69375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6150FC-CE72-41B3-A9D1-B322B8169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6CA9B5-EBFF-46D0-B53F-D9D9D6E1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6DACCE0-B7A2-4E0D-8101-6E0E8354C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51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37702A-37E9-4769-AC28-15BEA6E9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EBE1A0-A1C2-4270-B749-9239902C7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E900B7-2EE9-4787-ADCA-43A65145E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A83F6-F201-4C1B-8600-BA6AB7A0394B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C0D9AF-94EC-4E51-A683-31AE8AAA5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A1F82B-6840-4C64-B75B-63349BEB5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81E25-A2A9-4086-9DA2-C1DC18F9D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42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F996CA5-520F-4780-B7AE-B94DCDCDD2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Urban </a:t>
            </a:r>
            <a:r>
              <a:rPr lang="cs-CZ" altLang="cs-CZ" dirty="0" err="1"/>
              <a:t>Anthropology</a:t>
            </a:r>
            <a:r>
              <a:rPr lang="cs-CZ" altLang="cs-CZ" dirty="0"/>
              <a:t> 2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7E3427A-A69C-4B6E-9FF8-A29A2F6B6D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Zdeněk Uherek</a:t>
            </a:r>
          </a:p>
          <a:p>
            <a:pPr eaLnBrk="1" hangingPunct="1"/>
            <a:r>
              <a:rPr lang="cs-CZ" altLang="cs-CZ"/>
              <a:t>zdenek.uherek@fsv.cuni.cz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A0BBDD8-39A0-4A69-BC53-E0AAB9DBB1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3A8A3F4-5FC2-4ECA-A649-1679297C9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cs-CZ" b="1" dirty="0"/>
              <a:t>Chicago School and Theory of Social Ecology, Concept of Urban Growth, Disorganization, Zoning, </a:t>
            </a:r>
            <a:r>
              <a:rPr lang="en-US" altLang="cs-CZ" b="1" dirty="0" err="1"/>
              <a:t>Accutluration</a:t>
            </a:r>
            <a:r>
              <a:rPr lang="en-US" altLang="cs-CZ" b="1" dirty="0"/>
              <a:t> and Marginalization.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 err="1"/>
              <a:t>Literature</a:t>
            </a:r>
            <a:endParaRPr lang="cs-CZ" altLang="cs-CZ" sz="24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err="1"/>
              <a:t>Hannerz</a:t>
            </a:r>
            <a:r>
              <a:rPr lang="cs-CZ" altLang="cs-CZ" sz="2400" dirty="0"/>
              <a:t> </a:t>
            </a:r>
            <a:r>
              <a:rPr lang="cs-CZ" altLang="cs-CZ" sz="2400" dirty="0" err="1"/>
              <a:t>Ulf</a:t>
            </a:r>
            <a:r>
              <a:rPr lang="cs-CZ" altLang="cs-CZ" sz="2400" dirty="0"/>
              <a:t>, </a:t>
            </a:r>
            <a:r>
              <a:rPr lang="cs-CZ" altLang="cs-CZ" sz="2400" dirty="0" err="1"/>
              <a:t>Exploring</a:t>
            </a:r>
            <a:r>
              <a:rPr lang="cs-CZ" altLang="cs-CZ" sz="2400" dirty="0"/>
              <a:t> </a:t>
            </a:r>
            <a:r>
              <a:rPr lang="cs-CZ" altLang="cs-CZ" sz="2400" dirty="0" err="1"/>
              <a:t>the</a:t>
            </a:r>
            <a:r>
              <a:rPr lang="cs-CZ" altLang="cs-CZ" sz="2400" dirty="0"/>
              <a:t> City. Columbia University </a:t>
            </a:r>
            <a:r>
              <a:rPr lang="cs-CZ" altLang="cs-CZ" sz="2400" dirty="0" err="1"/>
              <a:t>Press</a:t>
            </a:r>
            <a:r>
              <a:rPr lang="cs-CZ" altLang="cs-CZ" sz="2400" dirty="0"/>
              <a:t> 1980.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Park Robert Ezra, </a:t>
            </a:r>
            <a:r>
              <a:rPr lang="cs-CZ" altLang="cs-CZ" sz="2400" dirty="0" err="1"/>
              <a:t>The</a:t>
            </a:r>
            <a:r>
              <a:rPr lang="cs-CZ" altLang="cs-CZ" sz="2400" dirty="0"/>
              <a:t> City. </a:t>
            </a:r>
            <a:r>
              <a:rPr lang="cs-CZ" altLang="cs-CZ" sz="2400" dirty="0" err="1"/>
              <a:t>Suggestions</a:t>
            </a:r>
            <a:r>
              <a:rPr lang="cs-CZ" altLang="cs-CZ" sz="2400" dirty="0"/>
              <a:t> </a:t>
            </a:r>
            <a:r>
              <a:rPr lang="cs-CZ" altLang="cs-CZ" sz="2400" dirty="0" err="1"/>
              <a:t>for</a:t>
            </a:r>
            <a:r>
              <a:rPr lang="cs-CZ" altLang="cs-CZ" sz="2400" dirty="0"/>
              <a:t> </a:t>
            </a:r>
            <a:r>
              <a:rPr lang="cs-CZ" altLang="cs-CZ" sz="2400" dirty="0" err="1"/>
              <a:t>the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Investigation</a:t>
            </a:r>
            <a:r>
              <a:rPr lang="cs-CZ" altLang="cs-CZ" sz="2400" dirty="0"/>
              <a:t> </a:t>
            </a:r>
            <a:r>
              <a:rPr lang="cs-CZ" altLang="cs-CZ" sz="2400" dirty="0" err="1"/>
              <a:t>of</a:t>
            </a:r>
            <a:r>
              <a:rPr lang="cs-CZ" altLang="cs-CZ" sz="2400" dirty="0"/>
              <a:t> </a:t>
            </a:r>
            <a:r>
              <a:rPr lang="cs-CZ" altLang="cs-CZ" sz="2400" dirty="0" err="1"/>
              <a:t>Human</a:t>
            </a:r>
            <a:r>
              <a:rPr lang="cs-CZ" altLang="cs-CZ" sz="2400" dirty="0"/>
              <a:t> </a:t>
            </a:r>
            <a:r>
              <a:rPr lang="cs-CZ" altLang="cs-CZ" sz="2400" dirty="0" err="1"/>
              <a:t>Behavior</a:t>
            </a:r>
            <a:r>
              <a:rPr lang="cs-CZ" altLang="cs-CZ" sz="2400" dirty="0"/>
              <a:t> in </a:t>
            </a:r>
            <a:r>
              <a:rPr lang="cs-CZ" altLang="cs-CZ" sz="2400" dirty="0" err="1"/>
              <a:t>the</a:t>
            </a:r>
            <a:r>
              <a:rPr lang="cs-CZ" altLang="cs-CZ" sz="2400" dirty="0"/>
              <a:t> Urban Environment. New York 1926.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6B8FC86E-6FBF-471C-960B-AA044B57D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Chicago of 1920s</a:t>
            </a:r>
          </a:p>
        </p:txBody>
      </p:sp>
      <p:pic>
        <p:nvPicPr>
          <p:cNvPr id="29699" name="Picture 2" descr="Image result for Chicago of 1920s">
            <a:extLst>
              <a:ext uri="{FF2B5EF4-FFF2-40B4-BE49-F238E27FC236}">
                <a16:creationId xmlns:a16="http://schemas.microsoft.com/office/drawing/2014/main" id="{C4C2E10E-EA78-4CB3-9275-51D0D894B9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7075" y="1417639"/>
            <a:ext cx="5075238" cy="3163887"/>
          </a:xfrm>
          <a:noFill/>
        </p:spPr>
      </p:pic>
      <p:pic>
        <p:nvPicPr>
          <p:cNvPr id="29700" name="Obrázek 4" descr="Obsah obrázku budova, fotka, exteriér, město&#10;&#10;Popis byl vytvořen automaticky">
            <a:extLst>
              <a:ext uri="{FF2B5EF4-FFF2-40B4-BE49-F238E27FC236}">
                <a16:creationId xmlns:a16="http://schemas.microsoft.com/office/drawing/2014/main" id="{7824C278-AC59-437D-BBD2-5C38DB0A8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1" y="3119438"/>
            <a:ext cx="5546725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>
            <a:extLst>
              <a:ext uri="{FF2B5EF4-FFF2-40B4-BE49-F238E27FC236}">
                <a16:creationId xmlns:a16="http://schemas.microsoft.com/office/drawing/2014/main" id="{07D5BAA2-4F43-46A9-88FE-886A89C4F1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0723" name="Zástupný symbol pro obsah 2">
            <a:extLst>
              <a:ext uri="{FF2B5EF4-FFF2-40B4-BE49-F238E27FC236}">
                <a16:creationId xmlns:a16="http://schemas.microsoft.com/office/drawing/2014/main" id="{F0F07CE1-154C-4513-A11C-13E357F580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William Isaac Thomas, Florian </a:t>
            </a:r>
            <a:r>
              <a:rPr lang="cs-CZ" altLang="cs-CZ" dirty="0" err="1"/>
              <a:t>Znaniecki</a:t>
            </a:r>
            <a:r>
              <a:rPr lang="cs-CZ" altLang="cs-CZ" dirty="0"/>
              <a:t>, </a:t>
            </a:r>
            <a:r>
              <a:rPr lang="cs-CZ" altLang="cs-CZ" dirty="0" err="1"/>
              <a:t>The</a:t>
            </a:r>
            <a:r>
              <a:rPr lang="cs-CZ" altLang="cs-CZ" dirty="0"/>
              <a:t> </a:t>
            </a:r>
            <a:r>
              <a:rPr lang="cs-CZ" altLang="cs-CZ" dirty="0" err="1"/>
              <a:t>Polish</a:t>
            </a:r>
            <a:r>
              <a:rPr lang="cs-CZ" altLang="cs-CZ" dirty="0"/>
              <a:t> </a:t>
            </a:r>
            <a:r>
              <a:rPr lang="cs-CZ" altLang="cs-CZ" dirty="0" err="1"/>
              <a:t>Peasant</a:t>
            </a:r>
            <a:r>
              <a:rPr lang="cs-CZ" altLang="cs-CZ" dirty="0"/>
              <a:t> in </a:t>
            </a:r>
            <a:r>
              <a:rPr lang="cs-CZ" altLang="cs-CZ" dirty="0" err="1"/>
              <a:t>Europe</a:t>
            </a:r>
            <a:r>
              <a:rPr lang="cs-CZ" altLang="cs-CZ" dirty="0"/>
              <a:t> and America.</a:t>
            </a:r>
          </a:p>
          <a:p>
            <a:r>
              <a:rPr lang="en-US" altLang="cs-CZ" dirty="0"/>
              <a:t>Study migration in source and destination countries.</a:t>
            </a:r>
          </a:p>
          <a:p>
            <a:r>
              <a:rPr lang="en-US" altLang="cs-CZ" dirty="0"/>
              <a:t>Study of the primary and secondary social relations.</a:t>
            </a:r>
          </a:p>
          <a:p>
            <a:r>
              <a:rPr lang="en-US" altLang="cs-CZ" dirty="0"/>
              <a:t>Disorganization - reorganization of social relations.</a:t>
            </a:r>
          </a:p>
          <a:p>
            <a:r>
              <a:rPr lang="en-US" altLang="cs-CZ" dirty="0"/>
              <a:t>The theme of American individualism.</a:t>
            </a:r>
            <a:endParaRPr lang="cs-CZ" alt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7962244-9790-4D72-9CF5-666CF7D82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Robert Ezra Park 1864 - 1944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BE428B5-9C12-46BC-8906-CDDD4D2471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altLang="cs-CZ" sz="2400"/>
          </a:p>
          <a:p>
            <a:pPr eaLnBrk="1" hangingPunct="1"/>
            <a:r>
              <a:rPr lang="cs-CZ" altLang="cs-CZ" sz="2400"/>
              <a:t>Robert Ezra Park, Ernest Burgess, Introduction to the Science of Sociology. Chicago University Press 1921.</a:t>
            </a:r>
          </a:p>
          <a:p>
            <a:pPr eaLnBrk="1" hangingPunct="1"/>
            <a:endParaRPr lang="cs-CZ" altLang="cs-CZ" sz="2400"/>
          </a:p>
          <a:p>
            <a:pPr eaLnBrk="1" hangingPunct="1"/>
            <a:r>
              <a:rPr lang="cs-CZ" altLang="cs-CZ" sz="2400"/>
              <a:t>Robert Ezra Park, Ernest Burgess, Roderick McKenzie, The City. Chicago Univ. Press 1924.</a:t>
            </a:r>
          </a:p>
          <a:p>
            <a:pPr eaLnBrk="1" hangingPunct="1">
              <a:buFontTx/>
              <a:buNone/>
            </a:pPr>
            <a:endParaRPr lang="cs-CZ" altLang="cs-CZ" sz="2400"/>
          </a:p>
          <a:p>
            <a:pPr eaLnBrk="1" hangingPunct="1"/>
            <a:r>
              <a:rPr lang="cs-CZ" altLang="cs-CZ" sz="2400"/>
              <a:t>Robert Ezra Park, Race and Culture. 1950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>
            <a:extLst>
              <a:ext uri="{FF2B5EF4-FFF2-40B4-BE49-F238E27FC236}">
                <a16:creationId xmlns:a16="http://schemas.microsoft.com/office/drawing/2014/main" id="{D8BB66AB-B032-4AAB-8A25-A1BF3F73A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dirty="0"/>
              <a:t>Ernest </a:t>
            </a:r>
            <a:r>
              <a:rPr lang="cs-CZ" altLang="cs-CZ" sz="2400" dirty="0" err="1"/>
              <a:t>Burgess</a:t>
            </a:r>
            <a:r>
              <a:rPr lang="cs-CZ" altLang="cs-CZ" sz="2400" dirty="0"/>
              <a:t>, </a:t>
            </a:r>
            <a:r>
              <a:rPr lang="cs-CZ" altLang="cs-CZ" sz="2400" dirty="0" err="1"/>
              <a:t>Theory</a:t>
            </a:r>
            <a:r>
              <a:rPr lang="cs-CZ" altLang="cs-CZ" sz="2400" dirty="0"/>
              <a:t> </a:t>
            </a:r>
            <a:r>
              <a:rPr lang="cs-CZ" altLang="cs-CZ" sz="2400" dirty="0" err="1"/>
              <a:t>of</a:t>
            </a:r>
            <a:r>
              <a:rPr lang="cs-CZ" altLang="cs-CZ" sz="2400" dirty="0"/>
              <a:t> </a:t>
            </a:r>
            <a:r>
              <a:rPr lang="cs-CZ" altLang="cs-CZ" sz="2400" dirty="0" err="1"/>
              <a:t>the</a:t>
            </a:r>
            <a:r>
              <a:rPr lang="cs-CZ" altLang="cs-CZ" sz="2400" dirty="0"/>
              <a:t> City </a:t>
            </a:r>
            <a:r>
              <a:rPr lang="cs-CZ" altLang="cs-CZ" sz="2400" dirty="0" err="1"/>
              <a:t>Growth</a:t>
            </a:r>
            <a:r>
              <a:rPr lang="cs-CZ" altLang="cs-CZ" sz="2400" dirty="0"/>
              <a:t>; (</a:t>
            </a:r>
            <a:r>
              <a:rPr lang="cs-CZ" altLang="cs-CZ" sz="2400" dirty="0" err="1"/>
              <a:t>urban</a:t>
            </a:r>
            <a:r>
              <a:rPr lang="cs-CZ" altLang="cs-CZ" sz="2400" dirty="0"/>
              <a:t> </a:t>
            </a:r>
            <a:r>
              <a:rPr lang="cs-CZ" altLang="cs-CZ" sz="2400" dirty="0" err="1"/>
              <a:t>land</a:t>
            </a:r>
            <a:r>
              <a:rPr lang="cs-CZ" altLang="cs-CZ" sz="2400" dirty="0"/>
              <a:t> use model)</a:t>
            </a:r>
          </a:p>
        </p:txBody>
      </p:sp>
      <p:pic>
        <p:nvPicPr>
          <p:cNvPr id="33795" name="Picture 2">
            <a:extLst>
              <a:ext uri="{FF2B5EF4-FFF2-40B4-BE49-F238E27FC236}">
                <a16:creationId xmlns:a16="http://schemas.microsoft.com/office/drawing/2014/main" id="{14748376-0B4B-4A2E-8FDC-F995E0DC23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82889" y="1412875"/>
            <a:ext cx="6408737" cy="5335588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250BEDCD-045C-4EC3-B7D6-830A8A05B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Zoning at the City – Ernest Burgess</a:t>
            </a:r>
          </a:p>
        </p:txBody>
      </p:sp>
      <p:sp>
        <p:nvSpPr>
          <p:cNvPr id="34819" name="Zástupný symbol pro obsah 2">
            <a:extLst>
              <a:ext uri="{FF2B5EF4-FFF2-40B4-BE49-F238E27FC236}">
                <a16:creationId xmlns:a16="http://schemas.microsoft.com/office/drawing/2014/main" id="{2DDF0BF4-497F-49A4-B1DE-D43BC3C7AA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cs-CZ" dirty="0"/>
              <a:t>Loop</a:t>
            </a:r>
          </a:p>
          <a:p>
            <a:r>
              <a:rPr lang="en-GB" altLang="cs-CZ" dirty="0"/>
              <a:t>Zone of Transition</a:t>
            </a:r>
          </a:p>
          <a:p>
            <a:r>
              <a:rPr lang="en-GB" altLang="cs-CZ" dirty="0"/>
              <a:t>Zone of Workmen´s Homes</a:t>
            </a:r>
          </a:p>
          <a:p>
            <a:r>
              <a:rPr lang="en-GB" altLang="cs-CZ" dirty="0"/>
              <a:t>Residential Zone</a:t>
            </a:r>
          </a:p>
          <a:p>
            <a:r>
              <a:rPr lang="en-GB" altLang="cs-CZ" dirty="0"/>
              <a:t>Commuters Zone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1013B5B-9091-46E1-93C0-8A2BD0F7D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Chicago monographs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EA89BAF-9704-457E-AFC8-85EFE9CEE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3100"/>
              <a:t>Nels Anderson, The Hobo (1923)</a:t>
            </a:r>
          </a:p>
          <a:p>
            <a:pPr eaLnBrk="1" hangingPunct="1"/>
            <a:r>
              <a:rPr lang="cs-CZ" altLang="cs-CZ" sz="3100"/>
              <a:t>Fredric Thrasher, The Gang (1927)</a:t>
            </a:r>
          </a:p>
          <a:p>
            <a:pPr eaLnBrk="1" hangingPunct="1"/>
            <a:r>
              <a:rPr lang="cs-CZ" altLang="cs-CZ" sz="3100"/>
              <a:t>Harvey W. Zorbaugh, The Gold Coast and the Slum (1929)</a:t>
            </a:r>
          </a:p>
          <a:p>
            <a:pPr eaLnBrk="1" hangingPunct="1"/>
            <a:r>
              <a:rPr lang="cs-CZ" altLang="cs-CZ" sz="3100"/>
              <a:t>Paul G. Cressey, The Taxi-Dance Hall (1932) </a:t>
            </a:r>
          </a:p>
          <a:p>
            <a:pPr eaLnBrk="1" hangingPunct="1"/>
            <a:r>
              <a:rPr lang="cs-CZ" altLang="cs-CZ" sz="3100"/>
              <a:t>William Foote Whyte, Street Corner Society. Chicago: University of Chicago Press 1943.</a:t>
            </a:r>
          </a:p>
          <a:p>
            <a:pPr eaLnBrk="1" hangingPunct="1">
              <a:buFontTx/>
              <a:buNone/>
            </a:pPr>
            <a:endParaRPr lang="cs-CZ" alt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>
            <a:extLst>
              <a:ext uri="{FF2B5EF4-FFF2-40B4-BE49-F238E27FC236}">
                <a16:creationId xmlns:a16="http://schemas.microsoft.com/office/drawing/2014/main" id="{435B8B6D-EDD1-4A25-B69A-A156E2AA5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7891" name="Zástupný symbol pro obsah 2">
            <a:extLst>
              <a:ext uri="{FF2B5EF4-FFF2-40B4-BE49-F238E27FC236}">
                <a16:creationId xmlns:a16="http://schemas.microsoft.com/office/drawing/2014/main" id="{D15FC440-DC27-42CA-8078-DAC81335EB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William Foote Whyte Street Corner Society: The Social Structure of Italian Slum. University of Chicago Press 1943.</a:t>
            </a:r>
          </a:p>
          <a:p>
            <a:r>
              <a:rPr lang="en-GB" altLang="en-US"/>
              <a:t>"Cornerville„</a:t>
            </a:r>
            <a:endParaRPr lang="cs-CZ" altLang="en-US"/>
          </a:p>
          <a:p>
            <a:r>
              <a:rPr lang="cs-CZ" altLang="en-US"/>
              <a:t>Drisorganisation is going hand by hand with firm organization.</a:t>
            </a:r>
          </a:p>
          <a:p>
            <a:r>
              <a:rPr lang="cs-CZ" altLang="en-US"/>
              <a:t>Harvad and Chicago graduate monograph about the Italian slum. </a:t>
            </a:r>
          </a:p>
          <a:p>
            <a:r>
              <a:rPr lang="cs-CZ" altLang="en-US"/>
              <a:t>Main informant Docovi.</a:t>
            </a:r>
            <a:endParaRPr lang="en-GB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319</Words>
  <Application>Microsoft Office PowerPoint</Application>
  <PresentationFormat>Širokoúhlá obrazovka</PresentationFormat>
  <Paragraphs>44</Paragraphs>
  <Slides>9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Urban Anthropology 2</vt:lpstr>
      <vt:lpstr>Prezentace aplikace PowerPoint</vt:lpstr>
      <vt:lpstr>Chicago of 1920s</vt:lpstr>
      <vt:lpstr>Prezentace aplikace PowerPoint</vt:lpstr>
      <vt:lpstr>Robert Ezra Park 1864 - 1944</vt:lpstr>
      <vt:lpstr>Ernest Burgess, Theory of the City Growth; (urban land use model)</vt:lpstr>
      <vt:lpstr>Zoning at the City – Ernest Burgess</vt:lpstr>
      <vt:lpstr>Chicago monographs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Anthropology 2</dc:title>
  <dc:creator>Zdeněk Uherek</dc:creator>
  <cp:lastModifiedBy>Zdeněk Uherek</cp:lastModifiedBy>
  <cp:revision>2</cp:revision>
  <dcterms:created xsi:type="dcterms:W3CDTF">2020-10-06T02:54:40Z</dcterms:created>
  <dcterms:modified xsi:type="dcterms:W3CDTF">2020-10-06T02:57:41Z</dcterms:modified>
</cp:coreProperties>
</file>