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67" r:id="rId7"/>
    <p:sldId id="262" r:id="rId8"/>
    <p:sldId id="259" r:id="rId9"/>
    <p:sldId id="260" r:id="rId10"/>
    <p:sldId id="263" r:id="rId11"/>
    <p:sldId id="261" r:id="rId12"/>
    <p:sldId id="268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3E416E-61CD-43A6-B77E-C8CE507EF322}" type="datetimeFigureOut">
              <a:rPr lang="cs-CZ" smtClean="0"/>
              <a:t>7. 1. 2021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98B7530-444B-402F-BEF0-4A2FE7AEA49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KERTAUSHARJOITUKSIA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4523"/>
            <a:ext cx="6228184" cy="21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2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ASUMINEN – </a:t>
            </a:r>
            <a:r>
              <a:rPr lang="cs-CZ" dirty="0" err="1" smtClean="0"/>
              <a:t>Kenen</a:t>
            </a:r>
            <a:r>
              <a:rPr lang="cs-CZ" dirty="0" smtClean="0"/>
              <a:t> </a:t>
            </a:r>
            <a:r>
              <a:rPr lang="cs-CZ" dirty="0" err="1" smtClean="0"/>
              <a:t>kotona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1813"/>
          <a:stretch/>
        </p:blipFill>
        <p:spPr bwMode="auto">
          <a:xfrm>
            <a:off x="539552" y="1052736"/>
            <a:ext cx="832715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0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ASUMINEN – </a:t>
            </a:r>
            <a:r>
              <a:rPr lang="cs-CZ" sz="3200" dirty="0" err="1" smtClean="0"/>
              <a:t>Kerrotaan</a:t>
            </a:r>
            <a:r>
              <a:rPr lang="cs-CZ" sz="3200" dirty="0" smtClean="0"/>
              <a:t> </a:t>
            </a:r>
            <a:r>
              <a:rPr lang="cs-CZ" sz="3200" dirty="0" err="1" smtClean="0"/>
              <a:t>omasta</a:t>
            </a:r>
            <a:r>
              <a:rPr lang="cs-CZ" sz="3200" dirty="0" smtClean="0"/>
              <a:t> </a:t>
            </a:r>
            <a:r>
              <a:rPr lang="cs-CZ" sz="3200" dirty="0" err="1" smtClean="0"/>
              <a:t>asunnosta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0" y="1484784"/>
            <a:ext cx="66746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3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51621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08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324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7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KIELIOPPI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8003232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OLLA-VERBI</a:t>
            </a:r>
          </a:p>
          <a:p>
            <a:pPr marL="0" indent="0">
              <a:buNone/>
            </a:pPr>
            <a:r>
              <a:rPr lang="cs-CZ" dirty="0" smtClean="0"/>
              <a:t>KYSYMYS JA KIELTO</a:t>
            </a:r>
          </a:p>
          <a:p>
            <a:pPr marL="0" indent="0">
              <a:buNone/>
            </a:pPr>
            <a:r>
              <a:rPr lang="cs-CZ" dirty="0" smtClean="0"/>
              <a:t>OMISTUSRAKENNE</a:t>
            </a:r>
          </a:p>
          <a:p>
            <a:pPr marL="0" indent="0">
              <a:buNone/>
            </a:pPr>
            <a:r>
              <a:rPr lang="cs-CZ" dirty="0" smtClean="0"/>
              <a:t>E-LAUSE</a:t>
            </a:r>
          </a:p>
          <a:p>
            <a:pPr marL="0" indent="0">
              <a:buNone/>
            </a:pPr>
            <a:r>
              <a:rPr lang="cs-CZ" dirty="0" smtClean="0"/>
              <a:t>NOMINITYYPIT</a:t>
            </a:r>
          </a:p>
          <a:p>
            <a:pPr marL="0" indent="0">
              <a:buNone/>
            </a:pPr>
            <a:r>
              <a:rPr lang="cs-CZ" dirty="0" smtClean="0"/>
              <a:t>SIJAMUODOT</a:t>
            </a:r>
            <a:r>
              <a:rPr lang="cs-CZ" dirty="0"/>
              <a:t>: NOM, GEN, </a:t>
            </a:r>
            <a:r>
              <a:rPr lang="cs-CZ" dirty="0" smtClean="0"/>
              <a:t>PAR, </a:t>
            </a:r>
            <a:r>
              <a:rPr lang="cs-CZ" dirty="0"/>
              <a:t>ESS, TRA, </a:t>
            </a:r>
            <a:r>
              <a:rPr lang="cs-CZ" dirty="0" smtClean="0"/>
              <a:t>PAIKALLISSIJAT</a:t>
            </a:r>
          </a:p>
          <a:p>
            <a:pPr marL="0" indent="0">
              <a:buNone/>
            </a:pPr>
            <a:r>
              <a:rPr lang="cs-CZ" dirty="0" smtClean="0"/>
              <a:t>VERBITYYPIT</a:t>
            </a:r>
          </a:p>
          <a:p>
            <a:pPr marL="0" indent="0">
              <a:buNone/>
            </a:pPr>
            <a:r>
              <a:rPr lang="cs-CZ" dirty="0" smtClean="0"/>
              <a:t>ASTEVAIHTELU</a:t>
            </a:r>
          </a:p>
          <a:p>
            <a:pPr marL="0" indent="0">
              <a:buNone/>
            </a:pPr>
            <a:r>
              <a:rPr lang="cs-CZ" dirty="0" smtClean="0"/>
              <a:t>PERSOONA- JA DEMONSTRATIIVIPRONOMINIT</a:t>
            </a:r>
          </a:p>
          <a:p>
            <a:pPr marL="0" indent="0">
              <a:buNone/>
            </a:pPr>
            <a:r>
              <a:rPr lang="cs-CZ" dirty="0" smtClean="0"/>
              <a:t>OMISTUSLIITE</a:t>
            </a:r>
          </a:p>
          <a:p>
            <a:pPr marL="0" indent="0">
              <a:buNone/>
            </a:pPr>
            <a:r>
              <a:rPr lang="cs-CZ" dirty="0" smtClean="0"/>
              <a:t>PREESENS JA IMPERFEKTI</a:t>
            </a:r>
          </a:p>
          <a:p>
            <a:pPr marL="0" indent="0">
              <a:buNone/>
            </a:pPr>
            <a:r>
              <a:rPr lang="cs-CZ" dirty="0" smtClean="0"/>
              <a:t>OBJEKTI</a:t>
            </a:r>
          </a:p>
          <a:p>
            <a:pPr marL="0" indent="0">
              <a:buNone/>
            </a:pPr>
            <a:r>
              <a:rPr lang="cs-CZ" dirty="0" smtClean="0"/>
              <a:t>PERUSLUVUT</a:t>
            </a:r>
          </a:p>
          <a:p>
            <a:pPr marL="0" indent="0">
              <a:buNone/>
            </a:pPr>
            <a:r>
              <a:rPr lang="cs-CZ" dirty="0" smtClean="0"/>
              <a:t>POSTPOSITIOT</a:t>
            </a:r>
          </a:p>
          <a:p>
            <a:pPr marL="0" indent="0">
              <a:buNone/>
            </a:pPr>
            <a:r>
              <a:rPr lang="cs-CZ" dirty="0"/>
              <a:t>AJANILMAUKSET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738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AIHEET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TERVEHDYKSET</a:t>
            </a:r>
          </a:p>
          <a:p>
            <a:pPr marL="0" indent="0">
              <a:buNone/>
            </a:pPr>
            <a:r>
              <a:rPr lang="cs-CZ" dirty="0" smtClean="0"/>
              <a:t>MAAT, KIELET, VÄRIT</a:t>
            </a:r>
          </a:p>
          <a:p>
            <a:pPr marL="0" indent="0">
              <a:buNone/>
            </a:pPr>
            <a:r>
              <a:rPr lang="cs-CZ" dirty="0" smtClean="0"/>
              <a:t>AMMATTI/OPISKELU</a:t>
            </a:r>
          </a:p>
          <a:p>
            <a:pPr marL="0" indent="0">
              <a:buNone/>
            </a:pPr>
            <a:r>
              <a:rPr lang="cs-CZ" dirty="0" smtClean="0"/>
              <a:t>HARRASTUKSET</a:t>
            </a:r>
          </a:p>
          <a:p>
            <a:pPr marL="0" indent="0">
              <a:buNone/>
            </a:pPr>
            <a:r>
              <a:rPr lang="cs-CZ" dirty="0" smtClean="0"/>
              <a:t>PERHE, SUKULAISET JA YSTÄVÄT</a:t>
            </a:r>
          </a:p>
          <a:p>
            <a:pPr marL="0" indent="0">
              <a:buNone/>
            </a:pPr>
            <a:r>
              <a:rPr lang="cs-CZ" dirty="0" smtClean="0"/>
              <a:t>ASUMINEN</a:t>
            </a:r>
          </a:p>
          <a:p>
            <a:pPr marL="0" indent="0">
              <a:buNone/>
            </a:pPr>
            <a:r>
              <a:rPr lang="cs-CZ" dirty="0" smtClean="0"/>
              <a:t>SIJAINTI</a:t>
            </a:r>
          </a:p>
          <a:p>
            <a:pPr marL="0" indent="0">
              <a:buNone/>
            </a:pPr>
            <a:r>
              <a:rPr lang="cs-CZ" dirty="0" smtClean="0"/>
              <a:t>RUOKA JA JUOMA</a:t>
            </a:r>
          </a:p>
          <a:p>
            <a:pPr marL="0" indent="0">
              <a:buNone/>
            </a:pPr>
            <a:r>
              <a:rPr lang="cs-CZ" dirty="0" smtClean="0"/>
              <a:t>OSTOKSILLA</a:t>
            </a:r>
          </a:p>
          <a:p>
            <a:pPr marL="0" indent="0">
              <a:buNone/>
            </a:pPr>
            <a:r>
              <a:rPr lang="cs-CZ" dirty="0" smtClean="0"/>
              <a:t>VUODENAJAT</a:t>
            </a:r>
          </a:p>
          <a:p>
            <a:pPr marL="0" indent="0">
              <a:buNone/>
            </a:pPr>
            <a:r>
              <a:rPr lang="cs-CZ" dirty="0" smtClean="0"/>
              <a:t>TALVI</a:t>
            </a:r>
          </a:p>
          <a:p>
            <a:pPr marL="0" indent="0">
              <a:buNone/>
            </a:pPr>
            <a:r>
              <a:rPr lang="cs-CZ" dirty="0" smtClean="0"/>
              <a:t>JOULU</a:t>
            </a:r>
          </a:p>
        </p:txBody>
      </p:sp>
    </p:spTree>
    <p:extLst>
      <p:ext uri="{BB962C8B-B14F-4D97-AF65-F5344CB8AC3E}">
        <p14:creationId xmlns:p14="http://schemas.microsoft.com/office/powerpoint/2010/main" val="47641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dirty="0" smtClean="0"/>
              <a:t>E-LAUSE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78" y="260648"/>
            <a:ext cx="45495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89" y="3727794"/>
            <a:ext cx="5082079" cy="294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/>
          <a:stretch/>
        </p:blipFill>
        <p:spPr bwMode="auto">
          <a:xfrm>
            <a:off x="174574" y="2932337"/>
            <a:ext cx="5490140" cy="71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75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HARRASTUKSET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5634"/>
            <a:ext cx="5472608" cy="470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03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smtClean="0"/>
              <a:t>SIJAMUODOT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KAUNIS</a:t>
            </a:r>
          </a:p>
          <a:p>
            <a:pPr marL="0" indent="0">
              <a:buNone/>
            </a:pPr>
            <a:r>
              <a:rPr lang="fi-FI" dirty="0"/>
              <a:t>On mukava puhua _______ kieltä, suomea.</a:t>
            </a:r>
          </a:p>
          <a:p>
            <a:pPr marL="0" indent="0">
              <a:buNone/>
            </a:pPr>
            <a:r>
              <a:rPr lang="fi-FI" dirty="0"/>
              <a:t>Suomalaiset asuvat _________ maassa.</a:t>
            </a:r>
          </a:p>
          <a:p>
            <a:pPr marL="0" indent="0">
              <a:buNone/>
            </a:pPr>
            <a:r>
              <a:rPr lang="fi-FI" dirty="0"/>
              <a:t>_________ ilmalla on kiva olla ulkona.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JÄRVI</a:t>
            </a:r>
          </a:p>
          <a:p>
            <a:pPr marL="0" indent="0">
              <a:buNone/>
            </a:pPr>
            <a:r>
              <a:rPr lang="fi-FI" dirty="0"/>
              <a:t>En ui koskaan _______, uin aina meressä.</a:t>
            </a:r>
          </a:p>
          <a:p>
            <a:pPr marL="0" indent="0">
              <a:buNone/>
            </a:pPr>
            <a:r>
              <a:rPr lang="fi-FI" dirty="0"/>
              <a:t>Suomessa on yli 180 000 ______.</a:t>
            </a:r>
          </a:p>
          <a:p>
            <a:pPr marL="0" indent="0">
              <a:buNone/>
            </a:pPr>
            <a:r>
              <a:rPr lang="fi-FI" dirty="0"/>
              <a:t>On vaarallista hypätä _________ suoraan saunasta.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SUOMALAINEN NAINEN</a:t>
            </a:r>
          </a:p>
          <a:p>
            <a:pPr marL="0" indent="0">
              <a:buNone/>
            </a:pPr>
            <a:r>
              <a:rPr lang="fi-FI" dirty="0"/>
              <a:t>Kaikki __________ ovat kauniita.</a:t>
            </a:r>
          </a:p>
          <a:p>
            <a:pPr marL="0" indent="0">
              <a:buNone/>
            </a:pPr>
            <a:r>
              <a:rPr lang="fi-FI" dirty="0"/>
              <a:t>Pedro rakastaa ____________.</a:t>
            </a:r>
          </a:p>
          <a:p>
            <a:pPr marL="0" indent="0">
              <a:buNone/>
            </a:pPr>
            <a:r>
              <a:rPr lang="fi-FI" dirty="0"/>
              <a:t>Eila on _________________.</a:t>
            </a:r>
          </a:p>
          <a:p>
            <a:pPr marL="0" indent="0">
              <a:buNone/>
            </a:pPr>
            <a:r>
              <a:rPr lang="fi-FI" dirty="0"/>
              <a:t>______________ on aina kiire.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67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OBJEKTI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7931224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(</a:t>
            </a:r>
            <a:r>
              <a:rPr lang="cs-CZ" i="1" dirty="0" err="1" smtClean="0"/>
              <a:t>Kauppa</a:t>
            </a:r>
            <a:r>
              <a:rPr lang="cs-CZ" i="1" dirty="0" smtClean="0"/>
              <a:t>)__________ </a:t>
            </a:r>
            <a:r>
              <a:rPr lang="cs-CZ" i="1" dirty="0" err="1" smtClean="0"/>
              <a:t>suljetaan</a:t>
            </a:r>
            <a:r>
              <a:rPr lang="cs-CZ" i="1" dirty="0" smtClean="0"/>
              <a:t> jo </a:t>
            </a:r>
            <a:r>
              <a:rPr lang="cs-CZ" i="1" dirty="0" err="1" smtClean="0"/>
              <a:t>klo</a:t>
            </a:r>
            <a:r>
              <a:rPr lang="cs-CZ" i="1" dirty="0" smtClean="0"/>
              <a:t> 4.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En </a:t>
            </a:r>
            <a:r>
              <a:rPr lang="cs-CZ" i="1" dirty="0" err="1" smtClean="0"/>
              <a:t>syö</a:t>
            </a:r>
            <a:r>
              <a:rPr lang="cs-CZ" i="1" dirty="0" smtClean="0"/>
              <a:t> _______ (</a:t>
            </a:r>
            <a:r>
              <a:rPr lang="cs-CZ" i="1" dirty="0" err="1" smtClean="0"/>
              <a:t>banaani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Ajattelen</a:t>
            </a:r>
            <a:r>
              <a:rPr lang="cs-CZ" i="1" dirty="0" smtClean="0"/>
              <a:t> _______ (</a:t>
            </a:r>
            <a:r>
              <a:rPr lang="cs-CZ" i="1" dirty="0" err="1" smtClean="0"/>
              <a:t>sinä</a:t>
            </a:r>
            <a:r>
              <a:rPr lang="cs-CZ" i="1" dirty="0" smtClean="0"/>
              <a:t>) </a:t>
            </a:r>
            <a:r>
              <a:rPr lang="cs-CZ" i="1" dirty="0" err="1" smtClean="0"/>
              <a:t>usein</a:t>
            </a:r>
            <a:r>
              <a:rPr lang="cs-CZ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Leena</a:t>
            </a:r>
            <a:r>
              <a:rPr lang="cs-CZ" i="1" dirty="0" smtClean="0"/>
              <a:t> </a:t>
            </a:r>
            <a:r>
              <a:rPr lang="cs-CZ" i="1" dirty="0" err="1" smtClean="0"/>
              <a:t>auttaa</a:t>
            </a:r>
            <a:r>
              <a:rPr lang="cs-CZ" i="1" dirty="0" smtClean="0"/>
              <a:t> ________ (</a:t>
            </a:r>
            <a:r>
              <a:rPr lang="cs-CZ" i="1" dirty="0" err="1" smtClean="0"/>
              <a:t>mummo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Juomme</a:t>
            </a:r>
            <a:r>
              <a:rPr lang="cs-CZ" i="1" dirty="0" smtClean="0"/>
              <a:t> </a:t>
            </a:r>
            <a:r>
              <a:rPr lang="cs-CZ" i="1" dirty="0" err="1" smtClean="0"/>
              <a:t>yleensä</a:t>
            </a:r>
            <a:r>
              <a:rPr lang="cs-CZ" i="1" dirty="0" smtClean="0"/>
              <a:t> _________ (</a:t>
            </a:r>
            <a:r>
              <a:rPr lang="cs-CZ" i="1" dirty="0" err="1" smtClean="0"/>
              <a:t>kahvi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harrastaa</a:t>
            </a:r>
            <a:r>
              <a:rPr lang="cs-CZ" i="1" dirty="0" smtClean="0"/>
              <a:t> ___________ (</a:t>
            </a:r>
            <a:r>
              <a:rPr lang="cs-CZ" i="1" dirty="0" err="1" smtClean="0"/>
              <a:t>pyöräily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Pekka</a:t>
            </a:r>
            <a:r>
              <a:rPr lang="cs-CZ" i="1" dirty="0" smtClean="0"/>
              <a:t> </a:t>
            </a:r>
            <a:r>
              <a:rPr lang="cs-CZ" i="1" dirty="0" err="1" smtClean="0"/>
              <a:t>maalasi</a:t>
            </a:r>
            <a:r>
              <a:rPr lang="cs-CZ" i="1" dirty="0" smtClean="0"/>
              <a:t> __________ (</a:t>
            </a:r>
            <a:r>
              <a:rPr lang="cs-CZ" i="1" dirty="0" err="1" smtClean="0"/>
              <a:t>pieni</a:t>
            </a:r>
            <a:r>
              <a:rPr lang="cs-CZ" i="1" dirty="0" smtClean="0"/>
              <a:t> </a:t>
            </a:r>
            <a:r>
              <a:rPr lang="cs-CZ" i="1" dirty="0" err="1" smtClean="0"/>
              <a:t>taulu</a:t>
            </a:r>
            <a:r>
              <a:rPr lang="cs-CZ" i="1" dirty="0" smtClean="0"/>
              <a:t>) </a:t>
            </a:r>
            <a:r>
              <a:rPr lang="cs-CZ" i="1" dirty="0" err="1" smtClean="0"/>
              <a:t>eilen</a:t>
            </a:r>
            <a:r>
              <a:rPr lang="cs-CZ" i="1" dirty="0" smtClean="0"/>
              <a:t>, </a:t>
            </a:r>
            <a:r>
              <a:rPr lang="cs-CZ" i="1" dirty="0" err="1" smtClean="0"/>
              <a:t>mutta</a:t>
            </a:r>
            <a:r>
              <a:rPr lang="cs-CZ" i="1" dirty="0" smtClean="0"/>
              <a:t> nyt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maalaa</a:t>
            </a:r>
            <a:r>
              <a:rPr lang="cs-CZ" i="1" dirty="0"/>
              <a:t> </a:t>
            </a:r>
            <a:r>
              <a:rPr lang="cs-CZ" i="1" dirty="0" smtClean="0"/>
              <a:t>___________ (</a:t>
            </a:r>
            <a:r>
              <a:rPr lang="cs-CZ" i="1" dirty="0" err="1" smtClean="0"/>
              <a:t>toinen</a:t>
            </a:r>
            <a:r>
              <a:rPr lang="cs-CZ" i="1" dirty="0" smtClean="0"/>
              <a:t> </a:t>
            </a:r>
            <a:r>
              <a:rPr lang="cs-CZ" i="1" dirty="0" err="1" smtClean="0"/>
              <a:t>taulu</a:t>
            </a:r>
            <a:r>
              <a:rPr lang="cs-CZ" i="1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Kaikki</a:t>
            </a:r>
            <a:r>
              <a:rPr lang="cs-CZ" i="1" dirty="0" smtClean="0"/>
              <a:t> </a:t>
            </a:r>
            <a:r>
              <a:rPr lang="cs-CZ" i="1" dirty="0" err="1" smtClean="0"/>
              <a:t>pelkäävät</a:t>
            </a:r>
            <a:r>
              <a:rPr lang="cs-CZ" i="1" dirty="0" smtClean="0"/>
              <a:t> _______ (</a:t>
            </a:r>
            <a:r>
              <a:rPr lang="cs-CZ" i="1" dirty="0" err="1" smtClean="0"/>
              <a:t>sota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Et </a:t>
            </a:r>
            <a:r>
              <a:rPr lang="cs-CZ" i="1" dirty="0" err="1" smtClean="0"/>
              <a:t>voi</a:t>
            </a:r>
            <a:r>
              <a:rPr lang="cs-CZ" i="1" dirty="0" smtClean="0"/>
              <a:t> </a:t>
            </a:r>
            <a:r>
              <a:rPr lang="cs-CZ" i="1" dirty="0" err="1" smtClean="0"/>
              <a:t>tuntea</a:t>
            </a:r>
            <a:r>
              <a:rPr lang="cs-CZ" i="1" dirty="0" smtClean="0"/>
              <a:t> ____ (he).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(Kuka) ______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odotat</a:t>
            </a:r>
            <a:r>
              <a:rPr lang="cs-CZ" i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Illalla</a:t>
            </a:r>
            <a:r>
              <a:rPr lang="cs-CZ" i="1" dirty="0" smtClean="0"/>
              <a:t> he </a:t>
            </a:r>
            <a:r>
              <a:rPr lang="cs-CZ" i="1" dirty="0" err="1" smtClean="0"/>
              <a:t>kuuntelevat</a:t>
            </a:r>
            <a:r>
              <a:rPr lang="cs-CZ" i="1" dirty="0" smtClean="0"/>
              <a:t> _________ (</a:t>
            </a:r>
            <a:r>
              <a:rPr lang="cs-CZ" i="1" dirty="0" err="1" smtClean="0"/>
              <a:t>radio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Tapasimme</a:t>
            </a:r>
            <a:r>
              <a:rPr lang="cs-CZ" i="1" dirty="0" smtClean="0"/>
              <a:t> _______ (</a:t>
            </a:r>
            <a:r>
              <a:rPr lang="cs-CZ" i="1" dirty="0" err="1" smtClean="0"/>
              <a:t>hän</a:t>
            </a:r>
            <a:r>
              <a:rPr lang="cs-CZ" i="1" dirty="0" smtClean="0"/>
              <a:t>) </a:t>
            </a:r>
            <a:r>
              <a:rPr lang="cs-CZ" i="1" dirty="0" err="1" smtClean="0"/>
              <a:t>eilen</a:t>
            </a:r>
            <a:r>
              <a:rPr lang="cs-CZ" i="1" dirty="0" smtClean="0"/>
              <a:t> </a:t>
            </a:r>
            <a:r>
              <a:rPr lang="cs-CZ" i="1" dirty="0" err="1" smtClean="0"/>
              <a:t>torilla</a:t>
            </a:r>
            <a:r>
              <a:rPr lang="cs-CZ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luki</a:t>
            </a:r>
            <a:r>
              <a:rPr lang="cs-CZ" i="1" dirty="0" smtClean="0"/>
              <a:t> jo _________ (</a:t>
            </a:r>
            <a:r>
              <a:rPr lang="cs-CZ" i="1" dirty="0" err="1" smtClean="0"/>
              <a:t>kaikki</a:t>
            </a:r>
            <a:r>
              <a:rPr lang="cs-CZ" i="1" dirty="0" smtClean="0"/>
              <a:t> </a:t>
            </a:r>
            <a:r>
              <a:rPr lang="cs-CZ" i="1" dirty="0" err="1" smtClean="0"/>
              <a:t>kirjat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(</a:t>
            </a:r>
            <a:r>
              <a:rPr lang="cs-CZ" i="1" dirty="0" err="1" smtClean="0"/>
              <a:t>Tuo</a:t>
            </a:r>
            <a:r>
              <a:rPr lang="cs-CZ" i="1" dirty="0" smtClean="0"/>
              <a:t> </a:t>
            </a:r>
            <a:r>
              <a:rPr lang="cs-CZ" i="1" dirty="0" err="1" smtClean="0"/>
              <a:t>vanha</a:t>
            </a:r>
            <a:r>
              <a:rPr lang="cs-CZ" i="1" dirty="0" smtClean="0"/>
              <a:t> </a:t>
            </a:r>
            <a:r>
              <a:rPr lang="cs-CZ" i="1" dirty="0" err="1" smtClean="0"/>
              <a:t>teatteri</a:t>
            </a:r>
            <a:r>
              <a:rPr lang="cs-CZ" i="1" dirty="0" smtClean="0"/>
              <a:t>) ___________ </a:t>
            </a:r>
            <a:r>
              <a:rPr lang="cs-CZ" i="1" dirty="0" err="1" smtClean="0"/>
              <a:t>suljetaan</a:t>
            </a:r>
            <a:r>
              <a:rPr lang="cs-CZ" i="1" dirty="0" smtClean="0"/>
              <a:t> </a:t>
            </a:r>
            <a:r>
              <a:rPr lang="cs-CZ" i="1" dirty="0" err="1" smtClean="0"/>
              <a:t>ensi</a:t>
            </a:r>
            <a:r>
              <a:rPr lang="cs-CZ" i="1" dirty="0" smtClean="0"/>
              <a:t> </a:t>
            </a:r>
            <a:r>
              <a:rPr lang="cs-CZ" i="1" dirty="0" err="1" smtClean="0"/>
              <a:t>vuonna</a:t>
            </a:r>
            <a:r>
              <a:rPr lang="cs-CZ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Haluan</a:t>
            </a:r>
            <a:r>
              <a:rPr lang="cs-CZ" i="1" dirty="0" smtClean="0"/>
              <a:t> _________ (</a:t>
            </a:r>
            <a:r>
              <a:rPr lang="cs-CZ" i="1" dirty="0" err="1" smtClean="0"/>
              <a:t>uusi</a:t>
            </a:r>
            <a:r>
              <a:rPr lang="cs-CZ" i="1" dirty="0" smtClean="0"/>
              <a:t> </a:t>
            </a:r>
            <a:r>
              <a:rPr lang="cs-CZ" i="1" dirty="0" err="1" smtClean="0"/>
              <a:t>polkupyörä</a:t>
            </a:r>
            <a:r>
              <a:rPr lang="cs-CZ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Haluatteko</a:t>
            </a:r>
            <a:r>
              <a:rPr lang="cs-CZ" i="1" dirty="0" smtClean="0"/>
              <a:t> </a:t>
            </a:r>
            <a:r>
              <a:rPr lang="cs-CZ" i="1" dirty="0" err="1" smtClean="0"/>
              <a:t>te</a:t>
            </a:r>
            <a:r>
              <a:rPr lang="cs-CZ" i="1" dirty="0" smtClean="0"/>
              <a:t> </a:t>
            </a:r>
            <a:r>
              <a:rPr lang="cs-CZ" i="1" dirty="0" err="1" smtClean="0"/>
              <a:t>illalla</a:t>
            </a:r>
            <a:r>
              <a:rPr lang="cs-CZ" i="1" dirty="0" smtClean="0"/>
              <a:t> </a:t>
            </a:r>
            <a:r>
              <a:rPr lang="cs-CZ" i="1" dirty="0" err="1" smtClean="0"/>
              <a:t>katsoa</a:t>
            </a:r>
            <a:r>
              <a:rPr lang="cs-CZ" i="1" dirty="0" smtClean="0"/>
              <a:t> __________ (</a:t>
            </a:r>
            <a:r>
              <a:rPr lang="cs-CZ" i="1" dirty="0" err="1" smtClean="0"/>
              <a:t>televisio</a:t>
            </a:r>
            <a:r>
              <a:rPr lang="cs-CZ" i="1" dirty="0" smtClean="0"/>
              <a:t>)?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202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MINEN-SUBSTANTIIVIT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Mistä</a:t>
            </a:r>
            <a:r>
              <a:rPr lang="cs-CZ" dirty="0" smtClean="0"/>
              <a:t> </a:t>
            </a:r>
            <a:r>
              <a:rPr lang="cs-CZ" dirty="0" err="1" smtClean="0"/>
              <a:t>sinä</a:t>
            </a:r>
            <a:r>
              <a:rPr lang="cs-CZ" dirty="0" smtClean="0"/>
              <a:t> </a:t>
            </a:r>
            <a:r>
              <a:rPr lang="cs-CZ" dirty="0" err="1" smtClean="0"/>
              <a:t>pidät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inhoat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harrastat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2" y="1484784"/>
            <a:ext cx="8655618" cy="24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7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MINEN-SUBSTANTIIVIT – </a:t>
            </a:r>
            <a:r>
              <a:rPr lang="cs-CZ" dirty="0" err="1" smtClean="0"/>
              <a:t>Keksi</a:t>
            </a:r>
            <a:r>
              <a:rPr lang="cs-CZ" dirty="0" smtClean="0"/>
              <a:t> </a:t>
            </a:r>
            <a:r>
              <a:rPr lang="cs-CZ" dirty="0" err="1" smtClean="0"/>
              <a:t>oma</a:t>
            </a:r>
            <a:r>
              <a:rPr lang="cs-CZ" dirty="0" smtClean="0"/>
              <a:t> </a:t>
            </a:r>
            <a:r>
              <a:rPr lang="cs-CZ" dirty="0" err="1" smtClean="0"/>
              <a:t>minen-sana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9249" y="307992"/>
            <a:ext cx="3384376" cy="68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73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639</TotalTime>
  <Words>277</Words>
  <Application>Microsoft Office PowerPoint</Application>
  <PresentationFormat>Předvádění na obrazovce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Jmění</vt:lpstr>
      <vt:lpstr>KIELI I</vt:lpstr>
      <vt:lpstr>KIELIOPPI</vt:lpstr>
      <vt:lpstr>AIHEET</vt:lpstr>
      <vt:lpstr>E-LAUSE</vt:lpstr>
      <vt:lpstr>HARRASTUKSET</vt:lpstr>
      <vt:lpstr>SIJAMUODOT</vt:lpstr>
      <vt:lpstr>OBJEKTI</vt:lpstr>
      <vt:lpstr>MINEN-SUBSTANTIIVIT</vt:lpstr>
      <vt:lpstr>MINEN-SUBSTANTIIVIT – Keksi oma minen-sana:</vt:lpstr>
      <vt:lpstr>ASUMINEN – Kenen kotona?</vt:lpstr>
      <vt:lpstr>ASUMINEN – Kerrotaan omasta asunnosta.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9</cp:revision>
  <dcterms:created xsi:type="dcterms:W3CDTF">2021-01-07T11:01:31Z</dcterms:created>
  <dcterms:modified xsi:type="dcterms:W3CDTF">2021-01-07T21:41:06Z</dcterms:modified>
</cp:coreProperties>
</file>