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44" r:id="rId3"/>
    <p:sldId id="359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19" r:id="rId12"/>
    <p:sldId id="383" r:id="rId13"/>
    <p:sldId id="393" r:id="rId14"/>
    <p:sldId id="384" r:id="rId15"/>
    <p:sldId id="39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0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společný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762" y="2084832"/>
            <a:ext cx="10735750" cy="4323144"/>
          </a:xfrm>
        </p:spPr>
        <p:txBody>
          <a:bodyPr>
            <a:norm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34762" y="2167784"/>
            <a:ext cx="1073575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Z feedbacku od kolegy vyberte: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1 věc, která se vám povedla,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1 věc, kterou je musíte zlepšit.</a:t>
            </a:r>
          </a:p>
          <a:p>
            <a:pPr marL="173736" lvl="1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640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samostudium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34762" y="2167784"/>
            <a:ext cx="1073575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materiály na </a:t>
            </a:r>
            <a:r>
              <a:rPr lang="cs-CZ" sz="3600" dirty="0" err="1" smtClean="0"/>
              <a:t>Moodlu</a:t>
            </a:r>
            <a:r>
              <a:rPr lang="cs-CZ" sz="3600" dirty="0" smtClean="0"/>
              <a:t>: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err="1" smtClean="0"/>
              <a:t>2x</a:t>
            </a:r>
            <a:r>
              <a:rPr lang="cs-CZ" sz="3200" dirty="0" smtClean="0"/>
              <a:t> </a:t>
            </a:r>
            <a:r>
              <a:rPr lang="cs-CZ" sz="3200" dirty="0" err="1" smtClean="0"/>
              <a:t>KT</a:t>
            </a:r>
            <a:r>
              <a:rPr lang="cs-CZ" sz="3200" dirty="0" smtClean="0"/>
              <a:t> do AJ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err="1" smtClean="0"/>
              <a:t>2x</a:t>
            </a:r>
            <a:r>
              <a:rPr lang="cs-CZ" sz="3200" dirty="0" smtClean="0"/>
              <a:t> </a:t>
            </a:r>
            <a:r>
              <a:rPr lang="cs-CZ" sz="3200" dirty="0" err="1" smtClean="0"/>
              <a:t>KT</a:t>
            </a:r>
            <a:r>
              <a:rPr lang="cs-CZ" sz="3200" dirty="0" smtClean="0"/>
              <a:t> do </a:t>
            </a:r>
            <a:r>
              <a:rPr lang="cs-CZ" sz="3200" dirty="0" err="1" smtClean="0"/>
              <a:t>ČJ</a:t>
            </a:r>
            <a:endParaRPr lang="cs-CZ" sz="32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err="1" smtClean="0"/>
              <a:t>2x</a:t>
            </a:r>
            <a:r>
              <a:rPr lang="cs-CZ" sz="3200" dirty="0" smtClean="0"/>
              <a:t> list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1199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samostudium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8463" y="2005198"/>
            <a:ext cx="10735750" cy="4673394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vyjděte z feedbacku (vlastní, od kolegů, ode mě)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na základě něj si pro další tlumočení stanovte konkrétní cíle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/>
              <a:t>vždy týkající se něčeho, co už vám jde, i něčeho, co je třeba zlepšit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čím méně tím lépe (ideálně 1 + 1)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vymyslete, co musíte udělat, abyste těch cílů dosáhli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si nahrajte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poslechněte si nahrávku a vyhodnoťte, zde jste cílů dosáhli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>
                <a:solidFill>
                  <a:schemeClr val="bg1">
                    <a:lumMod val="65000"/>
                  </a:schemeClr>
                </a:solidFill>
              </a:rPr>
              <a:t>stanovte si cíle pro další tlumočení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6639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na tento semestr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173167" cy="4323144"/>
          </a:xfrm>
        </p:spPr>
        <p:txBody>
          <a:bodyPr>
            <a:norm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</a:t>
            </a:r>
            <a:r>
              <a:rPr lang="cs-CZ" sz="3600" dirty="0"/>
              <a:t>se vám na výuce v tomto semestru </a:t>
            </a:r>
            <a:r>
              <a:rPr lang="cs-CZ" sz="3600" dirty="0" smtClean="0"/>
              <a:t>líbilo?</a:t>
            </a:r>
            <a:endParaRPr lang="cs-CZ" sz="3600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</a:t>
            </a:r>
            <a:r>
              <a:rPr lang="cs-CZ" sz="3600" dirty="0"/>
              <a:t>byste naopak </a:t>
            </a:r>
            <a:r>
              <a:rPr lang="cs-CZ" sz="3600" dirty="0" smtClean="0"/>
              <a:t>zlepšili?</a:t>
            </a:r>
            <a:endParaRPr lang="cs-CZ" sz="3600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</a:t>
            </a:r>
            <a:r>
              <a:rPr lang="cs-CZ" sz="3600" dirty="0"/>
              <a:t>si z tohoto semestru </a:t>
            </a:r>
            <a:r>
              <a:rPr lang="cs-CZ" sz="3600" dirty="0" smtClean="0"/>
              <a:t>odnášíte?</a:t>
            </a:r>
            <a:endParaRPr lang="cs-CZ" sz="3600" dirty="0"/>
          </a:p>
          <a:p>
            <a:pPr marL="128016" lvl="1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626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11500" dirty="0" smtClean="0">
                <a:solidFill>
                  <a:schemeClr val="bg1"/>
                </a:solidFill>
              </a:rPr>
              <a:t>díky!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5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KT</a:t>
            </a:r>
            <a:r>
              <a:rPr lang="cs-CZ" sz="3600" dirty="0" smtClean="0"/>
              <a:t> příprava na </a:t>
            </a:r>
            <a:r>
              <a:rPr lang="cs-CZ" sz="3600" dirty="0" err="1" smtClean="0"/>
              <a:t>BZK</a:t>
            </a:r>
            <a:endParaRPr lang="cs-CZ" sz="36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2 projevy do angličtiny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2 projevy do češtiny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pár slov k samostudiu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uzavření semestru a feedback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890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bude probíhat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1060" y="2181828"/>
            <a:ext cx="10735750" cy="4323144"/>
          </a:xfrm>
        </p:spPr>
        <p:txBody>
          <a:bodyPr>
            <a:normAutofit lnSpcReduction="10000"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práce ve </a:t>
            </a:r>
            <a:r>
              <a:rPr lang="cs-CZ" sz="3600" dirty="0"/>
              <a:t>dvojicích → všichni </a:t>
            </a:r>
            <a:r>
              <a:rPr lang="cs-CZ" sz="3600" dirty="0" smtClean="0"/>
              <a:t>feedback pro samostudium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KT</a:t>
            </a:r>
            <a:r>
              <a:rPr lang="cs-CZ" sz="3600" dirty="0" smtClean="0"/>
              <a:t> do AJ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originál 1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přetlumočení + feedback ve dvojici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originál 2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/>
              <a:t>přetlumočení + feedback ve dvojici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společný </a:t>
            </a:r>
            <a:r>
              <a:rPr lang="cs-CZ" sz="3200" dirty="0" err="1" smtClean="0"/>
              <a:t>debriefing</a:t>
            </a:r>
            <a:r>
              <a:rPr lang="cs-CZ" sz="3200" dirty="0" smtClean="0"/>
              <a:t> </a:t>
            </a:r>
            <a:r>
              <a:rPr lang="cs-CZ" sz="3200" dirty="0"/>
              <a:t>+</a:t>
            </a:r>
            <a:r>
              <a:rPr lang="cs-CZ" sz="3200" dirty="0" smtClean="0"/>
              <a:t> feedback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KT</a:t>
            </a:r>
            <a:r>
              <a:rPr lang="cs-CZ" sz="3600" dirty="0" smtClean="0"/>
              <a:t> do </a:t>
            </a:r>
            <a:r>
              <a:rPr lang="cs-CZ" sz="3600" dirty="0" err="1" smtClean="0"/>
              <a:t>ČJ</a:t>
            </a:r>
            <a:endParaRPr lang="cs-CZ" sz="36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4068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762" y="2084832"/>
            <a:ext cx="10735750" cy="4323144"/>
          </a:xfrm>
        </p:spPr>
        <p:txBody>
          <a:bodyPr>
            <a:norm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všichni si dělají zápis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ve dvojici se domluvte, kdo bude tlumočit a kdo dávat feedback (v dalším kole se role vymění)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jako </a:t>
            </a:r>
            <a:r>
              <a:rPr lang="cs-CZ" sz="3600" dirty="0" err="1" smtClean="0"/>
              <a:t>feedbackář</a:t>
            </a:r>
            <a:r>
              <a:rPr lang="cs-CZ" sz="3600" dirty="0" smtClean="0"/>
              <a:t> se soustřeďte na tlumočení jako celek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potom vypíchněte maximálně:</a:t>
            </a:r>
          </a:p>
          <a:p>
            <a:pPr marL="623316" lvl="2" indent="-266700">
              <a:buFont typeface="Arial" panose="020B0604020202020204" pitchFamily="34" charset="0"/>
              <a:buChar char="•"/>
            </a:pPr>
            <a:r>
              <a:rPr lang="cs-CZ" sz="2800" dirty="0" smtClean="0"/>
              <a:t>3 věci, které se povedly</a:t>
            </a:r>
          </a:p>
          <a:p>
            <a:pPr marL="623316" lvl="2" indent="-266700">
              <a:buFont typeface="Arial" panose="020B0604020202020204" pitchFamily="34" charset="0"/>
              <a:buChar char="•"/>
            </a:pPr>
            <a:r>
              <a:rPr lang="cs-CZ" sz="2800" dirty="0" smtClean="0"/>
              <a:t>3 věci, na kterých je třeba zapracovat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1931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společný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762" y="2084832"/>
            <a:ext cx="10735750" cy="4323144"/>
          </a:xfrm>
        </p:spPr>
        <p:txBody>
          <a:bodyPr>
            <a:norm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34762" y="2167784"/>
            <a:ext cx="1073575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Je něco, s čím jste při tlumočení projevů bojovali?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Chcete se na něco zeptat?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8402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společný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762" y="2084832"/>
            <a:ext cx="10735750" cy="4323144"/>
          </a:xfrm>
        </p:spPr>
        <p:txBody>
          <a:bodyPr>
            <a:norm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34762" y="2167784"/>
            <a:ext cx="1073575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Z feedbacku od kolegy vyberte: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1 věc, která se vám povedla,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1 věc, kterou je musíte zlepšit.</a:t>
            </a:r>
          </a:p>
          <a:p>
            <a:pPr marL="173736" lvl="1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0021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bude probíhat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1060" y="2181828"/>
            <a:ext cx="10735750" cy="4323144"/>
          </a:xfrm>
        </p:spPr>
        <p:txBody>
          <a:bodyPr>
            <a:normAutofit lnSpcReduction="10000"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práce ve </a:t>
            </a:r>
            <a:r>
              <a:rPr lang="cs-CZ" sz="3600" dirty="0"/>
              <a:t>dvojicích → všichni </a:t>
            </a:r>
            <a:r>
              <a:rPr lang="cs-CZ" sz="3600" dirty="0" smtClean="0"/>
              <a:t>feedback pro samostudium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KT</a:t>
            </a:r>
            <a:r>
              <a:rPr lang="cs-CZ" sz="3600" dirty="0" smtClean="0"/>
              <a:t> do AJ</a:t>
            </a:r>
          </a:p>
          <a:p>
            <a:pPr marL="266700" indent="-2667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600" dirty="0" err="1"/>
              <a:t>KT</a:t>
            </a:r>
            <a:r>
              <a:rPr lang="cs-CZ" sz="3600" dirty="0"/>
              <a:t> do </a:t>
            </a:r>
            <a:r>
              <a:rPr lang="cs-CZ" sz="3600" dirty="0" err="1"/>
              <a:t>ČJ</a:t>
            </a:r>
            <a:endParaRPr lang="cs-CZ" sz="3600" dirty="0"/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originál </a:t>
            </a:r>
            <a:r>
              <a:rPr lang="cs-CZ" sz="3200" dirty="0"/>
              <a:t>1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/>
              <a:t>přetlumočení + feedback ve dvojici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/>
              <a:t>originál 2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/>
              <a:t>přetlumočení + feedback ve dvojici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/>
              <a:t>společný </a:t>
            </a:r>
            <a:r>
              <a:rPr lang="cs-CZ" sz="3200" dirty="0" err="1"/>
              <a:t>debriefing</a:t>
            </a:r>
            <a:r>
              <a:rPr lang="cs-CZ" sz="3200" dirty="0"/>
              <a:t> + feedback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792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762" y="2084832"/>
            <a:ext cx="10735750" cy="4323144"/>
          </a:xfrm>
        </p:spPr>
        <p:txBody>
          <a:bodyPr>
            <a:norm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všichni si dělají zápis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ve dvojici se domluvte, kdo bude tlumočit a kdo dávat feedback (v dalším kole se role vymění)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jako </a:t>
            </a:r>
            <a:r>
              <a:rPr lang="cs-CZ" sz="3600" dirty="0" err="1" smtClean="0"/>
              <a:t>feedbackář</a:t>
            </a:r>
            <a:r>
              <a:rPr lang="cs-CZ" sz="3600" dirty="0" smtClean="0"/>
              <a:t> se soustřeďte na tlumočení jako celek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potom vypíchněte maximálně:</a:t>
            </a:r>
          </a:p>
          <a:p>
            <a:pPr marL="623316" lvl="2" indent="-266700">
              <a:buFont typeface="Arial" panose="020B0604020202020204" pitchFamily="34" charset="0"/>
              <a:buChar char="•"/>
            </a:pPr>
            <a:r>
              <a:rPr lang="cs-CZ" sz="2800" dirty="0" smtClean="0"/>
              <a:t>3 věci, které se povedly</a:t>
            </a:r>
          </a:p>
          <a:p>
            <a:pPr marL="623316" lvl="2" indent="-266700">
              <a:buFont typeface="Arial" panose="020B0604020202020204" pitchFamily="34" charset="0"/>
              <a:buChar char="•"/>
            </a:pPr>
            <a:r>
              <a:rPr lang="cs-CZ" sz="2800" dirty="0" smtClean="0"/>
              <a:t>3 věci, na kterých je třeba zapracovat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5118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společný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762" y="2084832"/>
            <a:ext cx="10735750" cy="4323144"/>
          </a:xfrm>
        </p:spPr>
        <p:txBody>
          <a:bodyPr>
            <a:norm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34762" y="2167784"/>
            <a:ext cx="1073575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Je něco, s čím jste při tlumočení projevů bojovali?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Chcete se na něco zeptat?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0020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2038</TotalTime>
  <Words>414</Words>
  <Application>Microsoft Office PowerPoint</Application>
  <PresentationFormat>Širokoúhlá obrazovka</PresentationFormat>
  <Paragraphs>76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Tw Cen MT</vt:lpstr>
      <vt:lpstr>Tw Cen MT Condensed</vt:lpstr>
      <vt:lpstr>Wingdings 3</vt:lpstr>
      <vt:lpstr>Integrál</vt:lpstr>
      <vt:lpstr>T III</vt:lpstr>
      <vt:lpstr>co nás čeká dnes</vt:lpstr>
      <vt:lpstr>jak to bude probíhat</vt:lpstr>
      <vt:lpstr>zadání</vt:lpstr>
      <vt:lpstr>společný debriefing</vt:lpstr>
      <vt:lpstr>společný feedback</vt:lpstr>
      <vt:lpstr>jak to bude probíhat</vt:lpstr>
      <vt:lpstr>zadání</vt:lpstr>
      <vt:lpstr>společný debriefing</vt:lpstr>
      <vt:lpstr>společný feedback</vt:lpstr>
      <vt:lpstr>wrap-up</vt:lpstr>
      <vt:lpstr>samostudium</vt:lpstr>
      <vt:lpstr>samostudium</vt:lpstr>
      <vt:lpstr>feedback na tento semestr</vt:lpstr>
      <vt:lpstr>díky!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111</cp:revision>
  <dcterms:created xsi:type="dcterms:W3CDTF">2019-03-09T16:29:07Z</dcterms:created>
  <dcterms:modified xsi:type="dcterms:W3CDTF">2020-05-19T12:46:28Z</dcterms:modified>
</cp:coreProperties>
</file>