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CC4A-F1F3-4E2E-90F3-C2CFFCD783F3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DC14-ACA0-4AFF-968C-1455A6351C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131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CC4A-F1F3-4E2E-90F3-C2CFFCD783F3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DC14-ACA0-4AFF-968C-1455A6351C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310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CC4A-F1F3-4E2E-90F3-C2CFFCD783F3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DC14-ACA0-4AFF-968C-1455A6351C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9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CC4A-F1F3-4E2E-90F3-C2CFFCD783F3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DC14-ACA0-4AFF-968C-1455A6351C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435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CC4A-F1F3-4E2E-90F3-C2CFFCD783F3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DC14-ACA0-4AFF-968C-1455A6351C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12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CC4A-F1F3-4E2E-90F3-C2CFFCD783F3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DC14-ACA0-4AFF-968C-1455A6351C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46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CC4A-F1F3-4E2E-90F3-C2CFFCD783F3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DC14-ACA0-4AFF-968C-1455A6351C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786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CC4A-F1F3-4E2E-90F3-C2CFFCD783F3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DC14-ACA0-4AFF-968C-1455A6351C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21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CC4A-F1F3-4E2E-90F3-C2CFFCD783F3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DC14-ACA0-4AFF-968C-1455A6351C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18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CC4A-F1F3-4E2E-90F3-C2CFFCD783F3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DC14-ACA0-4AFF-968C-1455A6351C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09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CC4A-F1F3-4E2E-90F3-C2CFFCD783F3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DC14-ACA0-4AFF-968C-1455A6351C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38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3CC4A-F1F3-4E2E-90F3-C2CFFCD783F3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EDC14-ACA0-4AFF-968C-1455A6351C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3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3" y="73152"/>
            <a:ext cx="12756518" cy="6903720"/>
          </a:xfrm>
        </p:spPr>
      </p:pic>
    </p:spTree>
    <p:extLst>
      <p:ext uri="{BB962C8B-B14F-4D97-AF65-F5344CB8AC3E}">
        <p14:creationId xmlns:p14="http://schemas.microsoft.com/office/powerpoint/2010/main" val="1498877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 Almandoz Irigoyen</dc:creator>
  <cp:lastModifiedBy>Denis Almandoz Irigoyen</cp:lastModifiedBy>
  <cp:revision>1</cp:revision>
  <dcterms:created xsi:type="dcterms:W3CDTF">2019-11-12T11:30:36Z</dcterms:created>
  <dcterms:modified xsi:type="dcterms:W3CDTF">2019-11-12T11:31:02Z</dcterms:modified>
</cp:coreProperties>
</file>