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9"/>
  </p:handoutMasterIdLst>
  <p:sldIdLst>
    <p:sldId id="265" r:id="rId2"/>
    <p:sldId id="289" r:id="rId3"/>
    <p:sldId id="324" r:id="rId4"/>
    <p:sldId id="366" r:id="rId5"/>
    <p:sldId id="367" r:id="rId6"/>
    <p:sldId id="368" r:id="rId7"/>
    <p:sldId id="369" r:id="rId8"/>
    <p:sldId id="370" r:id="rId9"/>
    <p:sldId id="331" r:id="rId10"/>
    <p:sldId id="356" r:id="rId11"/>
    <p:sldId id="360" r:id="rId12"/>
    <p:sldId id="361" r:id="rId13"/>
    <p:sldId id="362" r:id="rId14"/>
    <p:sldId id="363" r:id="rId15"/>
    <p:sldId id="364" r:id="rId16"/>
    <p:sldId id="365" r:id="rId17"/>
    <p:sldId id="319" r:id="rId18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>
        <p:scale>
          <a:sx n="66" d="100"/>
          <a:sy n="66" d="100"/>
        </p:scale>
        <p:origin x="485" y="-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 smtClean="0"/>
              <a:t> – 1. část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4751640" cy="41263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A –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Budil výkon tlumočníka důvěru?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Podařilo se zachovat záměr řečnice?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Zazněly všechny klíčové myšlenky?</a:t>
            </a:r>
            <a:endParaRPr lang="cs-CZ" sz="2400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477731" y="2285999"/>
            <a:ext cx="5015929" cy="412637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B – </a:t>
            </a:r>
            <a:r>
              <a:rPr lang="cs-CZ" sz="3600" dirty="0" err="1" smtClean="0"/>
              <a:t>debriefing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 čem byl projev tlumočnicky těžký?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 čem </a:t>
            </a:r>
            <a:r>
              <a:rPr lang="cs-CZ" sz="3200" dirty="0" smtClean="0"/>
              <a:t>byl naopak </a:t>
            </a:r>
            <a:r>
              <a:rPr lang="cs-CZ" sz="3200" dirty="0"/>
              <a:t>pro tlumočníka příjemný</a:t>
            </a:r>
            <a:r>
              <a:rPr lang="cs-CZ" sz="32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Jak zafungovala příprava?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0210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/>
              <a:t> – </a:t>
            </a:r>
            <a:r>
              <a:rPr lang="cs-CZ" dirty="0" smtClean="0"/>
              <a:t>2. </a:t>
            </a:r>
            <a:r>
              <a:rPr lang="cs-CZ" dirty="0"/>
              <a:t>část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4346525" cy="41263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venku analyzuje projev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hlavní myšlenky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linky mezi nimi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poslouchá tlumočení + </a:t>
            </a:r>
            <a:r>
              <a:rPr lang="cs-CZ" sz="3200" dirty="0" err="1" smtClean="0"/>
              <a:t>feedbackuje</a:t>
            </a:r>
            <a:endParaRPr lang="cs-CZ" sz="32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084193" y="2255674"/>
            <a:ext cx="434652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 kabině si dělá zápis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tlumočí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/>
              <a:t>s využitím veškeré </a:t>
            </a:r>
            <a:r>
              <a:rPr lang="cs-CZ" sz="2800" dirty="0" smtClean="0"/>
              <a:t>přípravy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578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/>
              <a:t> </a:t>
            </a:r>
            <a:r>
              <a:rPr lang="cs-CZ" dirty="0" smtClean="0"/>
              <a:t>– 2</a:t>
            </a:r>
            <a:r>
              <a:rPr lang="cs-CZ" dirty="0"/>
              <a:t>. </a:t>
            </a:r>
            <a:r>
              <a:rPr lang="cs-CZ" dirty="0" smtClean="0"/>
              <a:t>část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71415" y="218761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4751640" cy="41263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B –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Budil výkon tlumočníka důvěru?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Podařilo se zachovat záměr řečnice?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Zazněly všechny klíčové myšlenky?</a:t>
            </a: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477732" y="2285999"/>
            <a:ext cx="4751640" cy="412637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A – </a:t>
            </a:r>
            <a:r>
              <a:rPr lang="cs-CZ" sz="3600" dirty="0" err="1" smtClean="0"/>
              <a:t>debriefing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 čem byl projev tlumočnicky těžký?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 čem </a:t>
            </a:r>
            <a:r>
              <a:rPr lang="cs-CZ" sz="3200" dirty="0" smtClean="0"/>
              <a:t>byl naopak </a:t>
            </a:r>
            <a:r>
              <a:rPr lang="cs-CZ" sz="3200" dirty="0"/>
              <a:t>pro tlumočníka příjemný</a:t>
            </a:r>
            <a:r>
              <a:rPr lang="cs-CZ" sz="32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Jak zafungovala příprava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488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9254192" cy="4126375"/>
          </a:xfrm>
        </p:spPr>
        <p:txBody>
          <a:bodyPr>
            <a:normAutofit/>
          </a:bodyPr>
          <a:lstStyle/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řečnice</a:t>
            </a:r>
          </a:p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</a:p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/>
              <a:t>těžkosti projevu</a:t>
            </a:r>
          </a:p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/>
              <a:t>příjemnosti </a:t>
            </a:r>
            <a:r>
              <a:rPr lang="cs-CZ" sz="3200" dirty="0" smtClean="0"/>
              <a:t>projevu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986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/>
              <a:t> </a:t>
            </a:r>
            <a:r>
              <a:rPr lang="cs-CZ" dirty="0" smtClean="0"/>
              <a:t>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9254192" cy="4126375"/>
          </a:xfrm>
        </p:spPr>
        <p:txBody>
          <a:bodyPr>
            <a:normAutofit/>
          </a:bodyPr>
          <a:lstStyle/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 smtClean="0"/>
              <a:t>1 nejdůležitější věc, která se povedla</a:t>
            </a:r>
          </a:p>
          <a:p>
            <a:pPr marL="136525" lvl="1" indent="-136525">
              <a:buFont typeface="Arial" panose="020B0604020202020204" pitchFamily="34" charset="0"/>
              <a:buChar char="•"/>
            </a:pPr>
            <a:r>
              <a:rPr lang="cs-CZ" sz="3200" dirty="0" smtClean="0"/>
              <a:t>1 nejdůležitější věc, kterou je třeba zlepšit</a:t>
            </a: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129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5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pro </a:t>
            </a:r>
            <a:r>
              <a:rPr lang="cs-CZ" dirty="0" err="1" smtClean="0"/>
              <a:t>panelovku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9254192" cy="4126375"/>
          </a:xfrm>
        </p:spPr>
        <p:txBody>
          <a:bodyPr>
            <a:normAutofit/>
          </a:bodyPr>
          <a:lstStyle/>
          <a:p>
            <a:pPr marL="514350" lvl="1" indent="-514350">
              <a:buFont typeface="+mj-lt"/>
              <a:buAutoNum type="arabicPeriod"/>
            </a:pPr>
            <a:r>
              <a:rPr lang="cs-CZ" sz="3200" dirty="0" smtClean="0"/>
              <a:t>Minimálně prvních 5 minut si pište zápis.</a:t>
            </a:r>
          </a:p>
          <a:p>
            <a:pPr marL="514350" lvl="1" indent="-514350">
              <a:buFont typeface="+mj-lt"/>
              <a:buAutoNum type="arabicPeriod"/>
            </a:pPr>
            <a:r>
              <a:rPr lang="cs-CZ" sz="3200" dirty="0" smtClean="0"/>
              <a:t>Představte si, že byste panelovou diskusi měli konsekutivně tlumočit.</a:t>
            </a:r>
          </a:p>
          <a:p>
            <a:pPr marL="1249363" lvl="8" indent="-152400"/>
            <a:r>
              <a:rPr lang="cs-CZ" sz="2800" dirty="0" smtClean="0"/>
              <a:t>V čem je to pro tlumočníka snazší, než tlumočit monolog?</a:t>
            </a:r>
          </a:p>
          <a:p>
            <a:pPr marL="1249363" lvl="8" indent="-152400"/>
            <a:r>
              <a:rPr lang="cs-CZ" sz="2800" dirty="0" smtClean="0"/>
              <a:t>V čem je to naopak těžší?</a:t>
            </a:r>
          </a:p>
          <a:p>
            <a:pPr marL="1249363" lvl="8" indent="-152400"/>
            <a:r>
              <a:rPr lang="cs-CZ" sz="2800" dirty="0" smtClean="0"/>
              <a:t>Co se od tlumočníka při tlumočení takového formátu očekává?</a:t>
            </a:r>
          </a:p>
          <a:p>
            <a:pPr marL="1249363" lvl="8" indent="-152400"/>
            <a:endParaRPr lang="cs-CZ" sz="2800" dirty="0" smtClean="0"/>
          </a:p>
          <a:p>
            <a:pPr marL="136525" lvl="1" indent="-136525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041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err="1" smtClean="0"/>
              <a:t>simon</a:t>
            </a:r>
            <a:r>
              <a:rPr lang="cs-CZ" dirty="0" smtClean="0"/>
              <a:t> slanina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4906652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pro vás bylo na tomto projevu tlumočnicky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vám naopak tlumočnicky vyhovovalo?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se vám prezentačně povedlo?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je naopak třeba zlepšit?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3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85298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neosobní</a:t>
            </a:r>
          </a:p>
        </p:txBody>
      </p:sp>
    </p:spTree>
    <p:extLst>
      <p:ext uri="{BB962C8B-B14F-4D97-AF65-F5344CB8AC3E}">
        <p14:creationId xmlns:p14="http://schemas.microsoft.com/office/powerpoint/2010/main" val="41915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85298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neosobní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objektivní</a:t>
            </a:r>
          </a:p>
        </p:txBody>
      </p:sp>
    </p:spTree>
    <p:extLst>
      <p:ext uri="{BB962C8B-B14F-4D97-AF65-F5344CB8AC3E}">
        <p14:creationId xmlns:p14="http://schemas.microsoft.com/office/powerpoint/2010/main" val="9782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85298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neosobní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objektivní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vyvážený</a:t>
            </a:r>
          </a:p>
        </p:txBody>
      </p:sp>
    </p:spTree>
    <p:extLst>
      <p:ext uri="{BB962C8B-B14F-4D97-AF65-F5344CB8AC3E}">
        <p14:creationId xmlns:p14="http://schemas.microsoft.com/office/powerpoint/2010/main" val="19899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85298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neosobní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objektivní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vyvážený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konkrétní</a:t>
            </a:r>
          </a:p>
        </p:txBody>
      </p:sp>
    </p:spTree>
    <p:extLst>
      <p:ext uri="{BB962C8B-B14F-4D97-AF65-F5344CB8AC3E}">
        <p14:creationId xmlns:p14="http://schemas.microsoft.com/office/powerpoint/2010/main" val="8334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85298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neosobní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objektivní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vyvážený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konkrétní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strukturovaný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668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AJ_sucho</a:t>
            </a:r>
            <a:r>
              <a:rPr lang="cs-CZ" dirty="0"/>
              <a:t> – 1. část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85999"/>
            <a:ext cx="4346525" cy="41263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venku analyzuje projev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hlavní myšlenky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linky mezi nimi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poslouchá tlumočení + </a:t>
            </a:r>
            <a:r>
              <a:rPr lang="cs-CZ" sz="3200" dirty="0" err="1" smtClean="0"/>
              <a:t>feedbackuje</a:t>
            </a:r>
            <a:endParaRPr lang="cs-CZ" sz="32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084193" y="2255674"/>
            <a:ext cx="4992779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 kabině si dělá zápis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tlumočí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s využitím veškeré přípravy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523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2365</TotalTime>
  <Words>303</Words>
  <Application>Microsoft Office PowerPoint</Application>
  <PresentationFormat>Širokoúhlá obrazovka</PresentationFormat>
  <Paragraphs>86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DÚ: simon slanina</vt:lpstr>
      <vt:lpstr>feedback</vt:lpstr>
      <vt:lpstr>feedback</vt:lpstr>
      <vt:lpstr>feedback</vt:lpstr>
      <vt:lpstr>feedback</vt:lpstr>
      <vt:lpstr>feedback</vt:lpstr>
      <vt:lpstr>feedback</vt:lpstr>
      <vt:lpstr>AJ_sucho – 1. část</vt:lpstr>
      <vt:lpstr>AJ_sucho – 1. část</vt:lpstr>
      <vt:lpstr>AJ_sucho – 2. část</vt:lpstr>
      <vt:lpstr>AJ_sucho – 2. část</vt:lpstr>
      <vt:lpstr>AJ_sucho – debriefing</vt:lpstr>
      <vt:lpstr>AJ_sucho – feedback</vt:lpstr>
      <vt:lpstr>příprava</vt:lpstr>
      <vt:lpstr>zadání pro panelovku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129</cp:revision>
  <cp:lastPrinted>2019-11-08T11:59:44Z</cp:lastPrinted>
  <dcterms:created xsi:type="dcterms:W3CDTF">2019-03-09T16:29:07Z</dcterms:created>
  <dcterms:modified xsi:type="dcterms:W3CDTF">2019-11-08T12:15:32Z</dcterms:modified>
</cp:coreProperties>
</file>