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300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B2C608-7BBB-4C82-B28E-7EDBEAAE6DA3}" v="25" dt="2023-03-22T11:20:04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udmila Huskova" userId="4336ca7b1401924d" providerId="LiveId" clId="{23B2C608-7BBB-4C82-B28E-7EDBEAAE6DA3}"/>
    <pc:docChg chg="undo custSel addSld delSld modSld sldOrd">
      <pc:chgData name="Liudmila Huskova" userId="4336ca7b1401924d" providerId="LiveId" clId="{23B2C608-7BBB-4C82-B28E-7EDBEAAE6DA3}" dt="2023-03-24T09:35:54.830" v="2910" actId="27636"/>
      <pc:docMkLst>
        <pc:docMk/>
      </pc:docMkLst>
      <pc:sldChg chg="modSp mod">
        <pc:chgData name="Liudmila Huskova" userId="4336ca7b1401924d" providerId="LiveId" clId="{23B2C608-7BBB-4C82-B28E-7EDBEAAE6DA3}" dt="2023-03-22T08:21:28.476" v="52" actId="20577"/>
        <pc:sldMkLst>
          <pc:docMk/>
          <pc:sldMk cId="3778354275" sldId="258"/>
        </pc:sldMkLst>
        <pc:spChg chg="mod">
          <ac:chgData name="Liudmila Huskova" userId="4336ca7b1401924d" providerId="LiveId" clId="{23B2C608-7BBB-4C82-B28E-7EDBEAAE6DA3}" dt="2023-03-22T08:21:28.476" v="52" actId="20577"/>
          <ac:spMkLst>
            <pc:docMk/>
            <pc:sldMk cId="3778354275" sldId="258"/>
            <ac:spMk id="2" creationId="{B5832FCD-0247-05EB-CB48-E485D369719C}"/>
          </ac:spMkLst>
        </pc:spChg>
      </pc:sldChg>
      <pc:sldChg chg="del">
        <pc:chgData name="Liudmila Huskova" userId="4336ca7b1401924d" providerId="LiveId" clId="{23B2C608-7BBB-4C82-B28E-7EDBEAAE6DA3}" dt="2023-03-22T08:21:10.045" v="0" actId="47"/>
        <pc:sldMkLst>
          <pc:docMk/>
          <pc:sldMk cId="800910337" sldId="280"/>
        </pc:sldMkLst>
      </pc:sldChg>
      <pc:sldChg chg="del">
        <pc:chgData name="Liudmila Huskova" userId="4336ca7b1401924d" providerId="LiveId" clId="{23B2C608-7BBB-4C82-B28E-7EDBEAAE6DA3}" dt="2023-03-22T08:21:10.491" v="1" actId="47"/>
        <pc:sldMkLst>
          <pc:docMk/>
          <pc:sldMk cId="901010085" sldId="281"/>
        </pc:sldMkLst>
      </pc:sldChg>
      <pc:sldChg chg="del">
        <pc:chgData name="Liudmila Huskova" userId="4336ca7b1401924d" providerId="LiveId" clId="{23B2C608-7BBB-4C82-B28E-7EDBEAAE6DA3}" dt="2023-03-22T08:21:10.869" v="2" actId="47"/>
        <pc:sldMkLst>
          <pc:docMk/>
          <pc:sldMk cId="1069193362" sldId="282"/>
        </pc:sldMkLst>
      </pc:sldChg>
      <pc:sldChg chg="del">
        <pc:chgData name="Liudmila Huskova" userId="4336ca7b1401924d" providerId="LiveId" clId="{23B2C608-7BBB-4C82-B28E-7EDBEAAE6DA3}" dt="2023-03-22T08:21:11.222" v="3" actId="47"/>
        <pc:sldMkLst>
          <pc:docMk/>
          <pc:sldMk cId="3203852371" sldId="284"/>
        </pc:sldMkLst>
      </pc:sldChg>
      <pc:sldChg chg="del">
        <pc:chgData name="Liudmila Huskova" userId="4336ca7b1401924d" providerId="LiveId" clId="{23B2C608-7BBB-4C82-B28E-7EDBEAAE6DA3}" dt="2023-03-22T08:21:11.555" v="4" actId="47"/>
        <pc:sldMkLst>
          <pc:docMk/>
          <pc:sldMk cId="1772800979" sldId="285"/>
        </pc:sldMkLst>
      </pc:sldChg>
      <pc:sldChg chg="del">
        <pc:chgData name="Liudmila Huskova" userId="4336ca7b1401924d" providerId="LiveId" clId="{23B2C608-7BBB-4C82-B28E-7EDBEAAE6DA3}" dt="2023-03-22T08:21:11.941" v="5" actId="47"/>
        <pc:sldMkLst>
          <pc:docMk/>
          <pc:sldMk cId="3097418414" sldId="286"/>
        </pc:sldMkLst>
      </pc:sldChg>
      <pc:sldChg chg="del">
        <pc:chgData name="Liudmila Huskova" userId="4336ca7b1401924d" providerId="LiveId" clId="{23B2C608-7BBB-4C82-B28E-7EDBEAAE6DA3}" dt="2023-03-22T08:21:12.276" v="6" actId="47"/>
        <pc:sldMkLst>
          <pc:docMk/>
          <pc:sldMk cId="2013585485" sldId="287"/>
        </pc:sldMkLst>
      </pc:sldChg>
      <pc:sldChg chg="del">
        <pc:chgData name="Liudmila Huskova" userId="4336ca7b1401924d" providerId="LiveId" clId="{23B2C608-7BBB-4C82-B28E-7EDBEAAE6DA3}" dt="2023-03-22T08:21:12.659" v="7" actId="47"/>
        <pc:sldMkLst>
          <pc:docMk/>
          <pc:sldMk cId="1375789964" sldId="288"/>
        </pc:sldMkLst>
      </pc:sldChg>
      <pc:sldChg chg="del">
        <pc:chgData name="Liudmila Huskova" userId="4336ca7b1401924d" providerId="LiveId" clId="{23B2C608-7BBB-4C82-B28E-7EDBEAAE6DA3}" dt="2023-03-22T08:21:13.108" v="8" actId="47"/>
        <pc:sldMkLst>
          <pc:docMk/>
          <pc:sldMk cId="1702841969" sldId="289"/>
        </pc:sldMkLst>
      </pc:sldChg>
      <pc:sldChg chg="del">
        <pc:chgData name="Liudmila Huskova" userId="4336ca7b1401924d" providerId="LiveId" clId="{23B2C608-7BBB-4C82-B28E-7EDBEAAE6DA3}" dt="2023-03-22T08:21:13.532" v="9" actId="47"/>
        <pc:sldMkLst>
          <pc:docMk/>
          <pc:sldMk cId="1577153497" sldId="290"/>
        </pc:sldMkLst>
      </pc:sldChg>
      <pc:sldChg chg="del">
        <pc:chgData name="Liudmila Huskova" userId="4336ca7b1401924d" providerId="LiveId" clId="{23B2C608-7BBB-4C82-B28E-7EDBEAAE6DA3}" dt="2023-03-22T08:21:13.920" v="10" actId="47"/>
        <pc:sldMkLst>
          <pc:docMk/>
          <pc:sldMk cId="1837249253" sldId="291"/>
        </pc:sldMkLst>
      </pc:sldChg>
      <pc:sldChg chg="del">
        <pc:chgData name="Liudmila Huskova" userId="4336ca7b1401924d" providerId="LiveId" clId="{23B2C608-7BBB-4C82-B28E-7EDBEAAE6DA3}" dt="2023-03-22T08:21:14.345" v="11" actId="47"/>
        <pc:sldMkLst>
          <pc:docMk/>
          <pc:sldMk cId="177457361" sldId="292"/>
        </pc:sldMkLst>
      </pc:sldChg>
      <pc:sldChg chg="del">
        <pc:chgData name="Liudmila Huskova" userId="4336ca7b1401924d" providerId="LiveId" clId="{23B2C608-7BBB-4C82-B28E-7EDBEAAE6DA3}" dt="2023-03-22T08:21:15.331" v="13" actId="47"/>
        <pc:sldMkLst>
          <pc:docMk/>
          <pc:sldMk cId="1329297074" sldId="293"/>
        </pc:sldMkLst>
      </pc:sldChg>
      <pc:sldChg chg="del">
        <pc:chgData name="Liudmila Huskova" userId="4336ca7b1401924d" providerId="LiveId" clId="{23B2C608-7BBB-4C82-B28E-7EDBEAAE6DA3}" dt="2023-03-22T08:21:15.871" v="14" actId="47"/>
        <pc:sldMkLst>
          <pc:docMk/>
          <pc:sldMk cId="404889678" sldId="294"/>
        </pc:sldMkLst>
      </pc:sldChg>
      <pc:sldChg chg="del">
        <pc:chgData name="Liudmila Huskova" userId="4336ca7b1401924d" providerId="LiveId" clId="{23B2C608-7BBB-4C82-B28E-7EDBEAAE6DA3}" dt="2023-03-22T08:21:16.295" v="15" actId="47"/>
        <pc:sldMkLst>
          <pc:docMk/>
          <pc:sldMk cId="3662010580" sldId="295"/>
        </pc:sldMkLst>
      </pc:sldChg>
      <pc:sldChg chg="del">
        <pc:chgData name="Liudmila Huskova" userId="4336ca7b1401924d" providerId="LiveId" clId="{23B2C608-7BBB-4C82-B28E-7EDBEAAE6DA3}" dt="2023-03-22T08:21:16.728" v="16" actId="47"/>
        <pc:sldMkLst>
          <pc:docMk/>
          <pc:sldMk cId="3456731568" sldId="296"/>
        </pc:sldMkLst>
      </pc:sldChg>
      <pc:sldChg chg="del">
        <pc:chgData name="Liudmila Huskova" userId="4336ca7b1401924d" providerId="LiveId" clId="{23B2C608-7BBB-4C82-B28E-7EDBEAAE6DA3}" dt="2023-03-22T08:21:17.362" v="17" actId="47"/>
        <pc:sldMkLst>
          <pc:docMk/>
          <pc:sldMk cId="3668017619" sldId="297"/>
        </pc:sldMkLst>
      </pc:sldChg>
      <pc:sldChg chg="del">
        <pc:chgData name="Liudmila Huskova" userId="4336ca7b1401924d" providerId="LiveId" clId="{23B2C608-7BBB-4C82-B28E-7EDBEAAE6DA3}" dt="2023-03-22T08:21:17.868" v="18" actId="47"/>
        <pc:sldMkLst>
          <pc:docMk/>
          <pc:sldMk cId="3519304590" sldId="298"/>
        </pc:sldMkLst>
      </pc:sldChg>
      <pc:sldChg chg="modSp del mod">
        <pc:chgData name="Liudmila Huskova" userId="4336ca7b1401924d" providerId="LiveId" clId="{23B2C608-7BBB-4C82-B28E-7EDBEAAE6DA3}" dt="2023-03-22T09:08:50.900" v="56" actId="47"/>
        <pc:sldMkLst>
          <pc:docMk/>
          <pc:sldMk cId="1117127862" sldId="299"/>
        </pc:sldMkLst>
        <pc:spChg chg="mod">
          <ac:chgData name="Liudmila Huskova" userId="4336ca7b1401924d" providerId="LiveId" clId="{23B2C608-7BBB-4C82-B28E-7EDBEAAE6DA3}" dt="2023-03-22T08:29:08.773" v="54"/>
          <ac:spMkLst>
            <pc:docMk/>
            <pc:sldMk cId="1117127862" sldId="299"/>
            <ac:spMk id="3" creationId="{7153C03C-F595-506D-2C85-28375F317064}"/>
          </ac:spMkLst>
        </pc:spChg>
      </pc:sldChg>
      <pc:sldChg chg="addSp delSp modSp new mod">
        <pc:chgData name="Liudmila Huskova" userId="4336ca7b1401924d" providerId="LiveId" clId="{23B2C608-7BBB-4C82-B28E-7EDBEAAE6DA3}" dt="2023-03-22T20:45:58.886" v="2705" actId="114"/>
        <pc:sldMkLst>
          <pc:docMk/>
          <pc:sldMk cId="1443943705" sldId="300"/>
        </pc:sldMkLst>
        <pc:spChg chg="add mod">
          <ac:chgData name="Liudmila Huskova" userId="4336ca7b1401924d" providerId="LiveId" clId="{23B2C608-7BBB-4C82-B28E-7EDBEAAE6DA3}" dt="2023-03-22T09:09:25.874" v="97" actId="20577"/>
          <ac:spMkLst>
            <pc:docMk/>
            <pc:sldMk cId="1443943705" sldId="300"/>
            <ac:spMk id="2" creationId="{B8D8BE1A-DDC9-A44A-A2B9-EADBE867D73C}"/>
          </ac:spMkLst>
        </pc:spChg>
        <pc:spChg chg="add mod">
          <ac:chgData name="Liudmila Huskova" userId="4336ca7b1401924d" providerId="LiveId" clId="{23B2C608-7BBB-4C82-B28E-7EDBEAAE6DA3}" dt="2023-03-22T09:09:44.587" v="117" actId="1076"/>
          <ac:spMkLst>
            <pc:docMk/>
            <pc:sldMk cId="1443943705" sldId="300"/>
            <ac:spMk id="3" creationId="{221F0DA8-7315-7CA3-00A5-7130102A89C6}"/>
          </ac:spMkLst>
        </pc:spChg>
        <pc:spChg chg="add mod">
          <ac:chgData name="Liudmila Huskova" userId="4336ca7b1401924d" providerId="LiveId" clId="{23B2C608-7BBB-4C82-B28E-7EDBEAAE6DA3}" dt="2023-03-22T09:09:57.689" v="122" actId="1076"/>
          <ac:spMkLst>
            <pc:docMk/>
            <pc:sldMk cId="1443943705" sldId="300"/>
            <ac:spMk id="4" creationId="{084ED808-9C3F-0B2F-E7DE-6D971B6EEE4D}"/>
          </ac:spMkLst>
        </pc:spChg>
        <pc:spChg chg="add mod">
          <ac:chgData name="Liudmila Huskova" userId="4336ca7b1401924d" providerId="LiveId" clId="{23B2C608-7BBB-4C82-B28E-7EDBEAAE6DA3}" dt="2023-03-22T20:45:58.886" v="2705" actId="114"/>
          <ac:spMkLst>
            <pc:docMk/>
            <pc:sldMk cId="1443943705" sldId="300"/>
            <ac:spMk id="11" creationId="{AAC0A0EC-F053-924D-5234-8691A23FD070}"/>
          </ac:spMkLst>
        </pc:spChg>
        <pc:spChg chg="add mod">
          <ac:chgData name="Liudmila Huskova" userId="4336ca7b1401924d" providerId="LiveId" clId="{23B2C608-7BBB-4C82-B28E-7EDBEAAE6DA3}" dt="2023-03-22T20:45:54.073" v="2704" actId="114"/>
          <ac:spMkLst>
            <pc:docMk/>
            <pc:sldMk cId="1443943705" sldId="300"/>
            <ac:spMk id="13" creationId="{D4F9087F-6AAC-0978-211C-67814A1AC7E7}"/>
          </ac:spMkLst>
        </pc:spChg>
        <pc:cxnChg chg="add mod">
          <ac:chgData name="Liudmila Huskova" userId="4336ca7b1401924d" providerId="LiveId" clId="{23B2C608-7BBB-4C82-B28E-7EDBEAAE6DA3}" dt="2023-03-22T09:10:16.239" v="126" actId="14100"/>
          <ac:cxnSpMkLst>
            <pc:docMk/>
            <pc:sldMk cId="1443943705" sldId="300"/>
            <ac:cxnSpMk id="6" creationId="{E83081A2-D98B-E1AF-9E58-1092684425A9}"/>
          </ac:cxnSpMkLst>
        </pc:cxnChg>
        <pc:cxnChg chg="add mod">
          <ac:chgData name="Liudmila Huskova" userId="4336ca7b1401924d" providerId="LiveId" clId="{23B2C608-7BBB-4C82-B28E-7EDBEAAE6DA3}" dt="2023-03-22T09:10:22.913" v="129" actId="14100"/>
          <ac:cxnSpMkLst>
            <pc:docMk/>
            <pc:sldMk cId="1443943705" sldId="300"/>
            <ac:cxnSpMk id="8" creationId="{A77B5BD2-5DD8-EA82-9048-B6C9AD944490}"/>
          </ac:cxnSpMkLst>
        </pc:cxnChg>
        <pc:cxnChg chg="add del mod">
          <ac:chgData name="Liudmila Huskova" userId="4336ca7b1401924d" providerId="LiveId" clId="{23B2C608-7BBB-4C82-B28E-7EDBEAAE6DA3}" dt="2023-03-22T09:11:14.162" v="151" actId="478"/>
          <ac:cxnSpMkLst>
            <pc:docMk/>
            <pc:sldMk cId="1443943705" sldId="300"/>
            <ac:cxnSpMk id="12" creationId="{528962A7-23A8-EA12-3F98-3BA427096AC8}"/>
          </ac:cxnSpMkLst>
        </pc:cxnChg>
      </pc:sldChg>
      <pc:sldChg chg="del">
        <pc:chgData name="Liudmila Huskova" userId="4336ca7b1401924d" providerId="LiveId" clId="{23B2C608-7BBB-4C82-B28E-7EDBEAAE6DA3}" dt="2023-03-22T08:21:14.801" v="12" actId="47"/>
        <pc:sldMkLst>
          <pc:docMk/>
          <pc:sldMk cId="4181638481" sldId="300"/>
        </pc:sldMkLst>
      </pc:sldChg>
      <pc:sldChg chg="new del">
        <pc:chgData name="Liudmila Huskova" userId="4336ca7b1401924d" providerId="LiveId" clId="{23B2C608-7BBB-4C82-B28E-7EDBEAAE6DA3}" dt="2023-03-22T09:11:58.902" v="186" actId="47"/>
        <pc:sldMkLst>
          <pc:docMk/>
          <pc:sldMk cId="2212444759" sldId="301"/>
        </pc:sldMkLst>
      </pc:sldChg>
      <pc:sldChg chg="addSp delSp modSp new mod ord">
        <pc:chgData name="Liudmila Huskova" userId="4336ca7b1401924d" providerId="LiveId" clId="{23B2C608-7BBB-4C82-B28E-7EDBEAAE6DA3}" dt="2023-03-22T20:46:17.082" v="2708" actId="20577"/>
        <pc:sldMkLst>
          <pc:docMk/>
          <pc:sldMk cId="2874018981" sldId="301"/>
        </pc:sldMkLst>
        <pc:spChg chg="mod">
          <ac:chgData name="Liudmila Huskova" userId="4336ca7b1401924d" providerId="LiveId" clId="{23B2C608-7BBB-4C82-B28E-7EDBEAAE6DA3}" dt="2023-03-22T09:12:31.516" v="224" actId="20577"/>
          <ac:spMkLst>
            <pc:docMk/>
            <pc:sldMk cId="2874018981" sldId="301"/>
            <ac:spMk id="2" creationId="{D3CFF159-68D9-0D8B-BCCE-705E2B65744F}"/>
          </ac:spMkLst>
        </pc:spChg>
        <pc:spChg chg="mod">
          <ac:chgData name="Liudmila Huskova" userId="4336ca7b1401924d" providerId="LiveId" clId="{23B2C608-7BBB-4C82-B28E-7EDBEAAE6DA3}" dt="2023-03-22T20:46:17.082" v="2708" actId="20577"/>
          <ac:spMkLst>
            <pc:docMk/>
            <pc:sldMk cId="2874018981" sldId="301"/>
            <ac:spMk id="3" creationId="{00C1274D-745F-7815-CD2C-4FF9F94C105A}"/>
          </ac:spMkLst>
        </pc:spChg>
        <pc:picChg chg="add del mod">
          <ac:chgData name="Liudmila Huskova" userId="4336ca7b1401924d" providerId="LiveId" clId="{23B2C608-7BBB-4C82-B28E-7EDBEAAE6DA3}" dt="2023-03-22T09:21:08.002" v="466" actId="478"/>
          <ac:picMkLst>
            <pc:docMk/>
            <pc:sldMk cId="2874018981" sldId="301"/>
            <ac:picMk id="5" creationId="{3AE87BC5-09B8-145E-D994-BD8CE3DDCF72}"/>
          </ac:picMkLst>
        </pc:picChg>
        <pc:picChg chg="add del mod">
          <ac:chgData name="Liudmila Huskova" userId="4336ca7b1401924d" providerId="LiveId" clId="{23B2C608-7BBB-4C82-B28E-7EDBEAAE6DA3}" dt="2023-03-22T09:22:19.314" v="469" actId="478"/>
          <ac:picMkLst>
            <pc:docMk/>
            <pc:sldMk cId="2874018981" sldId="301"/>
            <ac:picMk id="7" creationId="{CD5243AF-EFE1-6232-19F8-1FAD98C98C16}"/>
          </ac:picMkLst>
        </pc:picChg>
      </pc:sldChg>
      <pc:sldChg chg="addSp modSp new mod">
        <pc:chgData name="Liudmila Huskova" userId="4336ca7b1401924d" providerId="LiveId" clId="{23B2C608-7BBB-4C82-B28E-7EDBEAAE6DA3}" dt="2023-03-22T09:29:07.184" v="672"/>
        <pc:sldMkLst>
          <pc:docMk/>
          <pc:sldMk cId="819080888" sldId="302"/>
        </pc:sldMkLst>
        <pc:spChg chg="add mod">
          <ac:chgData name="Liudmila Huskova" userId="4336ca7b1401924d" providerId="LiveId" clId="{23B2C608-7BBB-4C82-B28E-7EDBEAAE6DA3}" dt="2023-03-22T09:28:16.778" v="647" actId="20577"/>
          <ac:spMkLst>
            <pc:docMk/>
            <pc:sldMk cId="819080888" sldId="302"/>
            <ac:spMk id="2" creationId="{02124FE6-62DB-BF8A-77B6-5248B000623F}"/>
          </ac:spMkLst>
        </pc:spChg>
        <pc:spChg chg="add mod">
          <ac:chgData name="Liudmila Huskova" userId="4336ca7b1401924d" providerId="LiveId" clId="{23B2C608-7BBB-4C82-B28E-7EDBEAAE6DA3}" dt="2023-03-22T09:28:44.379" v="665" actId="20577"/>
          <ac:spMkLst>
            <pc:docMk/>
            <pc:sldMk cId="819080888" sldId="302"/>
            <ac:spMk id="3" creationId="{26169D52-0D94-EB6B-17CC-41D14CE7312B}"/>
          </ac:spMkLst>
        </pc:spChg>
        <pc:spChg chg="add mod">
          <ac:chgData name="Liudmila Huskova" userId="4336ca7b1401924d" providerId="LiveId" clId="{23B2C608-7BBB-4C82-B28E-7EDBEAAE6DA3}" dt="2023-03-22T09:28:55.665" v="670" actId="1076"/>
          <ac:spMkLst>
            <pc:docMk/>
            <pc:sldMk cId="819080888" sldId="302"/>
            <ac:spMk id="4" creationId="{A279434C-C310-0155-27FE-BAD23186DEFF}"/>
          </ac:spMkLst>
        </pc:spChg>
        <pc:cxnChg chg="add mod">
          <ac:chgData name="Liudmila Huskova" userId="4336ca7b1401924d" providerId="LiveId" clId="{23B2C608-7BBB-4C82-B28E-7EDBEAAE6DA3}" dt="2023-03-22T09:29:01.532" v="671"/>
          <ac:cxnSpMkLst>
            <pc:docMk/>
            <pc:sldMk cId="819080888" sldId="302"/>
            <ac:cxnSpMk id="5" creationId="{53F5EE14-8D49-5FE5-3E65-470921EDCEA3}"/>
          </ac:cxnSpMkLst>
        </pc:cxnChg>
        <pc:cxnChg chg="add mod">
          <ac:chgData name="Liudmila Huskova" userId="4336ca7b1401924d" providerId="LiveId" clId="{23B2C608-7BBB-4C82-B28E-7EDBEAAE6DA3}" dt="2023-03-22T09:29:07.184" v="672"/>
          <ac:cxnSpMkLst>
            <pc:docMk/>
            <pc:sldMk cId="819080888" sldId="302"/>
            <ac:cxnSpMk id="6" creationId="{9B5FE688-617F-09A4-7734-874A1B7C126E}"/>
          </ac:cxnSpMkLst>
        </pc:cxnChg>
      </pc:sldChg>
      <pc:sldChg chg="new del">
        <pc:chgData name="Liudmila Huskova" userId="4336ca7b1401924d" providerId="LiveId" clId="{23B2C608-7BBB-4C82-B28E-7EDBEAAE6DA3}" dt="2023-03-22T09:28:03.901" v="625" actId="47"/>
        <pc:sldMkLst>
          <pc:docMk/>
          <pc:sldMk cId="2443223050" sldId="302"/>
        </pc:sldMkLst>
      </pc:sldChg>
      <pc:sldChg chg="modSp new mod">
        <pc:chgData name="Liudmila Huskova" userId="4336ca7b1401924d" providerId="LiveId" clId="{23B2C608-7BBB-4C82-B28E-7EDBEAAE6DA3}" dt="2023-03-22T09:40:09.022" v="749"/>
        <pc:sldMkLst>
          <pc:docMk/>
          <pc:sldMk cId="1031102471" sldId="303"/>
        </pc:sldMkLst>
        <pc:spChg chg="mod">
          <ac:chgData name="Liudmila Huskova" userId="4336ca7b1401924d" providerId="LiveId" clId="{23B2C608-7BBB-4C82-B28E-7EDBEAAE6DA3}" dt="2023-03-22T09:29:42.702" v="690" actId="20577"/>
          <ac:spMkLst>
            <pc:docMk/>
            <pc:sldMk cId="1031102471" sldId="303"/>
            <ac:spMk id="2" creationId="{65C0A544-87C0-D795-E455-47E36778DEDF}"/>
          </ac:spMkLst>
        </pc:spChg>
        <pc:spChg chg="mod">
          <ac:chgData name="Liudmila Huskova" userId="4336ca7b1401924d" providerId="LiveId" clId="{23B2C608-7BBB-4C82-B28E-7EDBEAAE6DA3}" dt="2023-03-22T09:40:09.022" v="749"/>
          <ac:spMkLst>
            <pc:docMk/>
            <pc:sldMk cId="1031102471" sldId="303"/>
            <ac:spMk id="3" creationId="{56C345F5-180B-C36F-5BA6-15F65C5B3787}"/>
          </ac:spMkLst>
        </pc:spChg>
      </pc:sldChg>
      <pc:sldChg chg="new del">
        <pc:chgData name="Liudmila Huskova" userId="4336ca7b1401924d" providerId="LiveId" clId="{23B2C608-7BBB-4C82-B28E-7EDBEAAE6DA3}" dt="2023-03-22T09:28:02.705" v="624" actId="47"/>
        <pc:sldMkLst>
          <pc:docMk/>
          <pc:sldMk cId="3020706647" sldId="303"/>
        </pc:sldMkLst>
      </pc:sldChg>
      <pc:sldChg chg="modSp new mod">
        <pc:chgData name="Liudmila Huskova" userId="4336ca7b1401924d" providerId="LiveId" clId="{23B2C608-7BBB-4C82-B28E-7EDBEAAE6DA3}" dt="2023-03-22T09:51:59.012" v="924" actId="113"/>
        <pc:sldMkLst>
          <pc:docMk/>
          <pc:sldMk cId="624896637" sldId="304"/>
        </pc:sldMkLst>
        <pc:spChg chg="mod">
          <ac:chgData name="Liudmila Huskova" userId="4336ca7b1401924d" providerId="LiveId" clId="{23B2C608-7BBB-4C82-B28E-7EDBEAAE6DA3}" dt="2023-03-22T09:41:06.936" v="761" actId="20577"/>
          <ac:spMkLst>
            <pc:docMk/>
            <pc:sldMk cId="624896637" sldId="304"/>
            <ac:spMk id="2" creationId="{5E1162FC-443B-6FFE-8C8F-9A5B5FF0895E}"/>
          </ac:spMkLst>
        </pc:spChg>
        <pc:spChg chg="mod">
          <ac:chgData name="Liudmila Huskova" userId="4336ca7b1401924d" providerId="LiveId" clId="{23B2C608-7BBB-4C82-B28E-7EDBEAAE6DA3}" dt="2023-03-22T09:51:59.012" v="924" actId="113"/>
          <ac:spMkLst>
            <pc:docMk/>
            <pc:sldMk cId="624896637" sldId="304"/>
            <ac:spMk id="3" creationId="{633BF577-BC03-D281-1791-0331AE888BB2}"/>
          </ac:spMkLst>
        </pc:spChg>
      </pc:sldChg>
      <pc:sldChg chg="modSp new mod">
        <pc:chgData name="Liudmila Huskova" userId="4336ca7b1401924d" providerId="LiveId" clId="{23B2C608-7BBB-4C82-B28E-7EDBEAAE6DA3}" dt="2023-03-22T10:03:10.432" v="1548" actId="12"/>
        <pc:sldMkLst>
          <pc:docMk/>
          <pc:sldMk cId="1788846389" sldId="305"/>
        </pc:sldMkLst>
        <pc:spChg chg="mod">
          <ac:chgData name="Liudmila Huskova" userId="4336ca7b1401924d" providerId="LiveId" clId="{23B2C608-7BBB-4C82-B28E-7EDBEAAE6DA3}" dt="2023-03-22T09:51:21.037" v="916" actId="20577"/>
          <ac:spMkLst>
            <pc:docMk/>
            <pc:sldMk cId="1788846389" sldId="305"/>
            <ac:spMk id="2" creationId="{A399FDA0-17BF-3367-F721-FDC850CBE711}"/>
          </ac:spMkLst>
        </pc:spChg>
        <pc:spChg chg="mod">
          <ac:chgData name="Liudmila Huskova" userId="4336ca7b1401924d" providerId="LiveId" clId="{23B2C608-7BBB-4C82-B28E-7EDBEAAE6DA3}" dt="2023-03-22T10:03:10.432" v="1548" actId="12"/>
          <ac:spMkLst>
            <pc:docMk/>
            <pc:sldMk cId="1788846389" sldId="305"/>
            <ac:spMk id="3" creationId="{D8CABE96-B437-01BA-4C42-5AE7FAC97C04}"/>
          </ac:spMkLst>
        </pc:spChg>
      </pc:sldChg>
      <pc:sldChg chg="modSp new mod">
        <pc:chgData name="Liudmila Huskova" userId="4336ca7b1401924d" providerId="LiveId" clId="{23B2C608-7BBB-4C82-B28E-7EDBEAAE6DA3}" dt="2023-03-22T20:49:03.446" v="2792" actId="113"/>
        <pc:sldMkLst>
          <pc:docMk/>
          <pc:sldMk cId="619679809" sldId="306"/>
        </pc:sldMkLst>
        <pc:spChg chg="mod">
          <ac:chgData name="Liudmila Huskova" userId="4336ca7b1401924d" providerId="LiveId" clId="{23B2C608-7BBB-4C82-B28E-7EDBEAAE6DA3}" dt="2023-03-22T10:00:59.151" v="1395" actId="20577"/>
          <ac:spMkLst>
            <pc:docMk/>
            <pc:sldMk cId="619679809" sldId="306"/>
            <ac:spMk id="2" creationId="{F254DE14-150D-0AA3-09FA-05985CDF8374}"/>
          </ac:spMkLst>
        </pc:spChg>
        <pc:spChg chg="mod">
          <ac:chgData name="Liudmila Huskova" userId="4336ca7b1401924d" providerId="LiveId" clId="{23B2C608-7BBB-4C82-B28E-7EDBEAAE6DA3}" dt="2023-03-22T20:49:03.446" v="2792" actId="113"/>
          <ac:spMkLst>
            <pc:docMk/>
            <pc:sldMk cId="619679809" sldId="306"/>
            <ac:spMk id="3" creationId="{EC4ED936-8660-A418-2D1F-20C76C7362EA}"/>
          </ac:spMkLst>
        </pc:spChg>
      </pc:sldChg>
      <pc:sldChg chg="modSp new mod">
        <pc:chgData name="Liudmila Huskova" userId="4336ca7b1401924d" providerId="LiveId" clId="{23B2C608-7BBB-4C82-B28E-7EDBEAAE6DA3}" dt="2023-03-24T09:35:32.124" v="2908" actId="14100"/>
        <pc:sldMkLst>
          <pc:docMk/>
          <pc:sldMk cId="4047281104" sldId="307"/>
        </pc:sldMkLst>
        <pc:spChg chg="mod">
          <ac:chgData name="Liudmila Huskova" userId="4336ca7b1401924d" providerId="LiveId" clId="{23B2C608-7BBB-4C82-B28E-7EDBEAAE6DA3}" dt="2023-03-22T10:02:55.058" v="1545" actId="20577"/>
          <ac:spMkLst>
            <pc:docMk/>
            <pc:sldMk cId="4047281104" sldId="307"/>
            <ac:spMk id="2" creationId="{D1A2891C-47BD-1556-1720-E560A7163D27}"/>
          </ac:spMkLst>
        </pc:spChg>
        <pc:spChg chg="mod">
          <ac:chgData name="Liudmila Huskova" userId="4336ca7b1401924d" providerId="LiveId" clId="{23B2C608-7BBB-4C82-B28E-7EDBEAAE6DA3}" dt="2023-03-24T09:35:32.124" v="2908" actId="14100"/>
          <ac:spMkLst>
            <pc:docMk/>
            <pc:sldMk cId="4047281104" sldId="307"/>
            <ac:spMk id="3" creationId="{58569B26-D494-4368-C766-7D80B5D3353D}"/>
          </ac:spMkLst>
        </pc:spChg>
      </pc:sldChg>
      <pc:sldChg chg="modSp new mod">
        <pc:chgData name="Liudmila Huskova" userId="4336ca7b1401924d" providerId="LiveId" clId="{23B2C608-7BBB-4C82-B28E-7EDBEAAE6DA3}" dt="2023-03-24T09:35:54.830" v="2910" actId="27636"/>
        <pc:sldMkLst>
          <pc:docMk/>
          <pc:sldMk cId="1231714366" sldId="308"/>
        </pc:sldMkLst>
        <pc:spChg chg="mod">
          <ac:chgData name="Liudmila Huskova" userId="4336ca7b1401924d" providerId="LiveId" clId="{23B2C608-7BBB-4C82-B28E-7EDBEAAE6DA3}" dt="2023-03-22T10:10:04.168" v="1617" actId="20577"/>
          <ac:spMkLst>
            <pc:docMk/>
            <pc:sldMk cId="1231714366" sldId="308"/>
            <ac:spMk id="2" creationId="{8B2E73BD-A423-0162-9F5A-11672AEC7138}"/>
          </ac:spMkLst>
        </pc:spChg>
        <pc:spChg chg="mod">
          <ac:chgData name="Liudmila Huskova" userId="4336ca7b1401924d" providerId="LiveId" clId="{23B2C608-7BBB-4C82-B28E-7EDBEAAE6DA3}" dt="2023-03-24T09:35:54.830" v="2910" actId="27636"/>
          <ac:spMkLst>
            <pc:docMk/>
            <pc:sldMk cId="1231714366" sldId="308"/>
            <ac:spMk id="3" creationId="{8B1924D7-C7F4-1DB1-D9E7-15240DCDBB36}"/>
          </ac:spMkLst>
        </pc:spChg>
      </pc:sldChg>
      <pc:sldChg chg="addSp modSp add mod">
        <pc:chgData name="Liudmila Huskova" userId="4336ca7b1401924d" providerId="LiveId" clId="{23B2C608-7BBB-4C82-B28E-7EDBEAAE6DA3}" dt="2023-03-22T10:13:49.067" v="1720" actId="113"/>
        <pc:sldMkLst>
          <pc:docMk/>
          <pc:sldMk cId="1325454208" sldId="309"/>
        </pc:sldMkLst>
        <pc:spChg chg="mod">
          <ac:chgData name="Liudmila Huskova" userId="4336ca7b1401924d" providerId="LiveId" clId="{23B2C608-7BBB-4C82-B28E-7EDBEAAE6DA3}" dt="2023-03-22T10:11:18.992" v="1638" actId="20577"/>
          <ac:spMkLst>
            <pc:docMk/>
            <pc:sldMk cId="1325454208" sldId="309"/>
            <ac:spMk id="2" creationId="{02124FE6-62DB-BF8A-77B6-5248B000623F}"/>
          </ac:spMkLst>
        </pc:spChg>
        <pc:spChg chg="mod">
          <ac:chgData name="Liudmila Huskova" userId="4336ca7b1401924d" providerId="LiveId" clId="{23B2C608-7BBB-4C82-B28E-7EDBEAAE6DA3}" dt="2023-03-22T10:11:30.918" v="1657" actId="20577"/>
          <ac:spMkLst>
            <pc:docMk/>
            <pc:sldMk cId="1325454208" sldId="309"/>
            <ac:spMk id="3" creationId="{26169D52-0D94-EB6B-17CC-41D14CE7312B}"/>
          </ac:spMkLst>
        </pc:spChg>
        <pc:spChg chg="mod">
          <ac:chgData name="Liudmila Huskova" userId="4336ca7b1401924d" providerId="LiveId" clId="{23B2C608-7BBB-4C82-B28E-7EDBEAAE6DA3}" dt="2023-03-22T10:11:39.676" v="1668" actId="1076"/>
          <ac:spMkLst>
            <pc:docMk/>
            <pc:sldMk cId="1325454208" sldId="309"/>
            <ac:spMk id="4" creationId="{A279434C-C310-0155-27FE-BAD23186DEFF}"/>
          </ac:spMkLst>
        </pc:spChg>
        <pc:spChg chg="add mod">
          <ac:chgData name="Liudmila Huskova" userId="4336ca7b1401924d" providerId="LiveId" clId="{23B2C608-7BBB-4C82-B28E-7EDBEAAE6DA3}" dt="2023-03-22T10:13:49.067" v="1720" actId="113"/>
          <ac:spMkLst>
            <pc:docMk/>
            <pc:sldMk cId="1325454208" sldId="309"/>
            <ac:spMk id="9" creationId="{32C59FCA-9F28-BE72-9DAE-B900DF4B2351}"/>
          </ac:spMkLst>
        </pc:spChg>
        <pc:cxnChg chg="mod">
          <ac:chgData name="Liudmila Huskova" userId="4336ca7b1401924d" providerId="LiveId" clId="{23B2C608-7BBB-4C82-B28E-7EDBEAAE6DA3}" dt="2023-03-22T10:11:49.349" v="1670" actId="14100"/>
          <ac:cxnSpMkLst>
            <pc:docMk/>
            <pc:sldMk cId="1325454208" sldId="309"/>
            <ac:cxnSpMk id="6" creationId="{9B5FE688-617F-09A4-7734-874A1B7C126E}"/>
          </ac:cxnSpMkLst>
        </pc:cxnChg>
      </pc:sldChg>
      <pc:sldChg chg="addSp delSp modSp add mod">
        <pc:chgData name="Liudmila Huskova" userId="4336ca7b1401924d" providerId="LiveId" clId="{23B2C608-7BBB-4C82-B28E-7EDBEAAE6DA3}" dt="2023-03-22T10:16:28.445" v="1798" actId="14100"/>
        <pc:sldMkLst>
          <pc:docMk/>
          <pc:sldMk cId="3853535984" sldId="310"/>
        </pc:sldMkLst>
        <pc:spChg chg="mod">
          <ac:chgData name="Liudmila Huskova" userId="4336ca7b1401924d" providerId="LiveId" clId="{23B2C608-7BBB-4C82-B28E-7EDBEAAE6DA3}" dt="2023-03-22T10:14:58.240" v="1742" actId="1076"/>
          <ac:spMkLst>
            <pc:docMk/>
            <pc:sldMk cId="3853535984" sldId="310"/>
            <ac:spMk id="2" creationId="{02124FE6-62DB-BF8A-77B6-5248B000623F}"/>
          </ac:spMkLst>
        </pc:spChg>
        <pc:spChg chg="mod">
          <ac:chgData name="Liudmila Huskova" userId="4336ca7b1401924d" providerId="LiveId" clId="{23B2C608-7BBB-4C82-B28E-7EDBEAAE6DA3}" dt="2023-03-22T10:15:04.249" v="1744" actId="1076"/>
          <ac:spMkLst>
            <pc:docMk/>
            <pc:sldMk cId="3853535984" sldId="310"/>
            <ac:spMk id="3" creationId="{26169D52-0D94-EB6B-17CC-41D14CE7312B}"/>
          </ac:spMkLst>
        </pc:spChg>
        <pc:spChg chg="mod">
          <ac:chgData name="Liudmila Huskova" userId="4336ca7b1401924d" providerId="LiveId" clId="{23B2C608-7BBB-4C82-B28E-7EDBEAAE6DA3}" dt="2023-03-22T10:15:15.680" v="1764" actId="1076"/>
          <ac:spMkLst>
            <pc:docMk/>
            <pc:sldMk cId="3853535984" sldId="310"/>
            <ac:spMk id="4" creationId="{A279434C-C310-0155-27FE-BAD23186DEFF}"/>
          </ac:spMkLst>
        </pc:spChg>
        <pc:spChg chg="del">
          <ac:chgData name="Liudmila Huskova" userId="4336ca7b1401924d" providerId="LiveId" clId="{23B2C608-7BBB-4C82-B28E-7EDBEAAE6DA3}" dt="2023-03-22T10:15:23.016" v="1766" actId="478"/>
          <ac:spMkLst>
            <pc:docMk/>
            <pc:sldMk cId="3853535984" sldId="310"/>
            <ac:spMk id="9" creationId="{32C59FCA-9F28-BE72-9DAE-B900DF4B2351}"/>
          </ac:spMkLst>
        </pc:spChg>
        <pc:spChg chg="add mod">
          <ac:chgData name="Liudmila Huskova" userId="4336ca7b1401924d" providerId="LiveId" clId="{23B2C608-7BBB-4C82-B28E-7EDBEAAE6DA3}" dt="2023-03-22T10:15:57.265" v="1779" actId="1076"/>
          <ac:spMkLst>
            <pc:docMk/>
            <pc:sldMk cId="3853535984" sldId="310"/>
            <ac:spMk id="10" creationId="{A687974A-1B2C-FCC6-F77E-D96BE869EF67}"/>
          </ac:spMkLst>
        </pc:spChg>
        <pc:spChg chg="add mod">
          <ac:chgData name="Liudmila Huskova" userId="4336ca7b1401924d" providerId="LiveId" clId="{23B2C608-7BBB-4C82-B28E-7EDBEAAE6DA3}" dt="2023-03-22T10:16:10.283" v="1791" actId="1076"/>
          <ac:spMkLst>
            <pc:docMk/>
            <pc:sldMk cId="3853535984" sldId="310"/>
            <ac:spMk id="11" creationId="{EF2F9F1E-F5A4-EE1E-FDC5-31298FFDC7AE}"/>
          </ac:spMkLst>
        </pc:spChg>
        <pc:cxnChg chg="mod">
          <ac:chgData name="Liudmila Huskova" userId="4336ca7b1401924d" providerId="LiveId" clId="{23B2C608-7BBB-4C82-B28E-7EDBEAAE6DA3}" dt="2023-03-22T10:15:01.739" v="1743" actId="1076"/>
          <ac:cxnSpMkLst>
            <pc:docMk/>
            <pc:sldMk cId="3853535984" sldId="310"/>
            <ac:cxnSpMk id="5" creationId="{53F5EE14-8D49-5FE5-3E65-470921EDCEA3}"/>
          </ac:cxnSpMkLst>
        </pc:cxnChg>
        <pc:cxnChg chg="mod">
          <ac:chgData name="Liudmila Huskova" userId="4336ca7b1401924d" providerId="LiveId" clId="{23B2C608-7BBB-4C82-B28E-7EDBEAAE6DA3}" dt="2023-03-22T10:15:18.956" v="1765" actId="14100"/>
          <ac:cxnSpMkLst>
            <pc:docMk/>
            <pc:sldMk cId="3853535984" sldId="310"/>
            <ac:cxnSpMk id="6" creationId="{9B5FE688-617F-09A4-7734-874A1B7C126E}"/>
          </ac:cxnSpMkLst>
        </pc:cxnChg>
        <pc:cxnChg chg="add del mod">
          <ac:chgData name="Liudmila Huskova" userId="4336ca7b1401924d" providerId="LiveId" clId="{23B2C608-7BBB-4C82-B28E-7EDBEAAE6DA3}" dt="2023-03-22T10:15:34.696" v="1768"/>
          <ac:cxnSpMkLst>
            <pc:docMk/>
            <pc:sldMk cId="3853535984" sldId="310"/>
            <ac:cxnSpMk id="8" creationId="{813EB9FA-E106-CC16-74FD-23BE403CFEB1}"/>
          </ac:cxnSpMkLst>
        </pc:cxnChg>
        <pc:cxnChg chg="add mod">
          <ac:chgData name="Liudmila Huskova" userId="4336ca7b1401924d" providerId="LiveId" clId="{23B2C608-7BBB-4C82-B28E-7EDBEAAE6DA3}" dt="2023-03-22T10:16:16.824" v="1794" actId="14100"/>
          <ac:cxnSpMkLst>
            <pc:docMk/>
            <pc:sldMk cId="3853535984" sldId="310"/>
            <ac:cxnSpMk id="12" creationId="{13201AD4-E72C-69E0-52DB-FD87837EAEBA}"/>
          </ac:cxnSpMkLst>
        </pc:cxnChg>
        <pc:cxnChg chg="add mod">
          <ac:chgData name="Liudmila Huskova" userId="4336ca7b1401924d" providerId="LiveId" clId="{23B2C608-7BBB-4C82-B28E-7EDBEAAE6DA3}" dt="2023-03-22T10:16:28.445" v="1798" actId="14100"/>
          <ac:cxnSpMkLst>
            <pc:docMk/>
            <pc:sldMk cId="3853535984" sldId="310"/>
            <ac:cxnSpMk id="14" creationId="{B6AE1653-143F-2FBE-C314-87EC260E70BC}"/>
          </ac:cxnSpMkLst>
        </pc:cxnChg>
      </pc:sldChg>
      <pc:sldChg chg="new del">
        <pc:chgData name="Liudmila Huskova" userId="4336ca7b1401924d" providerId="LiveId" clId="{23B2C608-7BBB-4C82-B28E-7EDBEAAE6DA3}" dt="2023-03-22T10:14:36.286" v="1723" actId="47"/>
        <pc:sldMkLst>
          <pc:docMk/>
          <pc:sldMk cId="3954911878" sldId="310"/>
        </pc:sldMkLst>
      </pc:sldChg>
      <pc:sldChg chg="new del">
        <pc:chgData name="Liudmila Huskova" userId="4336ca7b1401924d" providerId="LiveId" clId="{23B2C608-7BBB-4C82-B28E-7EDBEAAE6DA3}" dt="2023-03-22T10:18:40.678" v="1800" actId="47"/>
        <pc:sldMkLst>
          <pc:docMk/>
          <pc:sldMk cId="504417358" sldId="311"/>
        </pc:sldMkLst>
      </pc:sldChg>
      <pc:sldChg chg="modSp new mod ord">
        <pc:chgData name="Liudmila Huskova" userId="4336ca7b1401924d" providerId="LiveId" clId="{23B2C608-7BBB-4C82-B28E-7EDBEAAE6DA3}" dt="2023-03-22T20:51:21.809" v="2827" actId="113"/>
        <pc:sldMkLst>
          <pc:docMk/>
          <pc:sldMk cId="2796751835" sldId="311"/>
        </pc:sldMkLst>
        <pc:spChg chg="mod">
          <ac:chgData name="Liudmila Huskova" userId="4336ca7b1401924d" providerId="LiveId" clId="{23B2C608-7BBB-4C82-B28E-7EDBEAAE6DA3}" dt="2023-03-22T10:19:39.840" v="1880" actId="27636"/>
          <ac:spMkLst>
            <pc:docMk/>
            <pc:sldMk cId="2796751835" sldId="311"/>
            <ac:spMk id="2" creationId="{3594224B-8D68-37A0-BABB-FD8E529DF72B}"/>
          </ac:spMkLst>
        </pc:spChg>
        <pc:spChg chg="mod">
          <ac:chgData name="Liudmila Huskova" userId="4336ca7b1401924d" providerId="LiveId" clId="{23B2C608-7BBB-4C82-B28E-7EDBEAAE6DA3}" dt="2023-03-22T20:51:21.809" v="2827" actId="113"/>
          <ac:spMkLst>
            <pc:docMk/>
            <pc:sldMk cId="2796751835" sldId="311"/>
            <ac:spMk id="3" creationId="{AF8682DF-8783-B3DF-36BB-F6C2E4DDDEA2}"/>
          </ac:spMkLst>
        </pc:spChg>
      </pc:sldChg>
      <pc:sldChg chg="modSp add mod">
        <pc:chgData name="Liudmila Huskova" userId="4336ca7b1401924d" providerId="LiveId" clId="{23B2C608-7BBB-4C82-B28E-7EDBEAAE6DA3}" dt="2023-03-22T10:26:20.051" v="1976" actId="20577"/>
        <pc:sldMkLst>
          <pc:docMk/>
          <pc:sldMk cId="2707055043" sldId="312"/>
        </pc:sldMkLst>
        <pc:spChg chg="mod">
          <ac:chgData name="Liudmila Huskova" userId="4336ca7b1401924d" providerId="LiveId" clId="{23B2C608-7BBB-4C82-B28E-7EDBEAAE6DA3}" dt="2023-03-22T10:24:46.590" v="1947" actId="20577"/>
          <ac:spMkLst>
            <pc:docMk/>
            <pc:sldMk cId="2707055043" sldId="312"/>
            <ac:spMk id="3" creationId="{26169D52-0D94-EB6B-17CC-41D14CE7312B}"/>
          </ac:spMkLst>
        </pc:spChg>
        <pc:spChg chg="mod">
          <ac:chgData name="Liudmila Huskova" userId="4336ca7b1401924d" providerId="LiveId" clId="{23B2C608-7BBB-4C82-B28E-7EDBEAAE6DA3}" dt="2023-03-22T10:24:50.963" v="1956" actId="20577"/>
          <ac:spMkLst>
            <pc:docMk/>
            <pc:sldMk cId="2707055043" sldId="312"/>
            <ac:spMk id="4" creationId="{A279434C-C310-0155-27FE-BAD23186DEFF}"/>
          </ac:spMkLst>
        </pc:spChg>
        <pc:spChg chg="mod">
          <ac:chgData name="Liudmila Huskova" userId="4336ca7b1401924d" providerId="LiveId" clId="{23B2C608-7BBB-4C82-B28E-7EDBEAAE6DA3}" dt="2023-03-22T10:26:20.051" v="1976" actId="20577"/>
          <ac:spMkLst>
            <pc:docMk/>
            <pc:sldMk cId="2707055043" sldId="312"/>
            <ac:spMk id="9" creationId="{32C59FCA-9F28-BE72-9DAE-B900DF4B2351}"/>
          </ac:spMkLst>
        </pc:spChg>
      </pc:sldChg>
      <pc:sldChg chg="new del">
        <pc:chgData name="Liudmila Huskova" userId="4336ca7b1401924d" providerId="LiveId" clId="{23B2C608-7BBB-4C82-B28E-7EDBEAAE6DA3}" dt="2023-03-22T10:26:59.017" v="1978" actId="47"/>
        <pc:sldMkLst>
          <pc:docMk/>
          <pc:sldMk cId="1458274091" sldId="313"/>
        </pc:sldMkLst>
      </pc:sldChg>
      <pc:sldChg chg="modSp new mod">
        <pc:chgData name="Liudmila Huskova" userId="4336ca7b1401924d" providerId="LiveId" clId="{23B2C608-7BBB-4C82-B28E-7EDBEAAE6DA3}" dt="2023-03-23T12:00:28.186" v="2906" actId="14100"/>
        <pc:sldMkLst>
          <pc:docMk/>
          <pc:sldMk cId="2706725868" sldId="313"/>
        </pc:sldMkLst>
        <pc:spChg chg="mod">
          <ac:chgData name="Liudmila Huskova" userId="4336ca7b1401924d" providerId="LiveId" clId="{23B2C608-7BBB-4C82-B28E-7EDBEAAE6DA3}" dt="2023-03-22T10:27:32.532" v="2021" actId="20577"/>
          <ac:spMkLst>
            <pc:docMk/>
            <pc:sldMk cId="2706725868" sldId="313"/>
            <ac:spMk id="2" creationId="{40DF94D2-F812-BBB7-56E4-9D4233225AC8}"/>
          </ac:spMkLst>
        </pc:spChg>
        <pc:spChg chg="mod">
          <ac:chgData name="Liudmila Huskova" userId="4336ca7b1401924d" providerId="LiveId" clId="{23B2C608-7BBB-4C82-B28E-7EDBEAAE6DA3}" dt="2023-03-23T12:00:28.186" v="2906" actId="14100"/>
          <ac:spMkLst>
            <pc:docMk/>
            <pc:sldMk cId="2706725868" sldId="313"/>
            <ac:spMk id="3" creationId="{61C1AE43-100C-1EF4-AA58-AF2C5043C2F3}"/>
          </ac:spMkLst>
        </pc:spChg>
      </pc:sldChg>
      <pc:sldChg chg="modSp new mod">
        <pc:chgData name="Liudmila Huskova" userId="4336ca7b1401924d" providerId="LiveId" clId="{23B2C608-7BBB-4C82-B28E-7EDBEAAE6DA3}" dt="2023-03-23T12:00:11.416" v="2905" actId="113"/>
        <pc:sldMkLst>
          <pc:docMk/>
          <pc:sldMk cId="2491086291" sldId="314"/>
        </pc:sldMkLst>
        <pc:spChg chg="mod">
          <ac:chgData name="Liudmila Huskova" userId="4336ca7b1401924d" providerId="LiveId" clId="{23B2C608-7BBB-4C82-B28E-7EDBEAAE6DA3}" dt="2023-03-22T10:31:57.782" v="2098" actId="20577"/>
          <ac:spMkLst>
            <pc:docMk/>
            <pc:sldMk cId="2491086291" sldId="314"/>
            <ac:spMk id="2" creationId="{6F56F033-17FC-8E6C-079A-12E7908EA86D}"/>
          </ac:spMkLst>
        </pc:spChg>
        <pc:spChg chg="mod">
          <ac:chgData name="Liudmila Huskova" userId="4336ca7b1401924d" providerId="LiveId" clId="{23B2C608-7BBB-4C82-B28E-7EDBEAAE6DA3}" dt="2023-03-23T12:00:11.416" v="2905" actId="113"/>
          <ac:spMkLst>
            <pc:docMk/>
            <pc:sldMk cId="2491086291" sldId="314"/>
            <ac:spMk id="3" creationId="{8AB743E1-CFD3-C405-4072-F10B937C4B86}"/>
          </ac:spMkLst>
        </pc:spChg>
      </pc:sldChg>
      <pc:sldChg chg="modSp new mod">
        <pc:chgData name="Liudmila Huskova" userId="4336ca7b1401924d" providerId="LiveId" clId="{23B2C608-7BBB-4C82-B28E-7EDBEAAE6DA3}" dt="2023-03-22T11:17:01.137" v="2139" actId="20577"/>
        <pc:sldMkLst>
          <pc:docMk/>
          <pc:sldMk cId="1138704173" sldId="315"/>
        </pc:sldMkLst>
        <pc:spChg chg="mod">
          <ac:chgData name="Liudmila Huskova" userId="4336ca7b1401924d" providerId="LiveId" clId="{23B2C608-7BBB-4C82-B28E-7EDBEAAE6DA3}" dt="2023-03-22T11:17:01.137" v="2139" actId="20577"/>
          <ac:spMkLst>
            <pc:docMk/>
            <pc:sldMk cId="1138704173" sldId="315"/>
            <ac:spMk id="2" creationId="{414FF531-2304-803C-17CA-18D6372901DD}"/>
          </ac:spMkLst>
        </pc:spChg>
        <pc:spChg chg="mod">
          <ac:chgData name="Liudmila Huskova" userId="4336ca7b1401924d" providerId="LiveId" clId="{23B2C608-7BBB-4C82-B28E-7EDBEAAE6DA3}" dt="2023-03-22T10:33:58.643" v="2129" actId="20577"/>
          <ac:spMkLst>
            <pc:docMk/>
            <pc:sldMk cId="1138704173" sldId="315"/>
            <ac:spMk id="3" creationId="{EF3EF0A8-B697-85D7-27C8-9CC24F5F2949}"/>
          </ac:spMkLst>
        </pc:spChg>
      </pc:sldChg>
      <pc:sldChg chg="delSp modSp new mod">
        <pc:chgData name="Liudmila Huskova" userId="4336ca7b1401924d" providerId="LiveId" clId="{23B2C608-7BBB-4C82-B28E-7EDBEAAE6DA3}" dt="2023-03-22T20:53:26.877" v="2856" actId="113"/>
        <pc:sldMkLst>
          <pc:docMk/>
          <pc:sldMk cId="1602597196" sldId="316"/>
        </pc:sldMkLst>
        <pc:spChg chg="del">
          <ac:chgData name="Liudmila Huskova" userId="4336ca7b1401924d" providerId="LiveId" clId="{23B2C608-7BBB-4C82-B28E-7EDBEAAE6DA3}" dt="2023-03-22T11:17:21.952" v="2141" actId="478"/>
          <ac:spMkLst>
            <pc:docMk/>
            <pc:sldMk cId="1602597196" sldId="316"/>
            <ac:spMk id="2" creationId="{8E172A3C-F564-7903-CAE6-CA9356E6BCAF}"/>
          </ac:spMkLst>
        </pc:spChg>
        <pc:spChg chg="mod">
          <ac:chgData name="Liudmila Huskova" userId="4336ca7b1401924d" providerId="LiveId" clId="{23B2C608-7BBB-4C82-B28E-7EDBEAAE6DA3}" dt="2023-03-22T20:53:26.877" v="2856" actId="113"/>
          <ac:spMkLst>
            <pc:docMk/>
            <pc:sldMk cId="1602597196" sldId="316"/>
            <ac:spMk id="3" creationId="{1ECBABB2-7A4F-191D-065D-E69CD1549198}"/>
          </ac:spMkLst>
        </pc:spChg>
      </pc:sldChg>
      <pc:sldChg chg="modSp new mod">
        <pc:chgData name="Liudmila Huskova" userId="4336ca7b1401924d" providerId="LiveId" clId="{23B2C608-7BBB-4C82-B28E-7EDBEAAE6DA3}" dt="2023-03-22T20:54:40.521" v="2871" actId="113"/>
        <pc:sldMkLst>
          <pc:docMk/>
          <pc:sldMk cId="2960089985" sldId="317"/>
        </pc:sldMkLst>
        <pc:spChg chg="mod">
          <ac:chgData name="Liudmila Huskova" userId="4336ca7b1401924d" providerId="LiveId" clId="{23B2C608-7BBB-4C82-B28E-7EDBEAAE6DA3}" dt="2023-03-22T11:35:11.759" v="2663" actId="20577"/>
          <ac:spMkLst>
            <pc:docMk/>
            <pc:sldMk cId="2960089985" sldId="317"/>
            <ac:spMk id="2" creationId="{8388FA40-DB58-BEAC-4447-8F7DB7FB63E1}"/>
          </ac:spMkLst>
        </pc:spChg>
        <pc:spChg chg="mod">
          <ac:chgData name="Liudmila Huskova" userId="4336ca7b1401924d" providerId="LiveId" clId="{23B2C608-7BBB-4C82-B28E-7EDBEAAE6DA3}" dt="2023-03-22T20:54:40.521" v="2871" actId="113"/>
          <ac:spMkLst>
            <pc:docMk/>
            <pc:sldMk cId="2960089985" sldId="317"/>
            <ac:spMk id="3" creationId="{E01045C3-DA23-8B40-70A4-78F33614E055}"/>
          </ac:spMkLst>
        </pc:spChg>
      </pc:sldChg>
      <pc:sldChg chg="modSp new mod">
        <pc:chgData name="Liudmila Huskova" userId="4336ca7b1401924d" providerId="LiveId" clId="{23B2C608-7BBB-4C82-B28E-7EDBEAAE6DA3}" dt="2023-03-23T09:34:54.955" v="2892" actId="113"/>
        <pc:sldMkLst>
          <pc:docMk/>
          <pc:sldMk cId="1474303719" sldId="318"/>
        </pc:sldMkLst>
        <pc:spChg chg="mod">
          <ac:chgData name="Liudmila Huskova" userId="4336ca7b1401924d" providerId="LiveId" clId="{23B2C608-7BBB-4C82-B28E-7EDBEAAE6DA3}" dt="2023-03-22T11:35:54.462" v="2675" actId="20577"/>
          <ac:spMkLst>
            <pc:docMk/>
            <pc:sldMk cId="1474303719" sldId="318"/>
            <ac:spMk id="2" creationId="{B7DD9D67-FF7E-8CD3-3AA4-2A1F119A5990}"/>
          </ac:spMkLst>
        </pc:spChg>
        <pc:spChg chg="mod">
          <ac:chgData name="Liudmila Huskova" userId="4336ca7b1401924d" providerId="LiveId" clId="{23B2C608-7BBB-4C82-B28E-7EDBEAAE6DA3}" dt="2023-03-23T09:34:54.955" v="2892" actId="113"/>
          <ac:spMkLst>
            <pc:docMk/>
            <pc:sldMk cId="1474303719" sldId="318"/>
            <ac:spMk id="3" creationId="{359215C8-6A0E-1EEB-1AAE-E517178921A9}"/>
          </ac:spMkLst>
        </pc:spChg>
      </pc:sldChg>
      <pc:sldChg chg="modSp new mod">
        <pc:chgData name="Liudmila Huskova" userId="4336ca7b1401924d" providerId="LiveId" clId="{23B2C608-7BBB-4C82-B28E-7EDBEAAE6DA3}" dt="2023-03-22T20:55:02.359" v="2876" actId="114"/>
        <pc:sldMkLst>
          <pc:docMk/>
          <pc:sldMk cId="1483055122" sldId="319"/>
        </pc:sldMkLst>
        <pc:spChg chg="mod">
          <ac:chgData name="Liudmila Huskova" userId="4336ca7b1401924d" providerId="LiveId" clId="{23B2C608-7BBB-4C82-B28E-7EDBEAAE6DA3}" dt="2023-03-22T11:36:03.403" v="2698" actId="20577"/>
          <ac:spMkLst>
            <pc:docMk/>
            <pc:sldMk cId="1483055122" sldId="319"/>
            <ac:spMk id="2" creationId="{8C761B3B-D163-4215-687E-3F9B45097424}"/>
          </ac:spMkLst>
        </pc:spChg>
        <pc:spChg chg="mod">
          <ac:chgData name="Liudmila Huskova" userId="4336ca7b1401924d" providerId="LiveId" clId="{23B2C608-7BBB-4C82-B28E-7EDBEAAE6DA3}" dt="2023-03-22T20:55:02.359" v="2876" actId="114"/>
          <ac:spMkLst>
            <pc:docMk/>
            <pc:sldMk cId="1483055122" sldId="319"/>
            <ac:spMk id="3" creationId="{31AA73CB-CAE1-49BB-9B1F-ACBF71E8636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1FF2C-E2CB-4992-9276-E37E37482A3A}" type="datetimeFigureOut">
              <a:rPr lang="ru-RU" smtClean="0"/>
              <a:t>24.03.2023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70F0C-B493-4D75-98E3-F207D271D6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94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A1826-1B3E-4E2E-8D6C-93BCEAA3D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07200" y="1096965"/>
            <a:ext cx="7977600" cy="2085696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5F0CE-1714-4650-9690-5676C0634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6000" y="3945771"/>
            <a:ext cx="5760000" cy="1832730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0" spc="5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D0CA85-BF38-4762-934C-D00F2047C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CA3C9-6579-49D9-A5FD-20231FB4B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9B94FE-6287-4D49-B0E5-FE9A9BA75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0C0B2A-3FD1-4235-A16E-0ED1E028A93E}"/>
              </a:ext>
            </a:extLst>
          </p:cNvPr>
          <p:cNvCxnSpPr>
            <a:cxnSpLocks/>
          </p:cNvCxnSpPr>
          <p:nvPr/>
        </p:nvCxnSpPr>
        <p:spPr>
          <a:xfrm>
            <a:off x="5826000" y="3525773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9494E066-0146-46E9-BAF1-C33240ABA294}"/>
              </a:ext>
            </a:extLst>
          </p:cNvPr>
          <p:cNvGrpSpPr/>
          <p:nvPr/>
        </p:nvGrpSpPr>
        <p:grpSpPr>
          <a:xfrm rot="2700000">
            <a:off x="10127693" y="4178240"/>
            <a:ext cx="633413" cy="1862138"/>
            <a:chOff x="5959192" y="333389"/>
            <a:chExt cx="633413" cy="186213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02BD80B-C499-4DAC-9580-575B04F8658F}"/>
                </a:ext>
              </a:extLst>
            </p:cNvPr>
            <p:cNvGrpSpPr/>
            <p:nvPr/>
          </p:nvGrpSpPr>
          <p:grpSpPr>
            <a:xfrm>
              <a:off x="5959192" y="333389"/>
              <a:ext cx="633413" cy="1419225"/>
              <a:chOff x="5959192" y="333389"/>
              <a:chExt cx="633413" cy="1419225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CCF069F3-858C-4C67-90C2-46017C3D4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9192" y="333389"/>
                <a:ext cx="319088" cy="1419225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8A1FFA52-DFA8-4A81-8A85-50BE13257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8280" y="333389"/>
                <a:ext cx="314325" cy="1419225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0" name="Line 70">
              <a:extLst>
                <a:ext uri="{FF2B5EF4-FFF2-40B4-BE49-F238E27FC236}">
                  <a16:creationId xmlns:a16="http://schemas.microsoft.com/office/drawing/2014/main" id="{BAEDA471-60CB-4A0C-B9AD-B2B3C51EA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278280" y="333389"/>
              <a:ext cx="0" cy="1862138"/>
            </a:xfrm>
            <a:prstGeom prst="line">
              <a:avLst/>
            </a:prstGeom>
            <a:noFill/>
            <a:ln w="12700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821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FB6D0-92CA-4910-AE77-E238F4C89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13172-A138-4DD4-A5B1-58BA62507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897B9-E4AD-469B-A60D-9A1A4BD19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C5E1B0-48D6-4F99-9955-39958BA96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F49DA-55D4-4E36-AEB9-A0E99E31A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3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FEBC7C-C5C1-4A79-A195-B35701C289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D34A74-3328-469B-ABCA-96F2FE368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AE19AB-5637-455E-89C3-B41702C2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4F2A3-EBEE-4F42-BAC2-A482F00E6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E1C27-1A43-4B0B-88D0-0C5FE1DBE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3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2E59-6597-437B-B2F8-E2DD1F86A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3BC1D-912E-4012-84AC-A509C9EF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7110C-4AA3-4101-B3BD-140B90AF9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0F189-4D8E-4DE6-8295-CF92FA8BF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F33EC-1ACF-4D46-AEA5-A2080221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9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45267-19A7-4A3D-9658-AD3F78DD3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2305800"/>
            <a:ext cx="4636800" cy="2246400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17554-5672-499F-BEB9-AB069E6D1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65250" y="2305800"/>
            <a:ext cx="4636800" cy="2246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25000"/>
              </a:lnSpc>
              <a:buNone/>
              <a:defRPr sz="2400" i="1">
                <a:solidFill>
                  <a:schemeClr val="tx1"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BA3C6-C279-46AA-B4EE-5F861D83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C125B-DDB9-4F4E-B9E9-A747E648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465E-E86B-42A8-B18A-9046E40D6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681007E-0E57-40DB-9A98-D04E0A05937B}"/>
              </a:ext>
            </a:extLst>
          </p:cNvPr>
          <p:cNvSpPr/>
          <p:nvPr/>
        </p:nvSpPr>
        <p:spPr>
          <a:xfrm>
            <a:off x="1437136" y="649304"/>
            <a:ext cx="340415" cy="340415"/>
          </a:xfrm>
          <a:prstGeom prst="ellipse">
            <a:avLst/>
          </a:prstGeom>
          <a:gradFill flip="none" rotWithShape="1">
            <a:gsLst>
              <a:gs pos="0">
                <a:srgbClr val="FFFFFF">
                  <a:alpha val="80000"/>
                </a:srgbClr>
              </a:gs>
              <a:gs pos="100000">
                <a:srgbClr val="FFFFFF">
                  <a:alpha val="10000"/>
                </a:srgbClr>
              </a:gs>
            </a:gsLst>
            <a:lin ang="2700000" scaled="0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C2D7ED2-BAE3-470E-9EFF-F2A49EDD9767}"/>
              </a:ext>
            </a:extLst>
          </p:cNvPr>
          <p:cNvGrpSpPr/>
          <p:nvPr/>
        </p:nvGrpSpPr>
        <p:grpSpPr>
          <a:xfrm rot="10800000">
            <a:off x="1079500" y="952167"/>
            <a:ext cx="641184" cy="1069728"/>
            <a:chOff x="6484111" y="2967038"/>
            <a:chExt cx="641184" cy="106972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B14D1A-9E1B-41C3-96AA-A5C40C4F9B3A}"/>
                </a:ext>
              </a:extLst>
            </p:cNvPr>
            <p:cNvGrpSpPr/>
            <p:nvPr/>
          </p:nvGrpSpPr>
          <p:grpSpPr>
            <a:xfrm>
              <a:off x="6808136" y="2967038"/>
              <a:ext cx="317159" cy="932400"/>
              <a:chOff x="6808136" y="2967038"/>
              <a:chExt cx="317159" cy="932400"/>
            </a:xfrm>
          </p:grpSpPr>
          <p:sp>
            <p:nvSpPr>
              <p:cNvPr id="14" name="Freeform 68">
                <a:extLst>
                  <a:ext uri="{FF2B5EF4-FFF2-40B4-BE49-F238E27FC236}">
                    <a16:creationId xmlns:a16="http://schemas.microsoft.com/office/drawing/2014/main" id="{00EC83EC-04A6-4533-80A5-B1817F1FB3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Freeform 69">
                <a:extLst>
                  <a:ext uri="{FF2B5EF4-FFF2-40B4-BE49-F238E27FC236}">
                    <a16:creationId xmlns:a16="http://schemas.microsoft.com/office/drawing/2014/main" id="{BF61FF24-9074-4265-ACF4-1AEC3621B7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Line 70">
                <a:extLst>
                  <a:ext uri="{FF2B5EF4-FFF2-40B4-BE49-F238E27FC236}">
                    <a16:creationId xmlns:a16="http://schemas.microsoft.com/office/drawing/2014/main" id="{8D31D9FF-672B-4C5E-B4B2-DD86A12441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991EBFD-EBD5-48CE-9178-AF5B6F50D416}"/>
                </a:ext>
              </a:extLst>
            </p:cNvPr>
            <p:cNvGrpSpPr/>
            <p:nvPr/>
          </p:nvGrpSpPr>
          <p:grpSpPr>
            <a:xfrm rot="18900000" flipH="1">
              <a:off x="6484111" y="3104366"/>
              <a:ext cx="317159" cy="932400"/>
              <a:chOff x="6808136" y="2967038"/>
              <a:chExt cx="317159" cy="932400"/>
            </a:xfrm>
          </p:grpSpPr>
          <p:sp>
            <p:nvSpPr>
              <p:cNvPr id="11" name="Freeform 68">
                <a:extLst>
                  <a:ext uri="{FF2B5EF4-FFF2-40B4-BE49-F238E27FC236}">
                    <a16:creationId xmlns:a16="http://schemas.microsoft.com/office/drawing/2014/main" id="{1B45F046-3129-4A30-9402-44BA590CD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08136" y="2967038"/>
                <a:ext cx="159772" cy="710627"/>
              </a:xfrm>
              <a:custGeom>
                <a:avLst/>
                <a:gdLst>
                  <a:gd name="T0" fmla="*/ 0 w 67"/>
                  <a:gd name="T1" fmla="*/ 149 h 298"/>
                  <a:gd name="T2" fmla="*/ 67 w 67"/>
                  <a:gd name="T3" fmla="*/ 298 h 298"/>
                  <a:gd name="T4" fmla="*/ 67 w 67"/>
                  <a:gd name="T5" fmla="*/ 0 h 298"/>
                  <a:gd name="T6" fmla="*/ 0 w 67"/>
                  <a:gd name="T7" fmla="*/ 14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298">
                    <a:moveTo>
                      <a:pt x="0" y="149"/>
                    </a:moveTo>
                    <a:cubicBezTo>
                      <a:pt x="0" y="208"/>
                      <a:pt x="26" y="261"/>
                      <a:pt x="67" y="298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26" y="36"/>
                      <a:pt x="0" y="89"/>
                      <a:pt x="0" y="149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20000"/>
                    </a:srgbClr>
                  </a:gs>
                </a:gsLst>
                <a:lin ang="189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" name="Freeform 69">
                <a:extLst>
                  <a:ext uri="{FF2B5EF4-FFF2-40B4-BE49-F238E27FC236}">
                    <a16:creationId xmlns:a16="http://schemas.microsoft.com/office/drawing/2014/main" id="{24589F32-BB2E-46B1-BAB5-75EA779C7A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7908" y="2967038"/>
                <a:ext cx="157387" cy="710627"/>
              </a:xfrm>
              <a:custGeom>
                <a:avLst/>
                <a:gdLst>
                  <a:gd name="T0" fmla="*/ 0 w 66"/>
                  <a:gd name="T1" fmla="*/ 0 h 298"/>
                  <a:gd name="T2" fmla="*/ 0 w 66"/>
                  <a:gd name="T3" fmla="*/ 298 h 298"/>
                  <a:gd name="T4" fmla="*/ 66 w 66"/>
                  <a:gd name="T5" fmla="*/ 149 h 298"/>
                  <a:gd name="T6" fmla="*/ 0 w 66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98">
                    <a:moveTo>
                      <a:pt x="0" y="0"/>
                    </a:moveTo>
                    <a:cubicBezTo>
                      <a:pt x="0" y="298"/>
                      <a:pt x="0" y="298"/>
                      <a:pt x="0" y="298"/>
                    </a:cubicBezTo>
                    <a:cubicBezTo>
                      <a:pt x="41" y="261"/>
                      <a:pt x="66" y="208"/>
                      <a:pt x="66" y="149"/>
                    </a:cubicBezTo>
                    <a:cubicBezTo>
                      <a:pt x="66" y="89"/>
                      <a:pt x="41" y="36"/>
                      <a:pt x="0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FFFFF">
                      <a:alpha val="80000"/>
                    </a:srgbClr>
                  </a:gs>
                  <a:gs pos="100000">
                    <a:srgbClr val="FFFFFF">
                      <a:alpha val="10000"/>
                    </a:srgbClr>
                  </a:gs>
                </a:gsLst>
                <a:lin ang="2700000" scaled="0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" name="Line 70">
                <a:extLst>
                  <a:ext uri="{FF2B5EF4-FFF2-40B4-BE49-F238E27FC236}">
                    <a16:creationId xmlns:a16="http://schemas.microsoft.com/office/drawing/2014/main" id="{0BD46CA5-AE89-4413-AB8D-347179D881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67908" y="2967038"/>
                <a:ext cx="0" cy="932400"/>
              </a:xfrm>
              <a:prstGeom prst="line">
                <a:avLst/>
              </a:prstGeom>
              <a:noFill/>
              <a:ln w="12700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043A360-3214-4DB8-BD85-C6AE48D02D3A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26000" y="3429001"/>
            <a:ext cx="540000" cy="0"/>
          </a:xfrm>
          <a:prstGeom prst="line">
            <a:avLst/>
          </a:prstGeom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04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84AEE3-6C7B-402E-B26D-1D079D78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01641-6BDA-433D-9393-1DDACE0670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400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F8D2A-A489-488D-B1E1-23F36D3E9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4202" y="1685925"/>
            <a:ext cx="4928400" cy="4092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A242E8-AEEF-4BBD-94E9-86F89D695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58D2CA-06C9-412D-A5D6-F97DDBBB0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A80D9-E04B-47BF-80DA-01E68346A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0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42251-8A4B-463E-982B-C657C3810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74D5E-AC0B-46BF-8840-61CC89C3B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399" y="1736732"/>
            <a:ext cx="4928400" cy="661912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1A0738-7A90-4A35-AB98-9656D6187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9400" y="2431256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ADFE01-1BA7-4288-9355-8B2B508BE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4200" y="1736732"/>
            <a:ext cx="4928400" cy="662400"/>
          </a:xfrm>
        </p:spPr>
        <p:txBody>
          <a:bodyPr anchor="b">
            <a:normAutofit/>
          </a:bodyPr>
          <a:lstStyle>
            <a:lvl1pPr marL="0" indent="0">
              <a:buNone/>
              <a:defRPr sz="16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D49F77-6C55-47AC-B1AE-5D9906DBD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4200" y="2431257"/>
            <a:ext cx="4928400" cy="33472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D8EF53-AF86-47E8-83DC-8C419847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01D653-ED9A-46D3-A97F-B5FA1DAE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5B9B66-64EA-4022-BD96-ECF2A80CE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41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3B6B0-54DE-4F2D-84DD-D06CD3B11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FFE053-BB16-4940-B248-2D496BB29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FBD80C-6CA1-42DB-B732-4807A27DA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A9DA86-C177-42C6-90F8-37C6844A2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8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46A27C-9BDA-43B3-96EA-C145EA7F0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1FBD5E-AA17-42F1-8615-49F2664DD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7A2D5-EBE5-43DD-8CF2-8B90801A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04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451E1-40E1-4ED2-A9E3-6376E774A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1" y="955674"/>
            <a:ext cx="3531600" cy="138499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AAE5E-AD83-40D4-8BDB-6B25250247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4850" y="882651"/>
            <a:ext cx="5760000" cy="48958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DF8E2-A28B-4889-AD9E-1D733FEA2E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9401" y="2584759"/>
            <a:ext cx="3531600" cy="319374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2EF812-B775-468C-84D9-4394CC19F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1DEB3-5237-467C-A5B6-EDA7F366E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877A6B-440F-4D7B-92DA-1B964D0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89B2F1-1E32-44DB-B50E-BEA1896CAD8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0792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6B204-119E-45DB-A177-995FF5D9B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000" y="955456"/>
            <a:ext cx="3531600" cy="1384995"/>
          </a:xfrm>
        </p:spPr>
        <p:txBody>
          <a:bodyPr anchor="b" anchorCtr="0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CD3036-53A8-4361-AAAC-D8072EB470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37200" y="540001"/>
            <a:ext cx="6115050" cy="52385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FCFCD5-820E-47D9-9A60-57680C4C9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0000" y="2584758"/>
            <a:ext cx="3531600" cy="3284229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2446C3-A62E-4690-9098-53D59C4C3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743F4-8769-40B4-85DF-6CB8DE9F66AA}" type="datetimeFigureOut">
              <a:rPr lang="en-US" smtClean="0"/>
              <a:t>3/24/2023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A6C8B8-EA3D-45E5-950A-B6F1EA0B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ACAB7-ADBF-42E5-A214-232BA9EF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BD96E-3838-45D2-9031-D3AF67C920A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0E80DA6-B971-46B7-B0D3-8581AE0B6AC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979988" y="540000"/>
            <a:ext cx="0" cy="5778000"/>
          </a:xfrm>
          <a:prstGeom prst="line">
            <a:avLst/>
          </a:prstGeom>
          <a:ln w="12700"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95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2DDA7E-8449-42D1-93BD-4E96C1BFC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400" y="395289"/>
            <a:ext cx="10213200" cy="11128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72EB64-DBC0-4012-830E-9166670D1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9400" y="1685925"/>
            <a:ext cx="10213200" cy="40401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9A3E9-8704-4E26-A519-8215B3E943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0000" y="6357168"/>
            <a:ext cx="1760150" cy="461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4EC743F4-8769-40B4-85DF-6CB8DE9F66AA}" type="datetimeFigureOut">
              <a:rPr lang="en-US" smtClean="0"/>
              <a:pPr/>
              <a:t>3/24/2023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90E32-87A0-44C2-A299-D45FAB14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54312" y="6357600"/>
            <a:ext cx="6683376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cap="all" spc="3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1C1A41-01A7-44E2-965B-ACFD4F280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82800" y="6357600"/>
            <a:ext cx="1760150" cy="460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chemeClr val="tx1">
                    <a:alpha val="60000"/>
                  </a:schemeClr>
                </a:solidFill>
                <a:latin typeface="+mj-lt"/>
              </a:defRPr>
            </a:lvl1pPr>
          </a:lstStyle>
          <a:p>
            <a:fld id="{FF2BD96E-3838-45D2-9031-D3AF67C920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09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50000"/>
        </a:lnSpc>
        <a:spcBef>
          <a:spcPts val="10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360000" indent="0" algn="l" defTabSz="914400" rtl="0" eaLnBrk="1" latinLnBrk="0" hangingPunct="1">
        <a:lnSpc>
          <a:spcPct val="150000"/>
        </a:lnSpc>
        <a:spcBef>
          <a:spcPts val="500"/>
        </a:spcBef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0800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Tx/>
        <a:buNone/>
        <a:defRPr sz="2000" b="0" i="1" kern="1200" spc="50" baseline="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1800000" indent="-360000" algn="l" defTabSz="914400" rtl="0" eaLnBrk="1" latinLnBrk="0" hangingPunct="1">
        <a:lnSpc>
          <a:spcPct val="150000"/>
        </a:lnSpc>
        <a:spcBef>
          <a:spcPts val="500"/>
        </a:spcBef>
        <a:buClr>
          <a:schemeClr val="accent3"/>
        </a:buClr>
        <a:buFont typeface="Wingdings" panose="05000000000000000000" pitchFamily="2" charset="2"/>
        <a:buChar char=""/>
        <a:defRPr sz="2000" kern="1200" spc="5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137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680">
          <p15:clr>
            <a:srgbClr val="F26B43"/>
          </p15:clr>
        </p15:guide>
        <p15:guide id="4" pos="7000">
          <p15:clr>
            <a:srgbClr val="F26B43"/>
          </p15:clr>
        </p15:guide>
        <p15:guide id="5" orient="horz" pos="679">
          <p15:clr>
            <a:srgbClr val="F26B43"/>
          </p15:clr>
        </p15:guide>
        <p15:guide id="6" orient="horz" pos="3640">
          <p15:clr>
            <a:srgbClr val="F26B43"/>
          </p15:clr>
        </p15:guide>
        <p15:guide id="7" pos="6644">
          <p15:clr>
            <a:srgbClr val="F26B43"/>
          </p15:clr>
        </p15:guide>
        <p15:guide id="8" pos="6289">
          <p15:clr>
            <a:srgbClr val="F26B43"/>
          </p15:clr>
        </p15:guide>
        <p15:guide id="9" pos="5945">
          <p15:clr>
            <a:srgbClr val="F26B43"/>
          </p15:clr>
        </p15:guide>
        <p15:guide id="10" pos="1391">
          <p15:clr>
            <a:srgbClr val="F26B43"/>
          </p15:clr>
        </p15:guide>
        <p15:guide id="11" pos="1032">
          <p15:clr>
            <a:srgbClr val="F26B43"/>
          </p15:clr>
        </p15:guide>
        <p15:guide id="12" pos="1732">
          <p15:clr>
            <a:srgbClr val="F26B43"/>
          </p15:clr>
        </p15:guide>
        <p15:guide id="13" pos="2084">
          <p15:clr>
            <a:srgbClr val="F26B43"/>
          </p15:clr>
        </p15:guide>
        <p15:guide id="14" pos="5596">
          <p15:clr>
            <a:srgbClr val="F26B43"/>
          </p15:clr>
        </p15:guide>
        <p15:guide id="15" pos="2436">
          <p15:clr>
            <a:srgbClr val="F26B43"/>
          </p15:clr>
        </p15:guide>
        <p15:guide id="16" pos="5244">
          <p15:clr>
            <a:srgbClr val="F26B43"/>
          </p15:clr>
        </p15:guide>
        <p15:guide id="17" pos="2792">
          <p15:clr>
            <a:srgbClr val="F26B43"/>
          </p15:clr>
        </p15:guide>
        <p15:guide id="18" pos="4892">
          <p15:clr>
            <a:srgbClr val="F26B43"/>
          </p15:clr>
        </p15:guide>
        <p15:guide id="19" pos="4543">
          <p15:clr>
            <a:srgbClr val="F26B43"/>
          </p15:clr>
        </p15:guide>
        <p15:guide id="20" pos="3488">
          <p15:clr>
            <a:srgbClr val="F26B43"/>
          </p15:clr>
        </p15:guide>
        <p15:guide id="21" pos="4192">
          <p15:clr>
            <a:srgbClr val="F26B43"/>
          </p15:clr>
        </p15:guide>
        <p15:guide id="22" pos="3840">
          <p15:clr>
            <a:srgbClr val="F26B43"/>
          </p15:clr>
        </p15:guide>
        <p15:guide id="23" pos="340">
          <p15:clr>
            <a:srgbClr val="A4A3A4"/>
          </p15:clr>
        </p15:guide>
        <p15:guide id="24" pos="7340">
          <p15:clr>
            <a:srgbClr val="A4A3A4"/>
          </p15:clr>
        </p15:guide>
        <p15:guide id="25" orient="horz" pos="1062">
          <p15:clr>
            <a:srgbClr val="5ACBF0"/>
          </p15:clr>
        </p15:guide>
        <p15:guide id="26" orient="horz" pos="3982">
          <p15:clr>
            <a:srgbClr val="A4A3A4"/>
          </p15:clr>
        </p15:guide>
        <p15:guide id="27" orient="horz" pos="338">
          <p15:clr>
            <a:srgbClr val="A4A3A4"/>
          </p15:clr>
        </p15:guide>
        <p15:guide id="28" orient="horz" pos="950">
          <p15:clr>
            <a:srgbClr val="5ACBF0"/>
          </p15:clr>
        </p15:guide>
        <p15:guide id="29" orient="horz" pos="249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32FCD-0247-05EB-CB48-E485D36971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Второстепенные члены предложения.</a:t>
            </a:r>
          </a:p>
        </p:txBody>
      </p:sp>
    </p:spTree>
    <p:extLst>
      <p:ext uri="{BB962C8B-B14F-4D97-AF65-F5344CB8AC3E}">
        <p14:creationId xmlns:p14="http://schemas.microsoft.com/office/powerpoint/2010/main" val="3778354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E73BD-A423-0162-9F5A-11672AEC7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924D7-C7F4-1DB1-D9E7-15240DCDB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Выражает общее значение объекта.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Поясняет глагол в различных его формах, отдельные группы прилагательных, отвлечённые существительные, образованные от глаголов или от прилагательных.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 Употребляется при словах, обозначающих действие или признак.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714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124FE6-62DB-BF8A-77B6-5248B000623F}"/>
              </a:ext>
            </a:extLst>
          </p:cNvPr>
          <p:cNvSpPr/>
          <p:nvPr/>
        </p:nvSpPr>
        <p:spPr>
          <a:xfrm>
            <a:off x="4060991" y="923931"/>
            <a:ext cx="3883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дополнение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169D52-0D94-EB6B-17CC-41D14CE7312B}"/>
              </a:ext>
            </a:extLst>
          </p:cNvPr>
          <p:cNvSpPr/>
          <p:nvPr/>
        </p:nvSpPr>
        <p:spPr>
          <a:xfrm>
            <a:off x="1576742" y="2855368"/>
            <a:ext cx="45225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приглагольное</a:t>
            </a:r>
            <a:endParaRPr lang="ru-RU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79434C-C310-0155-27FE-BAD23186DEFF}"/>
              </a:ext>
            </a:extLst>
          </p:cNvPr>
          <p:cNvSpPr/>
          <p:nvPr/>
        </p:nvSpPr>
        <p:spPr>
          <a:xfrm>
            <a:off x="7011513" y="2855368"/>
            <a:ext cx="39228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err="1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приимённое</a:t>
            </a:r>
            <a:endParaRPr lang="ru-RU" sz="5400" b="0" cap="none" spc="0" dirty="0">
              <a:ln w="0"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3F5EE14-8D49-5FE5-3E65-470921EDCEA3}"/>
              </a:ext>
            </a:extLst>
          </p:cNvPr>
          <p:cNvCxnSpPr>
            <a:cxnSpLocks/>
          </p:cNvCxnSpPr>
          <p:nvPr/>
        </p:nvCxnSpPr>
        <p:spPr>
          <a:xfrm flipH="1">
            <a:off x="4226767" y="1922106"/>
            <a:ext cx="1250507" cy="101703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B5FE688-617F-09A4-7734-874A1B7C126E}"/>
              </a:ext>
            </a:extLst>
          </p:cNvPr>
          <p:cNvCxnSpPr>
            <a:cxnSpLocks/>
          </p:cNvCxnSpPr>
          <p:nvPr/>
        </p:nvCxnSpPr>
        <p:spPr>
          <a:xfrm>
            <a:off x="6876661" y="1922106"/>
            <a:ext cx="1250638" cy="1138335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2C59FCA-9F28-BE72-9DAE-B900DF4B2351}"/>
              </a:ext>
            </a:extLst>
          </p:cNvPr>
          <p:cNvSpPr txBox="1"/>
          <p:nvPr/>
        </p:nvSpPr>
        <p:spPr>
          <a:xfrm>
            <a:off x="2500604" y="4805667"/>
            <a:ext cx="83150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По вечерам я читаю </a:t>
            </a:r>
            <a:r>
              <a:rPr lang="ru-RU" b="1" i="1" dirty="0"/>
              <a:t>книги</a:t>
            </a:r>
            <a:r>
              <a:rPr lang="ru-RU" i="1" dirty="0"/>
              <a:t>.</a:t>
            </a:r>
          </a:p>
          <a:p>
            <a:r>
              <a:rPr lang="ru-RU" sz="1800" i="1" kern="0" dirty="0">
                <a:effectLst/>
                <a:ea typeface="Calibri" panose="020F0502020204030204" pitchFamily="34" charset="0"/>
              </a:rPr>
              <a:t>Нет, друзья, любовь жены, - сотню раз проверьте, - на войне сильней </a:t>
            </a:r>
            <a:r>
              <a:rPr lang="ru-RU" sz="1800" b="1" i="1" kern="0" dirty="0">
                <a:effectLst/>
                <a:ea typeface="Calibri" panose="020F0502020204030204" pitchFamily="34" charset="0"/>
              </a:rPr>
              <a:t>войны</a:t>
            </a:r>
            <a:r>
              <a:rPr lang="ru-RU" sz="1800" i="1" kern="0" dirty="0">
                <a:effectLst/>
                <a:ea typeface="Calibri" panose="020F0502020204030204" pitchFamily="34" charset="0"/>
              </a:rPr>
              <a:t> и, </a:t>
            </a:r>
          </a:p>
          <a:p>
            <a:r>
              <a:rPr lang="ru-RU" sz="1800" i="1" kern="0" dirty="0">
                <a:effectLst/>
                <a:ea typeface="Calibri" panose="020F0502020204030204" pitchFamily="34" charset="0"/>
              </a:rPr>
              <a:t>быть может, </a:t>
            </a:r>
            <a:r>
              <a:rPr lang="ru-RU" sz="1800" b="1" i="1" kern="0" dirty="0">
                <a:effectLst/>
                <a:ea typeface="Calibri" panose="020F0502020204030204" pitchFamily="34" charset="0"/>
              </a:rPr>
              <a:t>смерти</a:t>
            </a:r>
            <a:r>
              <a:rPr lang="ru-RU" sz="1800" i="1" kern="0" dirty="0">
                <a:effectLst/>
                <a:ea typeface="Calibri" panose="020F0502020204030204" pitchFamily="34" charset="0"/>
              </a:rPr>
              <a:t>. (Твардовский)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32545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124FE6-62DB-BF8A-77B6-5248B000623F}"/>
              </a:ext>
            </a:extLst>
          </p:cNvPr>
          <p:cNvSpPr/>
          <p:nvPr/>
        </p:nvSpPr>
        <p:spPr>
          <a:xfrm>
            <a:off x="3838006" y="280519"/>
            <a:ext cx="3883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дополнение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169D52-0D94-EB6B-17CC-41D14CE7312B}"/>
              </a:ext>
            </a:extLst>
          </p:cNvPr>
          <p:cNvSpPr/>
          <p:nvPr/>
        </p:nvSpPr>
        <p:spPr>
          <a:xfrm>
            <a:off x="603789" y="2174033"/>
            <a:ext cx="62728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морфологизованное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79434C-C310-0155-27FE-BAD23186DEFF}"/>
              </a:ext>
            </a:extLst>
          </p:cNvPr>
          <p:cNvSpPr/>
          <p:nvPr/>
        </p:nvSpPr>
        <p:spPr>
          <a:xfrm>
            <a:off x="5033198" y="3107295"/>
            <a:ext cx="6983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неморфологизованное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3F5EE14-8D49-5FE5-3E65-470921EDCEA3}"/>
              </a:ext>
            </a:extLst>
          </p:cNvPr>
          <p:cNvCxnSpPr>
            <a:cxnSpLocks/>
          </p:cNvCxnSpPr>
          <p:nvPr/>
        </p:nvCxnSpPr>
        <p:spPr>
          <a:xfrm flipH="1">
            <a:off x="3909527" y="1203849"/>
            <a:ext cx="1250507" cy="101703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B5FE688-617F-09A4-7734-874A1B7C126E}"/>
              </a:ext>
            </a:extLst>
          </p:cNvPr>
          <p:cNvCxnSpPr>
            <a:cxnSpLocks/>
          </p:cNvCxnSpPr>
          <p:nvPr/>
        </p:nvCxnSpPr>
        <p:spPr>
          <a:xfrm>
            <a:off x="6658152" y="1203849"/>
            <a:ext cx="1469147" cy="1856592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687974A-1B2C-FCC6-F77E-D96BE869EF67}"/>
              </a:ext>
            </a:extLst>
          </p:cNvPr>
          <p:cNvSpPr/>
          <p:nvPr/>
        </p:nvSpPr>
        <p:spPr>
          <a:xfrm>
            <a:off x="566467" y="4908504"/>
            <a:ext cx="2416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прямое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F2F9F1E-F5A4-EE1E-FDC5-31298FFDC7AE}"/>
              </a:ext>
            </a:extLst>
          </p:cNvPr>
          <p:cNvSpPr/>
          <p:nvPr/>
        </p:nvSpPr>
        <p:spPr>
          <a:xfrm>
            <a:off x="3740225" y="4908504"/>
            <a:ext cx="3281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косвенное</a:t>
            </a: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13201AD4-E72C-69E0-52DB-FD87837EAEBA}"/>
              </a:ext>
            </a:extLst>
          </p:cNvPr>
          <p:cNvCxnSpPr>
            <a:cxnSpLocks/>
          </p:cNvCxnSpPr>
          <p:nvPr/>
        </p:nvCxnSpPr>
        <p:spPr>
          <a:xfrm flipH="1">
            <a:off x="1318727" y="3097363"/>
            <a:ext cx="1340497" cy="1879164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B6AE1653-143F-2FBE-C314-87EC260E70BC}"/>
              </a:ext>
            </a:extLst>
          </p:cNvPr>
          <p:cNvCxnSpPr>
            <a:cxnSpLocks/>
          </p:cNvCxnSpPr>
          <p:nvPr/>
        </p:nvCxnSpPr>
        <p:spPr>
          <a:xfrm>
            <a:off x="4245429" y="3060441"/>
            <a:ext cx="989044" cy="1996751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535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94224B-8D68-37A0-BABB-FD8E529DF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Прямое дополнение.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F8682DF-8783-B3DF-36BB-F6C2E4DDD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408904"/>
            <a:ext cx="10213200" cy="51225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В.п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купить </a:t>
            </a: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машину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открыть </a:t>
            </a: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дверь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отрицания (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 написал </a:t>
            </a: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ни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одной </a:t>
            </a: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статьи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)*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партитив - </a:t>
            </a:r>
            <a:r>
              <a:rPr lang="ru-RU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Р.п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частичный (</a:t>
            </a:r>
            <a:r>
              <a:rPr lang="ru-RU" sz="1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налить </a:t>
            </a:r>
            <a:r>
              <a:rPr lang="ru-RU" sz="1800" b="1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чаю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*</a:t>
            </a:r>
            <a:r>
              <a:rPr lang="ru-RU" sz="1600" dirty="0"/>
              <a:t>Родительный отрицания в русском языке употребляется чаще, чем в чешском: </a:t>
            </a:r>
          </a:p>
          <a:p>
            <a:pPr marL="0" indent="0">
              <a:buNone/>
            </a:pPr>
            <a:r>
              <a:rPr lang="ru-RU" sz="1600" dirty="0"/>
              <a:t>1. Усиление отрицания. </a:t>
            </a:r>
            <a:r>
              <a:rPr lang="ru-RU" sz="1600" i="1" dirty="0"/>
              <a:t>В библиотеке не было </a:t>
            </a:r>
            <a:r>
              <a:rPr lang="ru-RU" sz="1600" b="1" i="1" dirty="0"/>
              <a:t>ни </a:t>
            </a:r>
            <a:r>
              <a:rPr lang="ru-RU" sz="1600" i="1" dirty="0"/>
              <a:t>одной</a:t>
            </a:r>
            <a:r>
              <a:rPr lang="ru-RU" sz="1600" b="1" i="1" dirty="0"/>
              <a:t> книги.</a:t>
            </a:r>
          </a:p>
          <a:p>
            <a:pPr marL="0" indent="0">
              <a:buNone/>
            </a:pPr>
            <a:r>
              <a:rPr lang="ru-RU" sz="1600" dirty="0"/>
              <a:t>2. С существительными с отвлечённым значением. </a:t>
            </a:r>
            <a:r>
              <a:rPr lang="ru-RU" sz="1600" i="1" dirty="0"/>
              <a:t>Он не любит лишних </a:t>
            </a:r>
            <a:r>
              <a:rPr lang="ru-RU" sz="1600" b="1" i="1" dirty="0"/>
              <a:t>разговоров</a:t>
            </a:r>
            <a:r>
              <a:rPr lang="ru-RU" sz="1600" i="1" dirty="0"/>
              <a:t>. </a:t>
            </a:r>
          </a:p>
          <a:p>
            <a:pPr marL="0" indent="0">
              <a:buNone/>
            </a:pPr>
            <a:r>
              <a:rPr lang="ru-RU" sz="1600" i="1" dirty="0"/>
              <a:t>3. </a:t>
            </a:r>
            <a:r>
              <a:rPr lang="ru-RU" sz="1600" dirty="0"/>
              <a:t>И в устойчивых словосочетаниях </a:t>
            </a:r>
            <a:r>
              <a:rPr lang="ru-RU" sz="1600" i="1" dirty="0"/>
              <a:t>не иметь значения, не обращать внимания, не находить себе места и т.д.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6751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124FE6-62DB-BF8A-77B6-5248B000623F}"/>
              </a:ext>
            </a:extLst>
          </p:cNvPr>
          <p:cNvSpPr/>
          <p:nvPr/>
        </p:nvSpPr>
        <p:spPr>
          <a:xfrm>
            <a:off x="4060991" y="923931"/>
            <a:ext cx="3883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дополнение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169D52-0D94-EB6B-17CC-41D14CE7312B}"/>
              </a:ext>
            </a:extLst>
          </p:cNvPr>
          <p:cNvSpPr/>
          <p:nvPr/>
        </p:nvSpPr>
        <p:spPr>
          <a:xfrm>
            <a:off x="2629980" y="2855368"/>
            <a:ext cx="24160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прямое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79434C-C310-0155-27FE-BAD23186DEFF}"/>
              </a:ext>
            </a:extLst>
          </p:cNvPr>
          <p:cNvSpPr/>
          <p:nvPr/>
        </p:nvSpPr>
        <p:spPr>
          <a:xfrm>
            <a:off x="7332211" y="2855368"/>
            <a:ext cx="32814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косвенное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3F5EE14-8D49-5FE5-3E65-470921EDCEA3}"/>
              </a:ext>
            </a:extLst>
          </p:cNvPr>
          <p:cNvCxnSpPr>
            <a:cxnSpLocks/>
          </p:cNvCxnSpPr>
          <p:nvPr/>
        </p:nvCxnSpPr>
        <p:spPr>
          <a:xfrm flipH="1">
            <a:off x="4226767" y="1922106"/>
            <a:ext cx="1250507" cy="101703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B5FE688-617F-09A4-7734-874A1B7C126E}"/>
              </a:ext>
            </a:extLst>
          </p:cNvPr>
          <p:cNvCxnSpPr>
            <a:cxnSpLocks/>
          </p:cNvCxnSpPr>
          <p:nvPr/>
        </p:nvCxnSpPr>
        <p:spPr>
          <a:xfrm>
            <a:off x="6876661" y="1922106"/>
            <a:ext cx="1250638" cy="1138335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2C59FCA-9F28-BE72-9DAE-B900DF4B2351}"/>
              </a:ext>
            </a:extLst>
          </p:cNvPr>
          <p:cNvSpPr txBox="1"/>
          <p:nvPr/>
        </p:nvSpPr>
        <p:spPr>
          <a:xfrm>
            <a:off x="2405354" y="4087410"/>
            <a:ext cx="844833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Я видела только </a:t>
            </a:r>
            <a:r>
              <a:rPr lang="ru-RU" b="1" i="1" dirty="0"/>
              <a:t>его</a:t>
            </a:r>
            <a:r>
              <a:rPr lang="ru-RU" i="1" dirty="0"/>
              <a:t> и то, что семья расстроена; мне </a:t>
            </a:r>
            <a:r>
              <a:rPr lang="ru-RU" b="1" i="1" dirty="0"/>
              <a:t>его</a:t>
            </a:r>
            <a:r>
              <a:rPr lang="ru-RU" i="1" dirty="0"/>
              <a:t> жалко было, но, </a:t>
            </a:r>
          </a:p>
          <a:p>
            <a:r>
              <a:rPr lang="ru-RU" i="1" dirty="0"/>
              <a:t>поговорив </a:t>
            </a:r>
            <a:r>
              <a:rPr lang="ru-RU" b="1" i="1" dirty="0"/>
              <a:t>с тобой</a:t>
            </a:r>
            <a:r>
              <a:rPr lang="ru-RU" i="1" dirty="0"/>
              <a:t>, я, как женщина, вижу </a:t>
            </a:r>
            <a:r>
              <a:rPr lang="ru-RU" b="1" i="1" dirty="0"/>
              <a:t>другое</a:t>
            </a:r>
            <a:r>
              <a:rPr lang="ru-RU" i="1" dirty="0"/>
              <a:t>; я вижу твои </a:t>
            </a:r>
            <a:r>
              <a:rPr lang="ru-RU" b="1" i="1" dirty="0"/>
              <a:t>страдания</a:t>
            </a:r>
            <a:r>
              <a:rPr lang="ru-RU" i="1" dirty="0"/>
              <a:t>, и мне, </a:t>
            </a:r>
          </a:p>
          <a:p>
            <a:r>
              <a:rPr lang="ru-RU" i="1" dirty="0"/>
              <a:t>не могу </a:t>
            </a:r>
            <a:r>
              <a:rPr lang="ru-RU" b="1" i="1" dirty="0"/>
              <a:t>тебе</a:t>
            </a:r>
            <a:r>
              <a:rPr lang="ru-RU" i="1" dirty="0"/>
              <a:t> сказать, как жаль </a:t>
            </a:r>
            <a:r>
              <a:rPr lang="ru-RU" b="1" i="1" dirty="0"/>
              <a:t>тебя</a:t>
            </a:r>
            <a:r>
              <a:rPr lang="ru-RU" i="1" dirty="0"/>
              <a:t>! </a:t>
            </a:r>
          </a:p>
          <a:p>
            <a:r>
              <a:rPr lang="ru-RU" i="1" dirty="0"/>
              <a:t>Он сошел вниз, избегая подолгу смотреть </a:t>
            </a:r>
            <a:r>
              <a:rPr lang="ru-RU" b="1" i="1" dirty="0"/>
              <a:t>на неё</a:t>
            </a:r>
            <a:r>
              <a:rPr lang="ru-RU" i="1" dirty="0"/>
              <a:t>, как на солнце, но он видел </a:t>
            </a:r>
            <a:r>
              <a:rPr lang="ru-RU" b="1" i="1" dirty="0"/>
              <a:t>её</a:t>
            </a:r>
            <a:r>
              <a:rPr lang="ru-RU" i="1" dirty="0"/>
              <a:t>, </a:t>
            </a:r>
          </a:p>
          <a:p>
            <a:r>
              <a:rPr lang="ru-RU" i="1" dirty="0"/>
              <a:t>как солнце, и не глядя. (Л. Н. Толстой)</a:t>
            </a:r>
          </a:p>
        </p:txBody>
      </p:sp>
    </p:spTree>
    <p:extLst>
      <p:ext uri="{BB962C8B-B14F-4D97-AF65-F5344CB8AC3E}">
        <p14:creationId xmlns:p14="http://schemas.microsoft.com/office/powerpoint/2010/main" val="2707055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F94D2-F812-BBB7-56E4-9D423322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Дополнение, выраженное инфинитивом.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1AE43-100C-1EF4-AA58-AF2C5043C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424" y="2267339"/>
            <a:ext cx="10213200" cy="3094883"/>
          </a:xfrm>
        </p:spPr>
        <p:txBody>
          <a:bodyPr/>
          <a:lstStyle/>
          <a:p>
            <a:r>
              <a:rPr lang="ru-RU" sz="18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ВРАЧ ЗАПРЕТИЛ БОЛЬНОМУ КУРИТЬ.</a:t>
            </a:r>
          </a:p>
          <a:p>
            <a:pPr marL="0" indent="0">
              <a:buNone/>
            </a:pPr>
            <a:r>
              <a:rPr lang="ru-RU" i="1" kern="0" dirty="0">
                <a:effectLst/>
                <a:ea typeface="Calibri" panose="020F0502020204030204" pitchFamily="34" charset="0"/>
              </a:rPr>
              <a:t>Он просил нас не уходить. </a:t>
            </a:r>
            <a:r>
              <a:rPr lang="ru-RU" i="1" kern="0" dirty="0" err="1">
                <a:effectLst/>
                <a:ea typeface="Calibri" panose="020F0502020204030204" pitchFamily="34" charset="0"/>
              </a:rPr>
              <a:t>Žádal</a:t>
            </a:r>
            <a:r>
              <a:rPr lang="ru-RU" i="1" kern="0" dirty="0">
                <a:effectLst/>
                <a:ea typeface="Calibri" panose="020F0502020204030204" pitchFamily="34" charset="0"/>
              </a:rPr>
              <a:t> </a:t>
            </a:r>
            <a:r>
              <a:rPr lang="ru-RU" i="1" kern="0" dirty="0" err="1">
                <a:effectLst/>
                <a:ea typeface="Calibri" panose="020F0502020204030204" pitchFamily="34" charset="0"/>
              </a:rPr>
              <a:t>nás</a:t>
            </a:r>
            <a:r>
              <a:rPr lang="ru-RU" i="1" kern="0" dirty="0">
                <a:effectLst/>
                <a:ea typeface="Calibri" panose="020F0502020204030204" pitchFamily="34" charset="0"/>
              </a:rPr>
              <a:t>, </a:t>
            </a:r>
            <a:r>
              <a:rPr lang="ru-RU" i="1" kern="0" dirty="0" err="1">
                <a:effectLst/>
                <a:ea typeface="Calibri" panose="020F0502020204030204" pitchFamily="34" charset="0"/>
              </a:rPr>
              <a:t>abychom</a:t>
            </a:r>
            <a:r>
              <a:rPr lang="ru-RU" i="1" kern="0" dirty="0">
                <a:effectLst/>
                <a:ea typeface="Calibri" panose="020F0502020204030204" pitchFamily="34" charset="0"/>
              </a:rPr>
              <a:t> </a:t>
            </a:r>
            <a:r>
              <a:rPr lang="ru-RU" i="1" kern="0" dirty="0" err="1">
                <a:effectLst/>
                <a:ea typeface="Calibri" panose="020F0502020204030204" pitchFamily="34" charset="0"/>
              </a:rPr>
              <a:t>neodcházeli</a:t>
            </a:r>
            <a:r>
              <a:rPr lang="ru-RU" kern="0" dirty="0">
                <a:ea typeface="Calibri" panose="020F0502020204030204" pitchFamily="34" charset="0"/>
              </a:rPr>
              <a:t> </a:t>
            </a:r>
            <a:r>
              <a:rPr lang="ru-RU" kern="0" dirty="0">
                <a:effectLst/>
                <a:ea typeface="Calibri" panose="020F0502020204030204" pitchFamily="34" charset="0"/>
              </a:rPr>
              <a:t>(на чешский чаще всего переводится сложным предложением).</a:t>
            </a:r>
          </a:p>
        </p:txBody>
      </p:sp>
    </p:spTree>
    <p:extLst>
      <p:ext uri="{BB962C8B-B14F-4D97-AF65-F5344CB8AC3E}">
        <p14:creationId xmlns:p14="http://schemas.microsoft.com/office/powerpoint/2010/main" val="2706725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56F033-17FC-8E6C-079A-12E7908EA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Обстоятельство.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B743E1-CFD3-C405-4072-F10B937C4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942393"/>
            <a:ext cx="10213200" cy="599025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Характеризует действие или признак со стороны качества, количества, условий протекания.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/>
              <a:t>Морфологизованные</a:t>
            </a:r>
            <a:r>
              <a:rPr lang="ru-RU" dirty="0"/>
              <a:t> выражены качественными, количественными, обстоятельственными наречиями. </a:t>
            </a:r>
            <a:r>
              <a:rPr lang="ru-RU" i="1" dirty="0"/>
              <a:t>Это </a:t>
            </a:r>
            <a:r>
              <a:rPr lang="ru-RU" b="1" i="1" dirty="0"/>
              <a:t>хорошо</a:t>
            </a:r>
            <a:r>
              <a:rPr lang="ru-RU" i="1" dirty="0"/>
              <a:t> известно. Я </a:t>
            </a:r>
            <a:r>
              <a:rPr lang="ru-RU" b="1" i="1" dirty="0"/>
              <a:t>легко</a:t>
            </a:r>
            <a:r>
              <a:rPr lang="ru-RU" i="1" dirty="0"/>
              <a:t> запоминаю новое.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/>
              <a:t>Неморфологизованные</a:t>
            </a:r>
            <a:r>
              <a:rPr lang="ru-RU" dirty="0"/>
              <a:t> – предложно-падежными и падежными формами существительных, деепричастием, инфинитивом. </a:t>
            </a:r>
            <a:r>
              <a:rPr lang="ru-RU" i="1" dirty="0"/>
              <a:t>Он пошёл </a:t>
            </a:r>
            <a:r>
              <a:rPr lang="ru-RU" b="1" i="1" dirty="0"/>
              <a:t>в лес</a:t>
            </a:r>
            <a:r>
              <a:rPr lang="ru-RU" i="1" dirty="0"/>
              <a:t>. Она ошиблась </a:t>
            </a:r>
            <a:r>
              <a:rPr lang="ru-RU" b="1" i="1" dirty="0"/>
              <a:t>по незнанию.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/>
              <a:t>МАМА ОТПУСТИЛА ДОЧКУ ГУЛЯТЬ.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i="1" dirty="0"/>
              <a:t>Министерство послало студентов </a:t>
            </a:r>
            <a:r>
              <a:rPr lang="ru-RU" b="1" i="1" dirty="0"/>
              <a:t>учиться</a:t>
            </a:r>
            <a:r>
              <a:rPr lang="ru-RU" i="1" dirty="0"/>
              <a:t> в Москву. </a:t>
            </a:r>
            <a:r>
              <a:rPr lang="ru-RU" i="1" dirty="0" err="1"/>
              <a:t>Ministerstvo</a:t>
            </a:r>
            <a:r>
              <a:rPr lang="ru-RU" i="1" dirty="0"/>
              <a:t> </a:t>
            </a:r>
            <a:r>
              <a:rPr lang="ru-RU" i="1" dirty="0" err="1"/>
              <a:t>poslalo</a:t>
            </a:r>
            <a:r>
              <a:rPr lang="ru-RU" i="1" dirty="0"/>
              <a:t> </a:t>
            </a:r>
            <a:r>
              <a:rPr lang="ru-RU" i="1" dirty="0" err="1"/>
              <a:t>studenty</a:t>
            </a:r>
            <a:r>
              <a:rPr lang="ru-RU" i="1" dirty="0"/>
              <a:t> </a:t>
            </a:r>
            <a:r>
              <a:rPr lang="ru-RU" b="1" i="1" dirty="0" err="1"/>
              <a:t>na</a:t>
            </a:r>
            <a:r>
              <a:rPr lang="ru-RU" b="1" i="1" dirty="0"/>
              <a:t> </a:t>
            </a:r>
            <a:r>
              <a:rPr lang="ru-RU" b="1" i="1" dirty="0" err="1"/>
              <a:t>studium</a:t>
            </a:r>
            <a:r>
              <a:rPr lang="ru-RU" b="1" i="1" dirty="0"/>
              <a:t> </a:t>
            </a:r>
            <a:r>
              <a:rPr lang="ru-RU" i="1" dirty="0" err="1"/>
              <a:t>do</a:t>
            </a:r>
            <a:r>
              <a:rPr lang="ru-RU" i="1" dirty="0"/>
              <a:t> </a:t>
            </a:r>
            <a:r>
              <a:rPr lang="ru-RU" i="1" dirty="0" err="1"/>
              <a:t>Moskvy</a:t>
            </a:r>
            <a:r>
              <a:rPr lang="ru-RU" i="1" dirty="0"/>
              <a:t> (переводится придаточным предложением или отглагольным существительным).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491086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4FF531-2304-803C-17CA-18D637290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Разряды обстоятельств по смыслу:</a:t>
            </a:r>
            <a:br>
              <a:rPr lang="ru-RU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3EF0A8-B697-85D7-27C8-9CC24F5F2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45029"/>
            <a:ext cx="10213200" cy="5417682"/>
          </a:xfrm>
        </p:spPr>
        <p:txBody>
          <a:bodyPr>
            <a:normAutofit/>
          </a:bodyPr>
          <a:lstStyle/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1) качества и образа действия (как? – так)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2) количества, меры и степени (насколько? – настолько)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3) времени (когда? – тогда)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4) места (где? – там, здесь, куда? – туда, откуда? – оттуда)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5) причины (почему? – потому)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6) цели (зачем? – затем)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7) условия</a:t>
            </a:r>
          </a:p>
          <a:p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8) уступки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704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ECBABB2-7A4F-191D-065D-E69CD1549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429208"/>
            <a:ext cx="10213200" cy="61488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качества и образа действия: </a:t>
            </a:r>
            <a:r>
              <a:rPr lang="ru-RU" i="1" dirty="0"/>
              <a:t>храпеть </a:t>
            </a:r>
            <a:r>
              <a:rPr lang="ru-RU" b="1" i="1" dirty="0"/>
              <a:t>громко</a:t>
            </a:r>
            <a:r>
              <a:rPr lang="ru-RU" i="1" dirty="0"/>
              <a:t>, </a:t>
            </a:r>
            <a:r>
              <a:rPr lang="ru-RU" b="1" i="1" dirty="0"/>
              <a:t>по-отечески</a:t>
            </a:r>
            <a:r>
              <a:rPr lang="ru-RU" i="1" dirty="0"/>
              <a:t> заботливый, гулять </a:t>
            </a:r>
            <a:r>
              <a:rPr lang="ru-RU" b="1" i="1" dirty="0"/>
              <a:t>с радостью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количества, меры и степени: </a:t>
            </a:r>
            <a:r>
              <a:rPr lang="ru-RU" b="1" i="1" dirty="0"/>
              <a:t>слишком</a:t>
            </a:r>
            <a:r>
              <a:rPr lang="ru-RU" i="1" dirty="0"/>
              <a:t> добрая, бояться </a:t>
            </a:r>
            <a:r>
              <a:rPr lang="ru-RU" b="1" i="1" dirty="0"/>
              <a:t>до ужаса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времени: </a:t>
            </a:r>
            <a:r>
              <a:rPr lang="ru-RU" i="1" dirty="0"/>
              <a:t>спать </a:t>
            </a:r>
            <a:r>
              <a:rPr lang="ru-RU" b="1" i="1" dirty="0"/>
              <a:t>ночью</a:t>
            </a:r>
            <a:r>
              <a:rPr lang="ru-RU" i="1" dirty="0"/>
              <a:t>, гулять </a:t>
            </a:r>
            <a:r>
              <a:rPr lang="ru-RU" b="1" i="1" dirty="0"/>
              <a:t>по пятницам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места: </a:t>
            </a:r>
            <a:r>
              <a:rPr lang="ru-RU" i="1" dirty="0"/>
              <a:t>жить </a:t>
            </a:r>
            <a:r>
              <a:rPr lang="ru-RU" b="1" i="1" dirty="0"/>
              <a:t>в городе</a:t>
            </a:r>
            <a:r>
              <a:rPr lang="ru-RU" i="1" dirty="0"/>
              <a:t>, приходить </a:t>
            </a:r>
            <a:r>
              <a:rPr lang="ru-RU" b="1" i="1" dirty="0"/>
              <a:t>к друзьям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причины: </a:t>
            </a:r>
            <a:r>
              <a:rPr lang="ru-RU" i="1" dirty="0"/>
              <a:t>ошибиться </a:t>
            </a:r>
            <a:r>
              <a:rPr lang="ru-RU" b="1" i="1" dirty="0"/>
              <a:t>по незнанию</a:t>
            </a:r>
            <a:r>
              <a:rPr lang="ru-RU" i="1" dirty="0"/>
              <a:t>, молчать </a:t>
            </a:r>
            <a:r>
              <a:rPr lang="ru-RU" b="1" i="1" dirty="0"/>
              <a:t>из вежливости</a:t>
            </a:r>
            <a:r>
              <a:rPr lang="ru-RU" i="1" dirty="0"/>
              <a:t>, задрожать </a:t>
            </a:r>
            <a:r>
              <a:rPr lang="ru-RU" b="1" i="1" dirty="0"/>
              <a:t>от мороза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цели</a:t>
            </a:r>
            <a:r>
              <a:rPr lang="ru-RU" i="1" dirty="0"/>
              <a:t>: сходить </a:t>
            </a:r>
            <a:r>
              <a:rPr lang="ru-RU" b="1" i="1" dirty="0"/>
              <a:t>за газетой</a:t>
            </a:r>
            <a:r>
              <a:rPr lang="ru-RU" i="1" dirty="0"/>
              <a:t>, отдать часы </a:t>
            </a:r>
            <a:r>
              <a:rPr lang="ru-RU" b="1" i="1" dirty="0"/>
              <a:t>починить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условия</a:t>
            </a:r>
            <a:r>
              <a:rPr lang="ru-RU" i="1" dirty="0"/>
              <a:t>: согласиться </a:t>
            </a:r>
            <a:r>
              <a:rPr lang="ru-RU" b="1" i="1" dirty="0"/>
              <a:t>при</a:t>
            </a:r>
            <a:r>
              <a:rPr lang="ru-RU" i="1" dirty="0"/>
              <a:t> любых </a:t>
            </a:r>
            <a:r>
              <a:rPr lang="ru-RU" b="1" i="1" dirty="0"/>
              <a:t>условиях</a:t>
            </a:r>
            <a:r>
              <a:rPr lang="ru-RU" dirty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обстоятельства уступки: </a:t>
            </a:r>
            <a:r>
              <a:rPr lang="ru-RU" i="1" dirty="0"/>
              <a:t>работать </a:t>
            </a:r>
            <a:r>
              <a:rPr lang="ru-RU" b="1" i="1" dirty="0"/>
              <a:t>несмотря на усталость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2597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8FA40-DB58-BEAC-4447-8F7DB7FB6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Некоторые отличия от чешского языка: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1045C3-DA23-8B40-70A4-78F33614E0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- в русском обстоятельство места редко выражается Т.п. без предлога. </a:t>
            </a:r>
            <a:r>
              <a:rPr lang="ru-RU" i="1" dirty="0" err="1"/>
              <a:t>Vejít</a:t>
            </a:r>
            <a:r>
              <a:rPr lang="ru-RU" i="1" dirty="0"/>
              <a:t> </a:t>
            </a:r>
            <a:r>
              <a:rPr lang="ru-RU" b="1" i="1" dirty="0" err="1"/>
              <a:t>dveřmi</a:t>
            </a:r>
            <a:r>
              <a:rPr lang="ru-RU" i="1" dirty="0"/>
              <a:t> – войти </a:t>
            </a:r>
            <a:r>
              <a:rPr lang="ru-RU" b="1" i="1" dirty="0"/>
              <a:t>через дверь</a:t>
            </a:r>
            <a:r>
              <a:rPr lang="ru-RU" dirty="0"/>
              <a:t>;</a:t>
            </a:r>
          </a:p>
          <a:p>
            <a:r>
              <a:rPr lang="ru-RU" dirty="0"/>
              <a:t>- обстоятельство места с предлогом из-за (</a:t>
            </a:r>
            <a:r>
              <a:rPr lang="ru-RU" i="1" dirty="0"/>
              <a:t>выглянуть </a:t>
            </a:r>
            <a:r>
              <a:rPr lang="ru-RU" b="1" i="1" dirty="0"/>
              <a:t>из-за дерева</a:t>
            </a:r>
            <a:r>
              <a:rPr lang="ru-RU" i="1" dirty="0"/>
              <a:t>, выехать </a:t>
            </a:r>
            <a:r>
              <a:rPr lang="ru-RU" b="1" i="1" dirty="0"/>
              <a:t>из-за поворота</a:t>
            </a:r>
            <a:r>
              <a:rPr lang="ru-RU" dirty="0"/>
              <a:t>);</a:t>
            </a:r>
          </a:p>
          <a:p>
            <a:r>
              <a:rPr lang="ru-RU" dirty="0"/>
              <a:t>- обстоятельство времени может быть выражено формой Т.п. (</a:t>
            </a:r>
            <a:r>
              <a:rPr lang="ru-RU" i="1" dirty="0"/>
              <a:t>поздней </a:t>
            </a:r>
            <a:r>
              <a:rPr lang="ru-RU" b="1" i="1" dirty="0"/>
              <a:t>осенью</a:t>
            </a:r>
            <a:r>
              <a:rPr lang="ru-RU" i="1" dirty="0"/>
              <a:t> – </a:t>
            </a:r>
            <a:r>
              <a:rPr lang="ru-RU" i="1" dirty="0" err="1"/>
              <a:t>pozdě</a:t>
            </a:r>
            <a:r>
              <a:rPr lang="ru-RU" i="1" dirty="0"/>
              <a:t> </a:t>
            </a:r>
            <a:r>
              <a:rPr lang="ru-RU" b="1" i="1" dirty="0" err="1"/>
              <a:t>na</a:t>
            </a:r>
            <a:r>
              <a:rPr lang="ru-RU" b="1" i="1" dirty="0"/>
              <a:t> </a:t>
            </a:r>
            <a:r>
              <a:rPr lang="ru-RU" b="1" i="1" dirty="0" err="1"/>
              <a:t>podzim</a:t>
            </a:r>
            <a:r>
              <a:rPr lang="ru-RU" dirty="0"/>
              <a:t>);</a:t>
            </a:r>
          </a:p>
          <a:p>
            <a:r>
              <a:rPr lang="ru-RU" dirty="0"/>
              <a:t>- чешским конструкциям типа </a:t>
            </a:r>
            <a:r>
              <a:rPr lang="ru-RU" b="1" i="1" dirty="0" err="1"/>
              <a:t>roku</a:t>
            </a:r>
            <a:r>
              <a:rPr lang="ru-RU" b="1" i="1" dirty="0"/>
              <a:t> 1948, </a:t>
            </a:r>
            <a:r>
              <a:rPr lang="ru-RU" b="1" i="1" dirty="0" err="1"/>
              <a:t>loňského</a:t>
            </a:r>
            <a:r>
              <a:rPr lang="ru-RU" b="1" i="1" dirty="0"/>
              <a:t> </a:t>
            </a:r>
            <a:r>
              <a:rPr lang="ru-RU" b="1" i="1" dirty="0" err="1"/>
              <a:t>roku</a:t>
            </a:r>
            <a:r>
              <a:rPr lang="ru-RU" b="1" i="1" dirty="0"/>
              <a:t> </a:t>
            </a:r>
            <a:r>
              <a:rPr lang="ru-RU" dirty="0"/>
              <a:t>соответствуют конструкции с предлогом (</a:t>
            </a:r>
            <a:r>
              <a:rPr lang="ru-RU" b="1" i="1" dirty="0"/>
              <a:t>в 1948 году, в прошлом году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60089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D8BE1A-DDC9-A44A-A2B9-EADBE867D73C}"/>
              </a:ext>
            </a:extLst>
          </p:cNvPr>
          <p:cNvSpPr/>
          <p:nvPr/>
        </p:nvSpPr>
        <p:spPr>
          <a:xfrm>
            <a:off x="2513733" y="923931"/>
            <a:ext cx="6977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Простое предложение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1F0DA8-7315-7CA3-00A5-7130102A89C6}"/>
              </a:ext>
            </a:extLst>
          </p:cNvPr>
          <p:cNvSpPr/>
          <p:nvPr/>
        </p:nvSpPr>
        <p:spPr>
          <a:xfrm>
            <a:off x="994908" y="2855368"/>
            <a:ext cx="5686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распространённое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84ED808-9C3F-0B2F-E7DE-6D971B6EEE4D}"/>
              </a:ext>
            </a:extLst>
          </p:cNvPr>
          <p:cNvSpPr/>
          <p:nvPr/>
        </p:nvSpPr>
        <p:spPr>
          <a:xfrm>
            <a:off x="5477274" y="4325140"/>
            <a:ext cx="64011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нераспространённое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E83081A2-D98B-E1AF-9E58-1092684425A9}"/>
              </a:ext>
            </a:extLst>
          </p:cNvPr>
          <p:cNvCxnSpPr>
            <a:cxnSpLocks/>
          </p:cNvCxnSpPr>
          <p:nvPr/>
        </p:nvCxnSpPr>
        <p:spPr>
          <a:xfrm flipH="1">
            <a:off x="4226767" y="1922106"/>
            <a:ext cx="1250507" cy="101703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77B5BD2-5DD8-EA82-9048-B6C9AD944490}"/>
              </a:ext>
            </a:extLst>
          </p:cNvPr>
          <p:cNvCxnSpPr>
            <a:cxnSpLocks/>
            <a:endCxn id="4" idx="0"/>
          </p:cNvCxnSpPr>
          <p:nvPr/>
        </p:nvCxnSpPr>
        <p:spPr>
          <a:xfrm>
            <a:off x="6839339" y="1842796"/>
            <a:ext cx="1838491" cy="2482344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AC0A0EC-F053-924D-5234-8691A23FD070}"/>
              </a:ext>
            </a:extLst>
          </p:cNvPr>
          <p:cNvSpPr txBox="1"/>
          <p:nvPr/>
        </p:nvSpPr>
        <p:spPr>
          <a:xfrm>
            <a:off x="7805237" y="5564737"/>
            <a:ext cx="1963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Зима. Мы учимся.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F9087F-6AAC-0978-211C-67814A1AC7E7}"/>
              </a:ext>
            </a:extLst>
          </p:cNvPr>
          <p:cNvSpPr txBox="1"/>
          <p:nvPr/>
        </p:nvSpPr>
        <p:spPr>
          <a:xfrm>
            <a:off x="1856238" y="3955808"/>
            <a:ext cx="4650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Холодная зима. Мы учимся в университете.</a:t>
            </a:r>
          </a:p>
        </p:txBody>
      </p:sp>
    </p:spTree>
    <p:extLst>
      <p:ext uri="{BB962C8B-B14F-4D97-AF65-F5344CB8AC3E}">
        <p14:creationId xmlns:p14="http://schemas.microsoft.com/office/powerpoint/2010/main" val="1443943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D9D67-FF7E-8CD3-3AA4-2A1F119A5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Дуплексив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9215C8-6A0E-1EEB-1AAE-E51717892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400" y="1063691"/>
            <a:ext cx="10213200" cy="4662426"/>
          </a:xfrm>
        </p:spPr>
        <p:txBody>
          <a:bodyPr/>
          <a:lstStyle/>
          <a:p>
            <a:r>
              <a:rPr lang="ru-RU" dirty="0"/>
              <a:t>1. В русском чаще используются существительные и прилагательные в Т.п. </a:t>
            </a:r>
            <a:r>
              <a:rPr lang="ru-RU" i="1" dirty="0"/>
              <a:t>Мы расстались </a:t>
            </a:r>
            <a:r>
              <a:rPr lang="ru-RU" b="1" i="1" dirty="0"/>
              <a:t>друзьями</a:t>
            </a:r>
            <a:r>
              <a:rPr lang="ru-RU" i="1" dirty="0"/>
              <a:t>. Его назначили </a:t>
            </a:r>
            <a:r>
              <a:rPr lang="ru-RU" b="1" i="1" dirty="0"/>
              <a:t>директором</a:t>
            </a:r>
            <a:r>
              <a:rPr lang="ru-RU" i="1" dirty="0"/>
              <a:t>.</a:t>
            </a:r>
          </a:p>
          <a:p>
            <a:r>
              <a:rPr lang="ru-RU" dirty="0"/>
              <a:t>2. В русском языке предикативным определением не может быть инфинитив. </a:t>
            </a:r>
            <a:r>
              <a:rPr lang="ru-RU" i="1" dirty="0" err="1"/>
              <a:t>Neviděl</a:t>
            </a:r>
            <a:r>
              <a:rPr lang="ru-RU" i="1" dirty="0"/>
              <a:t> </a:t>
            </a:r>
            <a:r>
              <a:rPr lang="ru-RU" i="1" dirty="0" err="1"/>
              <a:t>jsem</a:t>
            </a:r>
            <a:r>
              <a:rPr lang="ru-RU" i="1" dirty="0"/>
              <a:t> </a:t>
            </a:r>
            <a:r>
              <a:rPr lang="ru-RU" i="1" dirty="0" err="1"/>
              <a:t>ho</a:t>
            </a:r>
            <a:r>
              <a:rPr lang="ru-RU" i="1" dirty="0"/>
              <a:t> </a:t>
            </a:r>
            <a:r>
              <a:rPr lang="ru-RU" b="1" i="1" dirty="0" err="1"/>
              <a:t>plakat</a:t>
            </a:r>
            <a:r>
              <a:rPr lang="ru-RU" i="1" dirty="0"/>
              <a:t>. Я не видел его плачущим. Я не видел, как он </a:t>
            </a:r>
            <a:r>
              <a:rPr lang="ru-RU" b="1" i="1" dirty="0"/>
              <a:t>плачет</a:t>
            </a:r>
            <a:r>
              <a:rPr lang="ru-RU" i="1" dirty="0"/>
              <a:t>.</a:t>
            </a:r>
          </a:p>
          <a:p>
            <a:r>
              <a:rPr lang="ru-RU" dirty="0"/>
              <a:t>3. В русском предикативным определением не является краткое прилагательное рад. </a:t>
            </a:r>
            <a:r>
              <a:rPr lang="ru-RU" b="1" i="1" dirty="0" err="1"/>
              <a:t>Rád</a:t>
            </a:r>
            <a:r>
              <a:rPr lang="ru-RU" i="1" dirty="0"/>
              <a:t> </a:t>
            </a:r>
            <a:r>
              <a:rPr lang="ru-RU" i="1" dirty="0" err="1"/>
              <a:t>vám</a:t>
            </a:r>
            <a:r>
              <a:rPr lang="ru-RU" i="1" dirty="0"/>
              <a:t> </a:t>
            </a:r>
            <a:r>
              <a:rPr lang="ru-RU" i="1" dirty="0" err="1"/>
              <a:t>pomohu</a:t>
            </a:r>
            <a:r>
              <a:rPr lang="ru-RU" i="1" dirty="0"/>
              <a:t>. </a:t>
            </a:r>
            <a:r>
              <a:rPr lang="ru-RU" b="1" i="1" dirty="0"/>
              <a:t>С удовольствием</a:t>
            </a:r>
            <a:r>
              <a:rPr lang="ru-RU" i="1" dirty="0"/>
              <a:t> вам помогу.</a:t>
            </a:r>
          </a:p>
          <a:p>
            <a:r>
              <a:rPr lang="ru-RU" dirty="0"/>
              <a:t>4. Конструкциям типа </a:t>
            </a:r>
            <a:r>
              <a:rPr lang="ru-RU" i="1" dirty="0" err="1"/>
              <a:t>Úlohu</a:t>
            </a:r>
            <a:r>
              <a:rPr lang="ru-RU" i="1" dirty="0"/>
              <a:t> </a:t>
            </a:r>
            <a:r>
              <a:rPr lang="ru-RU" i="1" dirty="0" err="1"/>
              <a:t>mám</a:t>
            </a:r>
            <a:r>
              <a:rPr lang="ru-RU" i="1" dirty="0"/>
              <a:t> </a:t>
            </a:r>
            <a:r>
              <a:rPr lang="ru-RU" b="1" i="1" dirty="0" err="1"/>
              <a:t>napsanou</a:t>
            </a:r>
            <a:r>
              <a:rPr lang="ru-RU" i="1" dirty="0"/>
              <a:t> </a:t>
            </a:r>
            <a:r>
              <a:rPr lang="ru-RU" dirty="0"/>
              <a:t>соответствуют конструкции типа </a:t>
            </a:r>
            <a:r>
              <a:rPr lang="ru-RU" i="1" dirty="0"/>
              <a:t>Урок у меня уже </a:t>
            </a:r>
            <a:r>
              <a:rPr lang="ru-RU" b="1" i="1" dirty="0"/>
              <a:t>написан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303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61B3B-D163-4215-687E-3F9B4509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Неполные предложения.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A73CB-CAE1-49BB-9B1F-ACBF71E86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Пропуск сказуемого. </a:t>
            </a:r>
            <a:r>
              <a:rPr lang="ru-RU" i="1" dirty="0"/>
              <a:t>Я люблю музыку. А я – живопись.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Пропуск подлежащего. </a:t>
            </a:r>
            <a:r>
              <a:rPr lang="ru-RU" i="1" dirty="0"/>
              <a:t>Машина готова? Выезжает.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Пропуск подлежащего и сказуемого. </a:t>
            </a:r>
            <a:r>
              <a:rPr lang="ru-RU" i="1" dirty="0"/>
              <a:t>Чего вы от меня хотите? Правды.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В русском используются чаще, чем в чешском. </a:t>
            </a:r>
            <a:r>
              <a:rPr lang="ru-RU" i="1" dirty="0"/>
              <a:t>Na </a:t>
            </a:r>
            <a:r>
              <a:rPr lang="ru-RU" i="1" dirty="0" err="1"/>
              <a:t>to</a:t>
            </a:r>
            <a:r>
              <a:rPr lang="ru-RU" i="1" dirty="0"/>
              <a:t> </a:t>
            </a:r>
            <a:r>
              <a:rPr lang="ru-RU" i="1" dirty="0" err="1"/>
              <a:t>mi</a:t>
            </a:r>
            <a:r>
              <a:rPr lang="ru-RU" i="1" dirty="0"/>
              <a:t> </a:t>
            </a:r>
            <a:r>
              <a:rPr lang="ru-RU" i="1" dirty="0" err="1"/>
              <a:t>řekl</a:t>
            </a:r>
            <a:r>
              <a:rPr lang="ru-RU" i="1" dirty="0"/>
              <a:t> – А он мне…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dirty="0"/>
              <a:t>Наиболее часто пропускаются глаголы движения, это придаёт речи динамичность. </a:t>
            </a:r>
            <a:r>
              <a:rPr lang="ru-RU" i="1" dirty="0"/>
              <a:t>Я с вокзала прямо к вам.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3055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6729B-5EF2-AE47-DBCE-765B76FAD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D1C19C-6ED0-1752-052C-13593897E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ru-RU" dirty="0" err="1"/>
              <a:t>Бабайцева</a:t>
            </a:r>
            <a:r>
              <a:rPr lang="ru-RU" dirty="0"/>
              <a:t>, В. В. Максимов, Л. Ю. Современный русский язык. Учеб. для студентов пед. ин-тов. – М.: Просвещение, 1987</a:t>
            </a:r>
          </a:p>
          <a:p>
            <a:pPr>
              <a:spcBef>
                <a:spcPts val="0"/>
              </a:spcBef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Синтаксис: практическое пособие по русскому языку как иностранному. СПб.: Златоуст, 2018</a:t>
            </a:r>
          </a:p>
          <a:p>
            <a:pPr>
              <a:spcBef>
                <a:spcPts val="0"/>
              </a:spcBef>
            </a:pPr>
            <a:r>
              <a:rPr lang="ru-RU" dirty="0"/>
              <a:t>Синтаксис русского языка</a:t>
            </a:r>
            <a:r>
              <a:rPr lang="en-US" dirty="0"/>
              <a:t>. M. Kub</a:t>
            </a:r>
            <a:r>
              <a:rPr lang="cs-CZ" dirty="0" err="1"/>
              <a:t>ík</a:t>
            </a:r>
            <a:r>
              <a:rPr lang="cs-CZ" dirty="0"/>
              <a:t>, </a:t>
            </a:r>
            <a:r>
              <a:rPr lang="ru-RU"/>
              <a:t>1974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/>
              <a:t>Современный русский язык: учеб. для студ. вузов, под ред. П. А. </a:t>
            </a:r>
            <a:r>
              <a:rPr lang="ru-RU" dirty="0" err="1"/>
              <a:t>Леканта</a:t>
            </a:r>
            <a:r>
              <a:rPr lang="ru-RU" dirty="0"/>
              <a:t>. – М.: Дрофа, 2007</a:t>
            </a:r>
          </a:p>
          <a:p>
            <a:pPr>
              <a:spcBef>
                <a:spcPts val="0"/>
              </a:spcBef>
            </a:pPr>
            <a:r>
              <a:rPr lang="cs-CZ" dirty="0"/>
              <a:t>Cvičení ze syntaxe ruského jazyka 1</a:t>
            </a:r>
            <a:r>
              <a:rPr lang="ru-RU" dirty="0"/>
              <a:t> /</a:t>
            </a:r>
            <a:r>
              <a:rPr lang="cs-CZ" dirty="0"/>
              <a:t>PaedDr. Zuzana Liptáková, Ph.D.</a:t>
            </a:r>
            <a:r>
              <a:rPr lang="ru-RU" dirty="0"/>
              <a:t> / </a:t>
            </a:r>
            <a:r>
              <a:rPr lang="cs-CZ" dirty="0"/>
              <a:t>Univerzita Karlova, Pedagogická fakulta</a:t>
            </a:r>
            <a:r>
              <a:rPr lang="ru-RU" dirty="0"/>
              <a:t>, 2021</a:t>
            </a:r>
          </a:p>
          <a:p>
            <a:pPr>
              <a:spcBef>
                <a:spcPts val="0"/>
              </a:spcBef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62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FF159-68D9-0D8B-BCCE-705E2B657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Второстепенный член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C1274D-745F-7815-CD2C-4FF9F94C10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подчинён главному или другому второстепенному члену;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распространяет предикативную основу;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поясняет, распространяет слова или предикативную основу в целом (</a:t>
            </a:r>
            <a:r>
              <a:rPr lang="ru-RU" dirty="0" err="1"/>
              <a:t>присловные</a:t>
            </a:r>
            <a:r>
              <a:rPr lang="ru-RU" dirty="0"/>
              <a:t> и </a:t>
            </a:r>
            <a:r>
              <a:rPr lang="ru-RU" dirty="0" err="1"/>
              <a:t>приосновные</a:t>
            </a:r>
            <a:r>
              <a:rPr lang="ru-RU" dirty="0"/>
              <a:t> члены);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i="1" dirty="0"/>
              <a:t>Окно выходило на террасу над морем.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 словам матери, я рос крепким и здоровым.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87401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2124FE6-62DB-BF8A-77B6-5248B000623F}"/>
              </a:ext>
            </a:extLst>
          </p:cNvPr>
          <p:cNvSpPr/>
          <p:nvPr/>
        </p:nvSpPr>
        <p:spPr>
          <a:xfrm>
            <a:off x="2392071" y="923931"/>
            <a:ext cx="7221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/>
                <a:solidFill>
                  <a:schemeClr val="accent3"/>
                </a:solidFill>
              </a:rPr>
              <a:t>второстепенные члены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169D52-0D94-EB6B-17CC-41D14CE7312B}"/>
              </a:ext>
            </a:extLst>
          </p:cNvPr>
          <p:cNvSpPr/>
          <p:nvPr/>
        </p:nvSpPr>
        <p:spPr>
          <a:xfrm>
            <a:off x="653473" y="2855368"/>
            <a:ext cx="63690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морфологизованные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279434C-C310-0155-27FE-BAD23186DEFF}"/>
              </a:ext>
            </a:extLst>
          </p:cNvPr>
          <p:cNvSpPr/>
          <p:nvPr/>
        </p:nvSpPr>
        <p:spPr>
          <a:xfrm>
            <a:off x="4602546" y="4482006"/>
            <a:ext cx="70799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>
                <a:ln w="0"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неморфологизованные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53F5EE14-8D49-5FE5-3E65-470921EDCEA3}"/>
              </a:ext>
            </a:extLst>
          </p:cNvPr>
          <p:cNvCxnSpPr>
            <a:cxnSpLocks/>
          </p:cNvCxnSpPr>
          <p:nvPr/>
        </p:nvCxnSpPr>
        <p:spPr>
          <a:xfrm flipH="1">
            <a:off x="4226767" y="1922106"/>
            <a:ext cx="1250507" cy="1017037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9B5FE688-617F-09A4-7734-874A1B7C126E}"/>
              </a:ext>
            </a:extLst>
          </p:cNvPr>
          <p:cNvCxnSpPr>
            <a:cxnSpLocks/>
          </p:cNvCxnSpPr>
          <p:nvPr/>
        </p:nvCxnSpPr>
        <p:spPr>
          <a:xfrm>
            <a:off x="6839339" y="1842796"/>
            <a:ext cx="1838491" cy="2482344"/>
          </a:xfrm>
          <a:prstGeom prst="straightConnector1">
            <a:avLst/>
          </a:prstGeom>
          <a:ln w="571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08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C0A544-87C0-D795-E455-47E36778D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Определение.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C345F5-180B-C36F-5BA6-15F65C5B3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Обозначает признак.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Подчинено любому члену предложения, выраженному существительным или субстантивированным словом.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Между определением и определяемым словом атрибутивные отношения.</a:t>
            </a:r>
          </a:p>
        </p:txBody>
      </p:sp>
    </p:spTree>
    <p:extLst>
      <p:ext uri="{BB962C8B-B14F-4D97-AF65-F5344CB8AC3E}">
        <p14:creationId xmlns:p14="http://schemas.microsoft.com/office/powerpoint/2010/main" val="103110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162FC-443B-6FFE-8C8F-9A5B5FF08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Особенности согласования определений.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3BF577-BC03-D281-1791-0331AE888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kern="0" dirty="0">
                <a:effectLst/>
                <a:ea typeface="Calibri" panose="020F0502020204030204" pitchFamily="34" charset="0"/>
              </a:rPr>
              <a:t>Согласование в роде. </a:t>
            </a:r>
            <a:r>
              <a:rPr lang="ru-RU" i="1" kern="0" dirty="0">
                <a:effectLst/>
                <a:ea typeface="Calibri" panose="020F0502020204030204" pitchFamily="34" charset="0"/>
              </a:rPr>
              <a:t>Моя сестра – </a:t>
            </a:r>
            <a:r>
              <a:rPr lang="ru-RU" b="1" i="1" kern="0" dirty="0">
                <a:effectLst/>
                <a:ea typeface="Calibri" panose="020F0502020204030204" pitchFamily="34" charset="0"/>
              </a:rPr>
              <a:t>опытный</a:t>
            </a:r>
            <a:r>
              <a:rPr lang="ru-RU" i="1" kern="0" dirty="0">
                <a:effectLst/>
                <a:ea typeface="Calibri" panose="020F0502020204030204" pitchFamily="34" charset="0"/>
              </a:rPr>
              <a:t> врач.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Согласование в числе. </a:t>
            </a:r>
            <a:r>
              <a:rPr lang="ru-RU" b="1" i="1" dirty="0"/>
              <a:t>Старшие</a:t>
            </a:r>
            <a:r>
              <a:rPr lang="ru-RU" i="1" dirty="0"/>
              <a:t> брат и сестра живут в городе. Издалека слышались </a:t>
            </a:r>
            <a:r>
              <a:rPr lang="ru-RU" b="1" i="1" dirty="0"/>
              <a:t>необыкновенный</a:t>
            </a:r>
            <a:r>
              <a:rPr lang="ru-RU" i="1" dirty="0"/>
              <a:t> шум и говор.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Согласование в падеже. </a:t>
            </a:r>
            <a:r>
              <a:rPr lang="ru-RU" i="1" dirty="0"/>
              <a:t>Произошло кое-что </a:t>
            </a:r>
            <a:r>
              <a:rPr lang="ru-RU" b="1" i="1" dirty="0"/>
              <a:t>невероятное</a:t>
            </a:r>
            <a:r>
              <a:rPr lang="ru-RU" i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4896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9FDA0-17BF-3367-F721-FDC850CBE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Неморфологизованное определение.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CABE96-B437-01BA-4C42-5AE7FAC97C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Притяжательные местоимения её, его, их. </a:t>
            </a:r>
            <a:r>
              <a:rPr lang="ru-RU" b="1" i="1" dirty="0"/>
              <a:t>Его</a:t>
            </a:r>
            <a:r>
              <a:rPr lang="ru-RU" i="1" dirty="0"/>
              <a:t> книги мне не понравились.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Сравнительная степень прилагательного. </a:t>
            </a:r>
            <a:r>
              <a:rPr lang="ru-RU" i="1" dirty="0"/>
              <a:t>Я хочу купить платье </a:t>
            </a:r>
            <a:r>
              <a:rPr lang="ru-RU" b="1" i="1" dirty="0"/>
              <a:t>подешевле</a:t>
            </a:r>
            <a:r>
              <a:rPr lang="ru-RU" i="1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Наречие. </a:t>
            </a:r>
            <a:r>
              <a:rPr lang="ru-RU" i="1" dirty="0"/>
              <a:t>На стене была надпись </a:t>
            </a:r>
            <a:r>
              <a:rPr lang="ru-RU" b="1" i="1" dirty="0"/>
              <a:t>по-французски</a:t>
            </a:r>
            <a:r>
              <a:rPr lang="ru-RU" i="1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Инфинитив. </a:t>
            </a:r>
            <a:r>
              <a:rPr lang="ru-RU" i="1" dirty="0"/>
              <a:t>Стремление </a:t>
            </a:r>
            <a:r>
              <a:rPr lang="ru-RU" b="1" i="1" dirty="0"/>
              <a:t>уехать</a:t>
            </a:r>
            <a:r>
              <a:rPr lang="ru-RU" i="1" dirty="0"/>
              <a:t> казалось непреодолимым.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Числительное. </a:t>
            </a:r>
            <a:r>
              <a:rPr lang="ru-RU" i="1" dirty="0"/>
              <a:t>Я ищу квартиру </a:t>
            </a:r>
            <a:r>
              <a:rPr lang="ru-RU" b="1" i="1" dirty="0"/>
              <a:t>пять</a:t>
            </a:r>
            <a:r>
              <a:rPr lang="ru-RU" i="1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Существительное.</a:t>
            </a:r>
          </a:p>
        </p:txBody>
      </p:sp>
    </p:spTree>
    <p:extLst>
      <p:ext uri="{BB962C8B-B14F-4D97-AF65-F5344CB8AC3E}">
        <p14:creationId xmlns:p14="http://schemas.microsoft.com/office/powerpoint/2010/main" val="178884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4DE14-150D-0AA3-09FA-05985CDF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Продуктивные формы существительного в роли определения.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C4ED936-8660-A418-2D1F-20C76C736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Р.п</a:t>
            </a:r>
            <a:r>
              <a:rPr lang="ru-RU" dirty="0"/>
              <a:t>. без предлога. </a:t>
            </a:r>
            <a:r>
              <a:rPr lang="ru-RU" i="1" dirty="0"/>
              <a:t>Стена </a:t>
            </a:r>
            <a:r>
              <a:rPr lang="ru-RU" b="1" i="1" dirty="0"/>
              <a:t>дома</a:t>
            </a:r>
            <a:r>
              <a:rPr lang="ru-RU" i="1" dirty="0"/>
              <a:t> была увита плющом.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Т.п. + предлог </a:t>
            </a:r>
            <a:r>
              <a:rPr lang="ru-RU" b="1" dirty="0"/>
              <a:t>с</a:t>
            </a:r>
            <a:r>
              <a:rPr lang="ru-RU" dirty="0"/>
              <a:t>. </a:t>
            </a:r>
            <a:r>
              <a:rPr lang="ru-RU" i="1" dirty="0"/>
              <a:t>На обочине стоял дом </a:t>
            </a:r>
            <a:r>
              <a:rPr lang="ru-RU" b="1" i="1" dirty="0"/>
              <a:t>с </a:t>
            </a:r>
            <a:r>
              <a:rPr lang="ru-RU" i="1" dirty="0"/>
              <a:t>голубой </a:t>
            </a:r>
            <a:r>
              <a:rPr lang="ru-RU" b="1" i="1" dirty="0"/>
              <a:t>дверью</a:t>
            </a:r>
            <a:r>
              <a:rPr lang="ru-RU" i="1" dirty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err="1"/>
              <a:t>П.п</a:t>
            </a:r>
            <a:r>
              <a:rPr lang="ru-RU" dirty="0"/>
              <a:t>. + предлог </a:t>
            </a:r>
            <a:r>
              <a:rPr lang="ru-RU" b="1" dirty="0"/>
              <a:t>в</a:t>
            </a:r>
            <a:r>
              <a:rPr lang="ru-RU" dirty="0"/>
              <a:t>. </a:t>
            </a:r>
            <a:r>
              <a:rPr lang="ru-RU" i="1" dirty="0"/>
              <a:t>Человек </a:t>
            </a:r>
            <a:r>
              <a:rPr lang="ru-RU" b="1" i="1" dirty="0"/>
              <a:t>в </a:t>
            </a:r>
            <a:r>
              <a:rPr lang="ru-RU" i="1" dirty="0"/>
              <a:t>норковой </a:t>
            </a:r>
            <a:r>
              <a:rPr lang="ru-RU" b="1" i="1" dirty="0"/>
              <a:t>шубе</a:t>
            </a:r>
            <a:r>
              <a:rPr lang="ru-RU" i="1" dirty="0"/>
              <a:t> смотрел на меня недружелюбно.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/>
              <a:t>Предложно-падежная словоформа со значением пространства. </a:t>
            </a:r>
            <a:r>
              <a:rPr lang="ru-RU" i="1" dirty="0"/>
              <a:t>Дорога </a:t>
            </a:r>
            <a:r>
              <a:rPr lang="ru-RU" b="1" i="1" dirty="0"/>
              <a:t>в магазин </a:t>
            </a:r>
            <a:r>
              <a:rPr lang="ru-RU" i="1" dirty="0"/>
              <a:t>очень кривая.</a:t>
            </a:r>
          </a:p>
        </p:txBody>
      </p:sp>
    </p:spTree>
    <p:extLst>
      <p:ext uri="{BB962C8B-B14F-4D97-AF65-F5344CB8AC3E}">
        <p14:creationId xmlns:p14="http://schemas.microsoft.com/office/powerpoint/2010/main" val="619679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2891C-47BD-1556-1720-E560A716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Приложение.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569B26-D494-4368-C766-7D80B5D33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6763" y="1107428"/>
            <a:ext cx="10213200" cy="466822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Заключает в себе второе наименование предмета, обозначенного определяемым существительным.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Подчинение формально не выражается, потому что формы могут не совпадать в роде и числе (</a:t>
            </a:r>
            <a:r>
              <a:rPr lang="ru-RU" i="1" dirty="0"/>
              <a:t>станция Подлипки Дачные, женщина-врач</a:t>
            </a:r>
            <a:r>
              <a:rPr lang="ru-RU" dirty="0"/>
              <a:t>), существительное по своим свойствам не принадлежит к согласуемым словам, именительный падеж не может выражать зависимость.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dirty="0"/>
              <a:t>На чешский приложения переводятся согласованными определениями: </a:t>
            </a:r>
            <a:r>
              <a:rPr lang="ru-RU" b="1" i="1" dirty="0"/>
              <a:t>старуха</a:t>
            </a:r>
            <a:r>
              <a:rPr lang="ru-RU" i="1" dirty="0"/>
              <a:t>-мать (</a:t>
            </a:r>
            <a:r>
              <a:rPr lang="ru-RU" i="1" dirty="0" err="1"/>
              <a:t>stařičká</a:t>
            </a:r>
            <a:r>
              <a:rPr lang="ru-RU" i="1" dirty="0"/>
              <a:t> </a:t>
            </a:r>
            <a:r>
              <a:rPr lang="ru-RU" i="1" dirty="0" err="1"/>
              <a:t>matka</a:t>
            </a:r>
            <a:r>
              <a:rPr lang="ru-RU" i="1" dirty="0"/>
              <a:t>), студент-</a:t>
            </a:r>
            <a:r>
              <a:rPr lang="ru-RU" b="1" i="1" dirty="0"/>
              <a:t>отличник </a:t>
            </a:r>
            <a:r>
              <a:rPr lang="ru-RU" i="1" dirty="0"/>
              <a:t>(</a:t>
            </a:r>
            <a:r>
              <a:rPr lang="ru-RU" i="1" dirty="0" err="1"/>
              <a:t>výtečný</a:t>
            </a:r>
            <a:r>
              <a:rPr lang="ru-RU" i="1" dirty="0"/>
              <a:t> </a:t>
            </a:r>
            <a:r>
              <a:rPr lang="ru-RU" i="1" dirty="0" err="1"/>
              <a:t>student</a:t>
            </a:r>
            <a:r>
              <a:rPr lang="ru-RU" i="1" dirty="0"/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7281104"/>
      </p:ext>
    </p:extLst>
  </p:cSld>
  <p:clrMapOvr>
    <a:masterClrMapping/>
  </p:clrMapOvr>
</p:sld>
</file>

<file path=ppt/theme/theme1.xml><?xml version="1.0" encoding="utf-8"?>
<a:theme xmlns:a="http://schemas.openxmlformats.org/drawingml/2006/main" name="FrostyVTI">
  <a:themeElements>
    <a:clrScheme name="Frosty">
      <a:dk1>
        <a:sysClr val="windowText" lastClr="000000"/>
      </a:dk1>
      <a:lt1>
        <a:sysClr val="window" lastClr="FFFFFF"/>
      </a:lt1>
      <a:dk2>
        <a:srgbClr val="0B2827"/>
      </a:dk2>
      <a:lt2>
        <a:srgbClr val="DAE3E3"/>
      </a:lt2>
      <a:accent1>
        <a:srgbClr val="767E37"/>
      </a:accent1>
      <a:accent2>
        <a:srgbClr val="B495C2"/>
      </a:accent2>
      <a:accent3>
        <a:srgbClr val="8FA3A3"/>
      </a:accent3>
      <a:accent4>
        <a:srgbClr val="CE7F01"/>
      </a:accent4>
      <a:accent5>
        <a:srgbClr val="D15A29"/>
      </a:accent5>
      <a:accent6>
        <a:srgbClr val="B88470"/>
      </a:accent6>
      <a:hlink>
        <a:srgbClr val="B57001"/>
      </a:hlink>
      <a:folHlink>
        <a:srgbClr val="996209"/>
      </a:folHlink>
    </a:clrScheme>
    <a:fontScheme name="Frosted Leaf">
      <a:majorFont>
        <a:latin typeface="Goudy Old Style"/>
        <a:ea typeface=""/>
        <a:cs typeface=""/>
      </a:majorFont>
      <a:minorFont>
        <a:latin typeface="Avenir Next LT Pro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ostyVTI" id="{DD283BC3-E0B6-4E4B-91CF-F0F54D51BB21}" vid="{3EE220F7-F497-4893-BE1F-7BB1D607421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Мороз</Template>
  <TotalTime>2760</TotalTime>
  <Words>1238</Words>
  <Application>Microsoft Office PowerPoint</Application>
  <PresentationFormat>Широкоэкранный</PresentationFormat>
  <Paragraphs>119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Avenir Next LT Pro</vt:lpstr>
      <vt:lpstr>Calibri</vt:lpstr>
      <vt:lpstr>Courier New</vt:lpstr>
      <vt:lpstr>Goudy Old Style</vt:lpstr>
      <vt:lpstr>Times New Roman</vt:lpstr>
      <vt:lpstr>Wingdings</vt:lpstr>
      <vt:lpstr>FrostyVTI</vt:lpstr>
      <vt:lpstr>Второстепенные члены предложения.</vt:lpstr>
      <vt:lpstr>Презентация PowerPoint</vt:lpstr>
      <vt:lpstr>Второстепенный член </vt:lpstr>
      <vt:lpstr>Презентация PowerPoint</vt:lpstr>
      <vt:lpstr>Определение. </vt:lpstr>
      <vt:lpstr>Особенности согласования определений. </vt:lpstr>
      <vt:lpstr>Неморфологизованное определение. </vt:lpstr>
      <vt:lpstr>Продуктивные формы существительного в роли определения.</vt:lpstr>
      <vt:lpstr>Приложение. </vt:lpstr>
      <vt:lpstr>Дополнение. </vt:lpstr>
      <vt:lpstr>Презентация PowerPoint</vt:lpstr>
      <vt:lpstr>Презентация PowerPoint</vt:lpstr>
      <vt:lpstr>Прямое дополнение. </vt:lpstr>
      <vt:lpstr>Презентация PowerPoint</vt:lpstr>
      <vt:lpstr>Дополнение, выраженное инфинитивом. </vt:lpstr>
      <vt:lpstr>Обстоятельство. </vt:lpstr>
      <vt:lpstr>Разряды обстоятельств по смыслу: </vt:lpstr>
      <vt:lpstr>Презентация PowerPoint</vt:lpstr>
      <vt:lpstr>Некоторые отличия от чешского языка: </vt:lpstr>
      <vt:lpstr>Дуплексив. </vt:lpstr>
      <vt:lpstr>Неполные предложения.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 синтаксиса. Словосочетание.</dc:title>
  <dc:creator>Liudmila Huskova</dc:creator>
  <cp:lastModifiedBy>Liudmila Huskova</cp:lastModifiedBy>
  <cp:revision>5</cp:revision>
  <dcterms:created xsi:type="dcterms:W3CDTF">2023-02-14T12:55:58Z</dcterms:created>
  <dcterms:modified xsi:type="dcterms:W3CDTF">2023-03-24T09:36:03Z</dcterms:modified>
</cp:coreProperties>
</file>