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17" r:id="rId4"/>
    <p:sldId id="313" r:id="rId5"/>
    <p:sldId id="314" r:id="rId6"/>
    <p:sldId id="322" r:id="rId7"/>
    <p:sldId id="323" r:id="rId8"/>
    <p:sldId id="311" r:id="rId9"/>
    <p:sldId id="318" r:id="rId10"/>
    <p:sldId id="344" r:id="rId11"/>
    <p:sldId id="283" r:id="rId12"/>
    <p:sldId id="284" r:id="rId13"/>
    <p:sldId id="343" r:id="rId14"/>
    <p:sldId id="285" r:id="rId15"/>
    <p:sldId id="286" r:id="rId16"/>
    <p:sldId id="287" r:id="rId17"/>
    <p:sldId id="326" r:id="rId18"/>
    <p:sldId id="345" r:id="rId19"/>
    <p:sldId id="346" r:id="rId20"/>
    <p:sldId id="347" r:id="rId21"/>
    <p:sldId id="348" r:id="rId22"/>
    <p:sldId id="292" r:id="rId23"/>
    <p:sldId id="321" r:id="rId24"/>
    <p:sldId id="324" r:id="rId25"/>
    <p:sldId id="325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CE8FA-34D0-4A9C-A89C-D2D4FC6316F9}" v="48" dt="2020-03-22T19:50:19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Pluharikova Pomajzlova" userId="336c6b2fb188a83a" providerId="LiveId" clId="{A8318953-622C-41B0-BC55-865CD1E92848}"/>
    <pc:docChg chg="undo custSel mod addSld delSld modSld">
      <pc:chgData name="Jana Pluharikova Pomajzlova" userId="336c6b2fb188a83a" providerId="LiveId" clId="{A8318953-622C-41B0-BC55-865CD1E92848}" dt="2020-03-22T19:51:42.714" v="3057" actId="26606"/>
      <pc:docMkLst>
        <pc:docMk/>
      </pc:docMkLst>
      <pc:sldChg chg="modSp mod">
        <pc:chgData name="Jana Pluharikova Pomajzlova" userId="336c6b2fb188a83a" providerId="LiveId" clId="{A8318953-622C-41B0-BC55-865CD1E92848}" dt="2020-03-21T05:22:11.865" v="82" actId="20577"/>
        <pc:sldMkLst>
          <pc:docMk/>
          <pc:sldMk cId="0" sldId="268"/>
        </pc:sldMkLst>
        <pc:spChg chg="mod">
          <ac:chgData name="Jana Pluharikova Pomajzlova" userId="336c6b2fb188a83a" providerId="LiveId" clId="{A8318953-622C-41B0-BC55-865CD1E92848}" dt="2020-03-21T05:22:11.865" v="82" actId="20577"/>
          <ac:spMkLst>
            <pc:docMk/>
            <pc:sldMk cId="0" sldId="268"/>
            <ac:spMk id="61443" creationId="{DBBF9DC0-EDD0-4405-84E0-CF958D2F014C}"/>
          </ac:spMkLst>
        </pc:spChg>
      </pc:sldChg>
      <pc:sldChg chg="modSp add mod">
        <pc:chgData name="Jana Pluharikova Pomajzlova" userId="336c6b2fb188a83a" providerId="LiveId" clId="{A8318953-622C-41B0-BC55-865CD1E92848}" dt="2020-03-22T18:57:31.801" v="323" actId="27636"/>
        <pc:sldMkLst>
          <pc:docMk/>
          <pc:sldMk cId="0" sldId="283"/>
        </pc:sldMkLst>
        <pc:spChg chg="mod">
          <ac:chgData name="Jana Pluharikova Pomajzlova" userId="336c6b2fb188a83a" providerId="LiveId" clId="{A8318953-622C-41B0-BC55-865CD1E92848}" dt="2020-03-22T18:54:25.924" v="301" actId="207"/>
          <ac:spMkLst>
            <pc:docMk/>
            <pc:sldMk cId="0" sldId="283"/>
            <ac:spMk id="2" creationId="{00000000-0000-0000-0000-000000000000}"/>
          </ac:spMkLst>
        </pc:spChg>
        <pc:spChg chg="mod">
          <ac:chgData name="Jana Pluharikova Pomajzlova" userId="336c6b2fb188a83a" providerId="LiveId" clId="{A8318953-622C-41B0-BC55-865CD1E92848}" dt="2020-03-22T18:57:31.801" v="323" actId="27636"/>
          <ac:spMkLst>
            <pc:docMk/>
            <pc:sldMk cId="0" sldId="283"/>
            <ac:spMk id="3" creationId="{00000000-0000-0000-0000-000000000000}"/>
          </ac:spMkLst>
        </pc:spChg>
      </pc:sldChg>
      <pc:sldChg chg="modSp add mod">
        <pc:chgData name="Jana Pluharikova Pomajzlova" userId="336c6b2fb188a83a" providerId="LiveId" clId="{A8318953-622C-41B0-BC55-865CD1E92848}" dt="2020-03-22T19:05:49.947" v="384" actId="20577"/>
        <pc:sldMkLst>
          <pc:docMk/>
          <pc:sldMk cId="0" sldId="284"/>
        </pc:sldMkLst>
        <pc:spChg chg="mod">
          <ac:chgData name="Jana Pluharikova Pomajzlova" userId="336c6b2fb188a83a" providerId="LiveId" clId="{A8318953-622C-41B0-BC55-865CD1E92848}" dt="2020-03-22T19:05:45.723" v="383" actId="207"/>
          <ac:spMkLst>
            <pc:docMk/>
            <pc:sldMk cId="0" sldId="284"/>
            <ac:spMk id="2" creationId="{00000000-0000-0000-0000-000000000000}"/>
          </ac:spMkLst>
        </pc:spChg>
        <pc:spChg chg="mod">
          <ac:chgData name="Jana Pluharikova Pomajzlova" userId="336c6b2fb188a83a" providerId="LiveId" clId="{A8318953-622C-41B0-BC55-865CD1E92848}" dt="2020-03-22T19:05:49.947" v="384" actId="20577"/>
          <ac:spMkLst>
            <pc:docMk/>
            <pc:sldMk cId="0" sldId="284"/>
            <ac:spMk id="3" creationId="{00000000-0000-0000-0000-000000000000}"/>
          </ac:spMkLst>
        </pc:spChg>
      </pc:sldChg>
      <pc:sldChg chg="addSp modSp add mod setBg">
        <pc:chgData name="Jana Pluharikova Pomajzlova" userId="336c6b2fb188a83a" providerId="LiveId" clId="{A8318953-622C-41B0-BC55-865CD1E92848}" dt="2020-03-22T19:16:41.916" v="953" actId="255"/>
        <pc:sldMkLst>
          <pc:docMk/>
          <pc:sldMk cId="0" sldId="285"/>
        </pc:sldMkLst>
        <pc:spChg chg="mod">
          <ac:chgData name="Jana Pluharikova Pomajzlova" userId="336c6b2fb188a83a" providerId="LiveId" clId="{A8318953-622C-41B0-BC55-865CD1E92848}" dt="2020-03-22T19:16:26.233" v="950" actId="26606"/>
          <ac:spMkLst>
            <pc:docMk/>
            <pc:sldMk cId="0" sldId="285"/>
            <ac:spMk id="2" creationId="{00000000-0000-0000-0000-000000000000}"/>
          </ac:spMkLst>
        </pc:spChg>
        <pc:spChg chg="mod">
          <ac:chgData name="Jana Pluharikova Pomajzlova" userId="336c6b2fb188a83a" providerId="LiveId" clId="{A8318953-622C-41B0-BC55-865CD1E92848}" dt="2020-03-22T19:16:41.916" v="953" actId="255"/>
          <ac:spMkLst>
            <pc:docMk/>
            <pc:sldMk cId="0" sldId="285"/>
            <ac:spMk id="3" creationId="{00000000-0000-0000-0000-000000000000}"/>
          </ac:spMkLst>
        </pc:spChg>
        <pc:spChg chg="add">
          <ac:chgData name="Jana Pluharikova Pomajzlova" userId="336c6b2fb188a83a" providerId="LiveId" clId="{A8318953-622C-41B0-BC55-865CD1E92848}" dt="2020-03-22T19:16:26.233" v="950" actId="26606"/>
          <ac:spMkLst>
            <pc:docMk/>
            <pc:sldMk cId="0" sldId="285"/>
            <ac:spMk id="71" creationId="{C8A3C342-1D03-412F-8DD3-BF519E8E0AE9}"/>
          </ac:spMkLst>
        </pc:spChg>
        <pc:spChg chg="add">
          <ac:chgData name="Jana Pluharikova Pomajzlova" userId="336c6b2fb188a83a" providerId="LiveId" clId="{A8318953-622C-41B0-BC55-865CD1E92848}" dt="2020-03-22T19:16:26.233" v="950" actId="26606"/>
          <ac:spMkLst>
            <pc:docMk/>
            <pc:sldMk cId="0" sldId="285"/>
            <ac:spMk id="73" creationId="{81CC9B02-E087-4350-AEBD-2C3CF001AF01}"/>
          </ac:spMkLst>
        </pc:spChg>
        <pc:picChg chg="add mod">
          <ac:chgData name="Jana Pluharikova Pomajzlova" userId="336c6b2fb188a83a" providerId="LiveId" clId="{A8318953-622C-41B0-BC55-865CD1E92848}" dt="2020-03-22T19:16:26.233" v="950" actId="26606"/>
          <ac:picMkLst>
            <pc:docMk/>
            <pc:sldMk cId="0" sldId="285"/>
            <ac:picMk id="3074" creationId="{E56B0957-C8A2-48A5-8AC5-873EFB06B6CB}"/>
          </ac:picMkLst>
        </pc:picChg>
      </pc:sldChg>
      <pc:sldChg chg="addSp modSp add mod setBg setClrOvrMap">
        <pc:chgData name="Jana Pluharikova Pomajzlova" userId="336c6b2fb188a83a" providerId="LiveId" clId="{A8318953-622C-41B0-BC55-865CD1E92848}" dt="2020-03-22T19:28:46.141" v="1002" actId="255"/>
        <pc:sldMkLst>
          <pc:docMk/>
          <pc:sldMk cId="0" sldId="286"/>
        </pc:sldMkLst>
        <pc:spChg chg="mod">
          <ac:chgData name="Jana Pluharikova Pomajzlova" userId="336c6b2fb188a83a" providerId="LiveId" clId="{A8318953-622C-41B0-BC55-865CD1E92848}" dt="2020-03-22T19:28:39.712" v="1001" actId="26606"/>
          <ac:spMkLst>
            <pc:docMk/>
            <pc:sldMk cId="0" sldId="286"/>
            <ac:spMk id="2" creationId="{00000000-0000-0000-0000-000000000000}"/>
          </ac:spMkLst>
        </pc:spChg>
        <pc:spChg chg="add">
          <ac:chgData name="Jana Pluharikova Pomajzlova" userId="336c6b2fb188a83a" providerId="LiveId" clId="{A8318953-622C-41B0-BC55-865CD1E92848}" dt="2020-03-22T19:28:39.712" v="1001" actId="26606"/>
          <ac:spMkLst>
            <pc:docMk/>
            <pc:sldMk cId="0" sldId="286"/>
            <ac:spMk id="73" creationId="{B4AAD3FD-83A5-4B89-9F8F-01B8870865BE}"/>
          </ac:spMkLst>
        </pc:spChg>
        <pc:spChg chg="add">
          <ac:chgData name="Jana Pluharikova Pomajzlova" userId="336c6b2fb188a83a" providerId="LiveId" clId="{A8318953-622C-41B0-BC55-865CD1E92848}" dt="2020-03-22T19:28:39.712" v="1001" actId="26606"/>
          <ac:spMkLst>
            <pc:docMk/>
            <pc:sldMk cId="0" sldId="286"/>
            <ac:spMk id="75" creationId="{61752F1D-FC0F-4103-9584-630E643CCDA6}"/>
          </ac:spMkLst>
        </pc:spChg>
        <pc:spChg chg="add">
          <ac:chgData name="Jana Pluharikova Pomajzlova" userId="336c6b2fb188a83a" providerId="LiveId" clId="{A8318953-622C-41B0-BC55-865CD1E92848}" dt="2020-03-22T19:28:39.712" v="1001" actId="26606"/>
          <ac:spMkLst>
            <pc:docMk/>
            <pc:sldMk cId="0" sldId="286"/>
            <ac:spMk id="77" creationId="{70151CB7-E7DE-4917-B831-01DF9CE01306}"/>
          </ac:spMkLst>
        </pc:spChg>
        <pc:spChg chg="add">
          <ac:chgData name="Jana Pluharikova Pomajzlova" userId="336c6b2fb188a83a" providerId="LiveId" clId="{A8318953-622C-41B0-BC55-865CD1E92848}" dt="2020-03-22T19:28:39.712" v="1001" actId="26606"/>
          <ac:spMkLst>
            <pc:docMk/>
            <pc:sldMk cId="0" sldId="286"/>
            <ac:spMk id="79" creationId="{A92A1116-1C84-41DF-B803-1F7B0883EC82}"/>
          </ac:spMkLst>
        </pc:spChg>
        <pc:spChg chg="mod ord">
          <ac:chgData name="Jana Pluharikova Pomajzlova" userId="336c6b2fb188a83a" providerId="LiveId" clId="{A8318953-622C-41B0-BC55-865CD1E92848}" dt="2020-03-22T19:28:46.141" v="1002" actId="255"/>
          <ac:spMkLst>
            <pc:docMk/>
            <pc:sldMk cId="0" sldId="286"/>
            <ac:spMk id="80899" creationId="{00000000-0000-0000-0000-000000000000}"/>
          </ac:spMkLst>
        </pc:spChg>
        <pc:picChg chg="mod">
          <ac:chgData name="Jana Pluharikova Pomajzlova" userId="336c6b2fb188a83a" providerId="LiveId" clId="{A8318953-622C-41B0-BC55-865CD1E92848}" dt="2020-03-22T19:28:39.712" v="1001" actId="26606"/>
          <ac:picMkLst>
            <pc:docMk/>
            <pc:sldMk cId="0" sldId="286"/>
            <ac:picMk id="80900" creationId="{00000000-0000-0000-0000-000000000000}"/>
          </ac:picMkLst>
        </pc:picChg>
      </pc:sldChg>
      <pc:sldChg chg="addSp delSp modSp add mod setBg setClrOvrMap">
        <pc:chgData name="Jana Pluharikova Pomajzlova" userId="336c6b2fb188a83a" providerId="LiveId" clId="{A8318953-622C-41B0-BC55-865CD1E92848}" dt="2020-03-22T19:29:07.411" v="1003" actId="26606"/>
        <pc:sldMkLst>
          <pc:docMk/>
          <pc:sldMk cId="0" sldId="287"/>
        </pc:sldMkLst>
        <pc:spChg chg="mod">
          <ac:chgData name="Jana Pluharikova Pomajzlova" userId="336c6b2fb188a83a" providerId="LiveId" clId="{A8318953-622C-41B0-BC55-865CD1E92848}" dt="2020-03-22T19:29:07.411" v="1003" actId="26606"/>
          <ac:spMkLst>
            <pc:docMk/>
            <pc:sldMk cId="0" sldId="287"/>
            <ac:spMk id="2" creationId="{00000000-0000-0000-0000-000000000000}"/>
          </ac:spMkLst>
        </pc:spChg>
        <pc:spChg chg="del mod">
          <ac:chgData name="Jana Pluharikova Pomajzlova" userId="336c6b2fb188a83a" providerId="LiveId" clId="{A8318953-622C-41B0-BC55-865CD1E92848}" dt="2020-03-22T19:29:07.411" v="1003" actId="26606"/>
          <ac:spMkLst>
            <pc:docMk/>
            <pc:sldMk cId="0" sldId="287"/>
            <ac:spMk id="3" creationId="{00000000-0000-0000-0000-000000000000}"/>
          </ac:spMkLst>
        </pc:spChg>
        <pc:spChg chg="add">
          <ac:chgData name="Jana Pluharikova Pomajzlova" userId="336c6b2fb188a83a" providerId="LiveId" clId="{A8318953-622C-41B0-BC55-865CD1E92848}" dt="2020-03-22T19:29:07.411" v="1003" actId="26606"/>
          <ac:spMkLst>
            <pc:docMk/>
            <pc:sldMk cId="0" sldId="287"/>
            <ac:spMk id="10" creationId="{4E78424C-6FD0-41F8-9CAA-5DC19C42359F}"/>
          </ac:spMkLst>
        </pc:spChg>
        <pc:spChg chg="add">
          <ac:chgData name="Jana Pluharikova Pomajzlova" userId="336c6b2fb188a83a" providerId="LiveId" clId="{A8318953-622C-41B0-BC55-865CD1E92848}" dt="2020-03-22T19:29:07.411" v="1003" actId="26606"/>
          <ac:spMkLst>
            <pc:docMk/>
            <pc:sldMk cId="0" sldId="287"/>
            <ac:spMk id="12" creationId="{DD136760-57DC-4301-8BEA-B71AD2D13905}"/>
          </ac:spMkLst>
        </pc:spChg>
        <pc:spChg chg="add">
          <ac:chgData name="Jana Pluharikova Pomajzlova" userId="336c6b2fb188a83a" providerId="LiveId" clId="{A8318953-622C-41B0-BC55-865CD1E92848}" dt="2020-03-22T19:29:07.411" v="1003" actId="26606"/>
          <ac:spMkLst>
            <pc:docMk/>
            <pc:sldMk cId="0" sldId="287"/>
            <ac:spMk id="14" creationId="{BDC58DEA-1307-4F44-AD47-E613D8B76A89}"/>
          </ac:spMkLst>
        </pc:spChg>
        <pc:spChg chg="add">
          <ac:chgData name="Jana Pluharikova Pomajzlova" userId="336c6b2fb188a83a" providerId="LiveId" clId="{A8318953-622C-41B0-BC55-865CD1E92848}" dt="2020-03-22T19:29:07.411" v="1003" actId="26606"/>
          <ac:spMkLst>
            <pc:docMk/>
            <pc:sldMk cId="0" sldId="287"/>
            <ac:spMk id="16" creationId="{C99B912D-1E4B-42AF-A2BE-CFEFEC916EE7}"/>
          </ac:spMkLst>
        </pc:spChg>
        <pc:graphicFrameChg chg="add">
          <ac:chgData name="Jana Pluharikova Pomajzlova" userId="336c6b2fb188a83a" providerId="LiveId" clId="{A8318953-622C-41B0-BC55-865CD1E92848}" dt="2020-03-22T19:29:07.411" v="1003" actId="26606"/>
          <ac:graphicFrameMkLst>
            <pc:docMk/>
            <pc:sldMk cId="0" sldId="287"/>
            <ac:graphicFrameMk id="5" creationId="{C0D2A6F9-9358-422C-954D-07DCB350A833}"/>
          </ac:graphicFrameMkLst>
        </pc:graphicFrameChg>
      </pc:sldChg>
      <pc:sldChg chg="modSp add mod">
        <pc:chgData name="Jana Pluharikova Pomajzlova" userId="336c6b2fb188a83a" providerId="LiveId" clId="{A8318953-622C-41B0-BC55-865CD1E92848}" dt="2020-03-22T19:41:52.876" v="2163" actId="20577"/>
        <pc:sldMkLst>
          <pc:docMk/>
          <pc:sldMk cId="0" sldId="292"/>
        </pc:sldMkLst>
        <pc:spChg chg="mod">
          <ac:chgData name="Jana Pluharikova Pomajzlova" userId="336c6b2fb188a83a" providerId="LiveId" clId="{A8318953-622C-41B0-BC55-865CD1E92848}" dt="2020-03-22T19:41:52.876" v="2163" actId="20577"/>
          <ac:spMkLst>
            <pc:docMk/>
            <pc:sldMk cId="0" sldId="292"/>
            <ac:spMk id="2" creationId="{00000000-0000-0000-0000-000000000000}"/>
          </ac:spMkLst>
        </pc:spChg>
        <pc:spChg chg="mod">
          <ac:chgData name="Jana Pluharikova Pomajzlova" userId="336c6b2fb188a83a" providerId="LiveId" clId="{A8318953-622C-41B0-BC55-865CD1E92848}" dt="2020-03-22T19:41:38.536" v="2129" actId="27636"/>
          <ac:spMkLst>
            <pc:docMk/>
            <pc:sldMk cId="0" sldId="292"/>
            <ac:spMk id="86019" creationId="{00000000-0000-0000-0000-000000000000}"/>
          </ac:spMkLst>
        </pc:spChg>
      </pc:sldChg>
      <pc:sldChg chg="del">
        <pc:chgData name="Jana Pluharikova Pomajzlova" userId="336c6b2fb188a83a" providerId="LiveId" clId="{A8318953-622C-41B0-BC55-865CD1E92848}" dt="2020-03-21T05:14:36.239" v="0" actId="2696"/>
        <pc:sldMkLst>
          <pc:docMk/>
          <pc:sldMk cId="0" sldId="318"/>
        </pc:sldMkLst>
      </pc:sldChg>
      <pc:sldChg chg="addSp delSp add">
        <pc:chgData name="Jana Pluharikova Pomajzlova" userId="336c6b2fb188a83a" providerId="LiveId" clId="{A8318953-622C-41B0-BC55-865CD1E92848}" dt="2020-03-22T18:56:15.538" v="304"/>
        <pc:sldMkLst>
          <pc:docMk/>
          <pc:sldMk cId="3582990459" sldId="318"/>
        </pc:sldMkLst>
        <pc:picChg chg="add del">
          <ac:chgData name="Jana Pluharikova Pomajzlova" userId="336c6b2fb188a83a" providerId="LiveId" clId="{A8318953-622C-41B0-BC55-865CD1E92848}" dt="2020-03-22T18:56:15.538" v="304"/>
          <ac:picMkLst>
            <pc:docMk/>
            <pc:sldMk cId="3582990459" sldId="318"/>
            <ac:picMk id="1026" creationId="{BA8AC90F-C883-4668-86F1-9A73AF3A31CE}"/>
          </ac:picMkLst>
        </pc:picChg>
      </pc:sldChg>
      <pc:sldChg chg="del">
        <pc:chgData name="Jana Pluharikova Pomajzlova" userId="336c6b2fb188a83a" providerId="LiveId" clId="{A8318953-622C-41B0-BC55-865CD1E92848}" dt="2020-03-21T05:15:41.717" v="4" actId="47"/>
        <pc:sldMkLst>
          <pc:docMk/>
          <pc:sldMk cId="0" sldId="319"/>
        </pc:sldMkLst>
      </pc:sldChg>
      <pc:sldChg chg="addSp modSp mod setBg setClrOvrMap">
        <pc:chgData name="Jana Pluharikova Pomajzlova" userId="336c6b2fb188a83a" providerId="LiveId" clId="{A8318953-622C-41B0-BC55-865CD1E92848}" dt="2020-03-22T19:51:42.714" v="3057" actId="26606"/>
        <pc:sldMkLst>
          <pc:docMk/>
          <pc:sldMk cId="0" sldId="321"/>
        </pc:sldMkLst>
        <pc:spChg chg="add">
          <ac:chgData name="Jana Pluharikova Pomajzlova" userId="336c6b2fb188a83a" providerId="LiveId" clId="{A8318953-622C-41B0-BC55-865CD1E92848}" dt="2020-03-22T19:51:42.714" v="3057" actId="26606"/>
          <ac:spMkLst>
            <pc:docMk/>
            <pc:sldMk cId="0" sldId="321"/>
            <ac:spMk id="73" creationId="{61515115-95FB-41E0-86F3-8744438C09D0}"/>
          </ac:spMkLst>
        </pc:spChg>
        <pc:spChg chg="add">
          <ac:chgData name="Jana Pluharikova Pomajzlova" userId="336c6b2fb188a83a" providerId="LiveId" clId="{A8318953-622C-41B0-BC55-865CD1E92848}" dt="2020-03-22T19:51:42.714" v="3057" actId="26606"/>
          <ac:spMkLst>
            <pc:docMk/>
            <pc:sldMk cId="0" sldId="321"/>
            <ac:spMk id="75" creationId="{8222A33F-BE2D-4D69-92A0-5DF8B17BAACA}"/>
          </ac:spMkLst>
        </pc:spChg>
        <pc:spChg chg="add">
          <ac:chgData name="Jana Pluharikova Pomajzlova" userId="336c6b2fb188a83a" providerId="LiveId" clId="{A8318953-622C-41B0-BC55-865CD1E92848}" dt="2020-03-22T19:51:42.714" v="3057" actId="26606"/>
          <ac:spMkLst>
            <pc:docMk/>
            <pc:sldMk cId="0" sldId="321"/>
            <ac:spMk id="77" creationId="{CE1C74D0-9609-468A-9597-5D87C8A42B58}"/>
          </ac:spMkLst>
        </pc:spChg>
        <pc:spChg chg="add">
          <ac:chgData name="Jana Pluharikova Pomajzlova" userId="336c6b2fb188a83a" providerId="LiveId" clId="{A8318953-622C-41B0-BC55-865CD1E92848}" dt="2020-03-22T19:51:42.714" v="3057" actId="26606"/>
          <ac:spMkLst>
            <pc:docMk/>
            <pc:sldMk cId="0" sldId="321"/>
            <ac:spMk id="79" creationId="{C137128D-E594-4905-9F76-E385F0831D60}"/>
          </ac:spMkLst>
        </pc:spChg>
        <pc:spChg chg="mod">
          <ac:chgData name="Jana Pluharikova Pomajzlova" userId="336c6b2fb188a83a" providerId="LiveId" clId="{A8318953-622C-41B0-BC55-865CD1E92848}" dt="2020-03-22T19:51:42.714" v="3057" actId="26606"/>
          <ac:spMkLst>
            <pc:docMk/>
            <pc:sldMk cId="0" sldId="321"/>
            <ac:spMk id="58370" creationId="{91F84B91-01F8-418E-9031-63F8646C721B}"/>
          </ac:spMkLst>
        </pc:spChg>
        <pc:spChg chg="mod ord">
          <ac:chgData name="Jana Pluharikova Pomajzlova" userId="336c6b2fb188a83a" providerId="LiveId" clId="{A8318953-622C-41B0-BC55-865CD1E92848}" dt="2020-03-22T19:51:42.714" v="3057" actId="26606"/>
          <ac:spMkLst>
            <pc:docMk/>
            <pc:sldMk cId="0" sldId="321"/>
            <ac:spMk id="58371" creationId="{CFA8CB46-47CE-4F84-BAE6-EFC872BFC0BD}"/>
          </ac:spMkLst>
        </pc:spChg>
        <pc:picChg chg="mod">
          <ac:chgData name="Jana Pluharikova Pomajzlova" userId="336c6b2fb188a83a" providerId="LiveId" clId="{A8318953-622C-41B0-BC55-865CD1E92848}" dt="2020-03-22T19:51:42.714" v="3057" actId="26606"/>
          <ac:picMkLst>
            <pc:docMk/>
            <pc:sldMk cId="0" sldId="321"/>
            <ac:picMk id="58372" creationId="{D41E75FE-1663-4723-AA2E-131EBB9D8A51}"/>
          </ac:picMkLst>
        </pc:picChg>
      </pc:sldChg>
      <pc:sldChg chg="modSp">
        <pc:chgData name="Jana Pluharikova Pomajzlova" userId="336c6b2fb188a83a" providerId="LiveId" clId="{A8318953-622C-41B0-BC55-865CD1E92848}" dt="2020-03-21T05:15:34.428" v="3"/>
        <pc:sldMkLst>
          <pc:docMk/>
          <pc:sldMk cId="0" sldId="324"/>
        </pc:sldMkLst>
        <pc:graphicFrameChg chg="mod">
          <ac:chgData name="Jana Pluharikova Pomajzlova" userId="336c6b2fb188a83a" providerId="LiveId" clId="{A8318953-622C-41B0-BC55-865CD1E92848}" dt="2020-03-21T05:15:34.428" v="3"/>
          <ac:graphicFrameMkLst>
            <pc:docMk/>
            <pc:sldMk cId="0" sldId="324"/>
            <ac:graphicFrameMk id="4" creationId="{D5415945-97AB-415C-837E-C04BE568FE42}"/>
          </ac:graphicFrameMkLst>
        </pc:graphicFrameChg>
      </pc:sldChg>
      <pc:sldChg chg="delSp modSp mod">
        <pc:chgData name="Jana Pluharikova Pomajzlova" userId="336c6b2fb188a83a" providerId="LiveId" clId="{A8318953-622C-41B0-BC55-865CD1E92848}" dt="2020-03-22T18:47:37.432" v="289" actId="27636"/>
        <pc:sldMkLst>
          <pc:docMk/>
          <pc:sldMk cId="0" sldId="325"/>
        </pc:sldMkLst>
        <pc:spChg chg="mod">
          <ac:chgData name="Jana Pluharikova Pomajzlova" userId="336c6b2fb188a83a" providerId="LiveId" clId="{A8318953-622C-41B0-BC55-865CD1E92848}" dt="2020-03-22T18:47:37.432" v="289" actId="27636"/>
          <ac:spMkLst>
            <pc:docMk/>
            <pc:sldMk cId="0" sldId="325"/>
            <ac:spMk id="3" creationId="{38C0DFAF-3E05-4220-82F6-4859701FB109}"/>
          </ac:spMkLst>
        </pc:spChg>
        <pc:spChg chg="mod">
          <ac:chgData name="Jana Pluharikova Pomajzlova" userId="336c6b2fb188a83a" providerId="LiveId" clId="{A8318953-622C-41B0-BC55-865CD1E92848}" dt="2020-03-21T05:20:57.855" v="8" actId="27636"/>
          <ac:spMkLst>
            <pc:docMk/>
            <pc:sldMk cId="0" sldId="325"/>
            <ac:spMk id="60418" creationId="{BD7C8482-04B2-458E-8AE8-CC2539DEBA49}"/>
          </ac:spMkLst>
        </pc:spChg>
        <pc:picChg chg="del">
          <ac:chgData name="Jana Pluharikova Pomajzlova" userId="336c6b2fb188a83a" providerId="LiveId" clId="{A8318953-622C-41B0-BC55-865CD1E92848}" dt="2020-03-21T05:21:08.176" v="10" actId="478"/>
          <ac:picMkLst>
            <pc:docMk/>
            <pc:sldMk cId="0" sldId="325"/>
            <ac:picMk id="60420" creationId="{83D18835-17F0-48AA-AFF9-14AAB77850A8}"/>
          </ac:picMkLst>
        </pc:picChg>
      </pc:sldChg>
      <pc:sldChg chg="modSp add mod">
        <pc:chgData name="Jana Pluharikova Pomajzlova" userId="336c6b2fb188a83a" providerId="LiveId" clId="{A8318953-622C-41B0-BC55-865CD1E92848}" dt="2020-03-22T19:39:43.785" v="1942" actId="20577"/>
        <pc:sldMkLst>
          <pc:docMk/>
          <pc:sldMk cId="1760825585" sldId="326"/>
        </pc:sldMkLst>
        <pc:spChg chg="mod">
          <ac:chgData name="Jana Pluharikova Pomajzlova" userId="336c6b2fb188a83a" providerId="LiveId" clId="{A8318953-622C-41B0-BC55-865CD1E92848}" dt="2020-03-22T19:06:56.479" v="443" actId="20577"/>
          <ac:spMkLst>
            <pc:docMk/>
            <pc:sldMk cId="1760825585" sldId="326"/>
            <ac:spMk id="2" creationId="{ECA70981-18B6-46F8-9602-6CA616655970}"/>
          </ac:spMkLst>
        </pc:spChg>
        <pc:spChg chg="mod">
          <ac:chgData name="Jana Pluharikova Pomajzlova" userId="336c6b2fb188a83a" providerId="LiveId" clId="{A8318953-622C-41B0-BC55-865CD1E92848}" dt="2020-03-22T19:39:43.785" v="1942" actId="20577"/>
          <ac:spMkLst>
            <pc:docMk/>
            <pc:sldMk cId="1760825585" sldId="326"/>
            <ac:spMk id="3" creationId="{716F2AC0-6261-4CFD-8AF7-ADC49E4E2914}"/>
          </ac:spMkLst>
        </pc:spChg>
      </pc:sldChg>
      <pc:sldChg chg="addSp delSp modSp add mod setBg setClrOvrMap">
        <pc:chgData name="Jana Pluharikova Pomajzlova" userId="336c6b2fb188a83a" providerId="LiveId" clId="{A8318953-622C-41B0-BC55-865CD1E92848}" dt="2020-03-22T19:25:45.462" v="1000" actId="26606"/>
        <pc:sldMkLst>
          <pc:docMk/>
          <pc:sldMk cId="0" sldId="343"/>
        </pc:sldMkLst>
        <pc:spChg chg="mod">
          <ac:chgData name="Jana Pluharikova Pomajzlova" userId="336c6b2fb188a83a" providerId="LiveId" clId="{A8318953-622C-41B0-BC55-865CD1E92848}" dt="2020-03-22T19:25:45.462" v="1000" actId="26606"/>
          <ac:spMkLst>
            <pc:docMk/>
            <pc:sldMk cId="0" sldId="343"/>
            <ac:spMk id="2" creationId="{00000000-0000-0000-0000-000000000000}"/>
          </ac:spMkLst>
        </pc:spChg>
        <pc:spChg chg="add del mod">
          <ac:chgData name="Jana Pluharikova Pomajzlova" userId="336c6b2fb188a83a" providerId="LiveId" clId="{A8318953-622C-41B0-BC55-865CD1E92848}" dt="2020-03-22T19:25:45.462" v="1000" actId="26606"/>
          <ac:spMkLst>
            <pc:docMk/>
            <pc:sldMk cId="0" sldId="343"/>
            <ac:spMk id="3" creationId="{00000000-0000-0000-0000-000000000000}"/>
          </ac:spMkLst>
        </pc:spChg>
        <pc:spChg chg="add del">
          <ac:chgData name="Jana Pluharikova Pomajzlova" userId="336c6b2fb188a83a" providerId="LiveId" clId="{A8318953-622C-41B0-BC55-865CD1E92848}" dt="2020-03-22T19:25:37.598" v="998" actId="26606"/>
          <ac:spMkLst>
            <pc:docMk/>
            <pc:sldMk cId="0" sldId="343"/>
            <ac:spMk id="10" creationId="{ABE6F9A3-300E-47F5-B41C-C8C5E758DE7C}"/>
          </ac:spMkLst>
        </pc:spChg>
        <pc:spChg chg="add del">
          <ac:chgData name="Jana Pluharikova Pomajzlova" userId="336c6b2fb188a83a" providerId="LiveId" clId="{A8318953-622C-41B0-BC55-865CD1E92848}" dt="2020-03-22T19:25:37.598" v="998" actId="26606"/>
          <ac:spMkLst>
            <pc:docMk/>
            <pc:sldMk cId="0" sldId="343"/>
            <ac:spMk id="12" creationId="{61B4701B-39FE-43B8-86AA-D6B8789C2207}"/>
          </ac:spMkLst>
        </pc:spChg>
        <pc:spChg chg="add del">
          <ac:chgData name="Jana Pluharikova Pomajzlova" userId="336c6b2fb188a83a" providerId="LiveId" clId="{A8318953-622C-41B0-BC55-865CD1E92848}" dt="2020-03-22T19:25:37.598" v="998" actId="26606"/>
          <ac:spMkLst>
            <pc:docMk/>
            <pc:sldMk cId="0" sldId="343"/>
            <ac:spMk id="14" creationId="{E9A7EF13-49FA-4355-971A-34B065F35022}"/>
          </ac:spMkLst>
        </pc:spChg>
        <pc:spChg chg="add del">
          <ac:chgData name="Jana Pluharikova Pomajzlova" userId="336c6b2fb188a83a" providerId="LiveId" clId="{A8318953-622C-41B0-BC55-865CD1E92848}" dt="2020-03-22T19:25:37.598" v="998" actId="26606"/>
          <ac:spMkLst>
            <pc:docMk/>
            <pc:sldMk cId="0" sldId="343"/>
            <ac:spMk id="16" creationId="{92CF3C3E-0F7B-4F0C-8EBD-BDD38E9C66F5}"/>
          </ac:spMkLst>
        </pc:spChg>
        <pc:spChg chg="add del">
          <ac:chgData name="Jana Pluharikova Pomajzlova" userId="336c6b2fb188a83a" providerId="LiveId" clId="{A8318953-622C-41B0-BC55-865CD1E92848}" dt="2020-03-22T19:25:45.462" v="1000" actId="26606"/>
          <ac:spMkLst>
            <pc:docMk/>
            <pc:sldMk cId="0" sldId="343"/>
            <ac:spMk id="18" creationId="{ABE6F9A3-300E-47F5-B41C-C8C5E758DE7C}"/>
          </ac:spMkLst>
        </pc:spChg>
        <pc:spChg chg="add del">
          <ac:chgData name="Jana Pluharikova Pomajzlova" userId="336c6b2fb188a83a" providerId="LiveId" clId="{A8318953-622C-41B0-BC55-865CD1E92848}" dt="2020-03-22T19:25:45.462" v="1000" actId="26606"/>
          <ac:spMkLst>
            <pc:docMk/>
            <pc:sldMk cId="0" sldId="343"/>
            <ac:spMk id="19" creationId="{61B4701B-39FE-43B8-86AA-D6B8789C2207}"/>
          </ac:spMkLst>
        </pc:spChg>
        <pc:spChg chg="add del">
          <ac:chgData name="Jana Pluharikova Pomajzlova" userId="336c6b2fb188a83a" providerId="LiveId" clId="{A8318953-622C-41B0-BC55-865CD1E92848}" dt="2020-03-22T19:25:45.462" v="1000" actId="26606"/>
          <ac:spMkLst>
            <pc:docMk/>
            <pc:sldMk cId="0" sldId="343"/>
            <ac:spMk id="20" creationId="{E9A7EF13-49FA-4355-971A-34B065F35022}"/>
          </ac:spMkLst>
        </pc:spChg>
        <pc:spChg chg="add del">
          <ac:chgData name="Jana Pluharikova Pomajzlova" userId="336c6b2fb188a83a" providerId="LiveId" clId="{A8318953-622C-41B0-BC55-865CD1E92848}" dt="2020-03-22T19:25:45.462" v="1000" actId="26606"/>
          <ac:spMkLst>
            <pc:docMk/>
            <pc:sldMk cId="0" sldId="343"/>
            <ac:spMk id="21" creationId="{92CF3C3E-0F7B-4F0C-8EBD-BDD38E9C66F5}"/>
          </ac:spMkLst>
        </pc:spChg>
        <pc:graphicFrameChg chg="add del">
          <ac:chgData name="Jana Pluharikova Pomajzlova" userId="336c6b2fb188a83a" providerId="LiveId" clId="{A8318953-622C-41B0-BC55-865CD1E92848}" dt="2020-03-22T19:25:37.598" v="998" actId="26606"/>
          <ac:graphicFrameMkLst>
            <pc:docMk/>
            <pc:sldMk cId="0" sldId="343"/>
            <ac:graphicFrameMk id="5" creationId="{96A09363-E767-47CA-927C-F7993A0BAFEB}"/>
          </ac:graphicFrameMkLst>
        </pc:graphicFrameChg>
        <pc:graphicFrameChg chg="add del">
          <ac:chgData name="Jana Pluharikova Pomajzlova" userId="336c6b2fb188a83a" providerId="LiveId" clId="{A8318953-622C-41B0-BC55-865CD1E92848}" dt="2020-03-22T19:25:45.462" v="1000" actId="26606"/>
          <ac:graphicFrameMkLst>
            <pc:docMk/>
            <pc:sldMk cId="0" sldId="343"/>
            <ac:graphicFrameMk id="22" creationId="{22DE7C61-BAF8-49DD-974B-CA97A75580AB}"/>
          </ac:graphicFrameMkLst>
        </pc:graphicFrameChg>
      </pc:sldChg>
      <pc:sldChg chg="addSp delSp modSp add mod setBg setClrOvrMap">
        <pc:chgData name="Jana Pluharikova Pomajzlova" userId="336c6b2fb188a83a" providerId="LiveId" clId="{A8318953-622C-41B0-BC55-865CD1E92848}" dt="2020-03-22T19:05:31.880" v="382" actId="14100"/>
        <pc:sldMkLst>
          <pc:docMk/>
          <pc:sldMk cId="2046819653" sldId="344"/>
        </pc:sldMkLst>
        <pc:spChg chg="mod">
          <ac:chgData name="Jana Pluharikova Pomajzlova" userId="336c6b2fb188a83a" providerId="LiveId" clId="{A8318953-622C-41B0-BC55-865CD1E92848}" dt="2020-03-22T19:05:14.510" v="379" actId="20577"/>
          <ac:spMkLst>
            <pc:docMk/>
            <pc:sldMk cId="2046819653" sldId="344"/>
            <ac:spMk id="2" creationId="{E3CB94AC-3CDE-4AC4-8748-986AFB0F53C1}"/>
          </ac:spMkLst>
        </pc:spChg>
        <pc:spChg chg="mod ord">
          <ac:chgData name="Jana Pluharikova Pomajzlova" userId="336c6b2fb188a83a" providerId="LiveId" clId="{A8318953-622C-41B0-BC55-865CD1E92848}" dt="2020-03-22T19:05:31.880" v="382" actId="14100"/>
          <ac:spMkLst>
            <pc:docMk/>
            <pc:sldMk cId="2046819653" sldId="344"/>
            <ac:spMk id="3" creationId="{DC010A72-0510-4D47-9156-23F8FA5255B9}"/>
          </ac:spMkLst>
        </pc:spChg>
        <pc:spChg chg="add del">
          <ac:chgData name="Jana Pluharikova Pomajzlova" userId="336c6b2fb188a83a" providerId="LiveId" clId="{A8318953-622C-41B0-BC55-865CD1E92848}" dt="2020-03-22T19:03:30.618" v="358" actId="26606"/>
          <ac:spMkLst>
            <pc:docMk/>
            <pc:sldMk cId="2046819653" sldId="344"/>
            <ac:spMk id="71" creationId="{5F3FC718-FDE3-4EF7-921E-A5F374EAF824}"/>
          </ac:spMkLst>
        </pc:spChg>
        <pc:spChg chg="add del">
          <ac:chgData name="Jana Pluharikova Pomajzlova" userId="336c6b2fb188a83a" providerId="LiveId" clId="{A8318953-622C-41B0-BC55-865CD1E92848}" dt="2020-03-22T19:03:30.618" v="358" actId="26606"/>
          <ac:spMkLst>
            <pc:docMk/>
            <pc:sldMk cId="2046819653" sldId="344"/>
            <ac:spMk id="73" creationId="{FAA0F719-3DC8-4F08-AD8F-5A845658CB9D}"/>
          </ac:spMkLst>
        </pc:spChg>
        <pc:spChg chg="add del">
          <ac:chgData name="Jana Pluharikova Pomajzlova" userId="336c6b2fb188a83a" providerId="LiveId" clId="{A8318953-622C-41B0-BC55-865CD1E92848}" dt="2020-03-22T19:03:30.618" v="358" actId="26606"/>
          <ac:spMkLst>
            <pc:docMk/>
            <pc:sldMk cId="2046819653" sldId="344"/>
            <ac:spMk id="75" creationId="{7DCB61BE-FA0F-4EFB-BE0E-268BAD8E30D6}"/>
          </ac:spMkLst>
        </pc:spChg>
        <pc:spChg chg="add del">
          <ac:chgData name="Jana Pluharikova Pomajzlova" userId="336c6b2fb188a83a" providerId="LiveId" clId="{A8318953-622C-41B0-BC55-865CD1E92848}" dt="2020-03-22T19:03:30.618" v="358" actId="26606"/>
          <ac:spMkLst>
            <pc:docMk/>
            <pc:sldMk cId="2046819653" sldId="344"/>
            <ac:spMk id="77" creationId="{A4B31EAA-7423-46F7-9B90-4AB2B09C35C4}"/>
          </ac:spMkLst>
        </pc:spChg>
        <pc:spChg chg="add del">
          <ac:chgData name="Jana Pluharikova Pomajzlova" userId="336c6b2fb188a83a" providerId="LiveId" clId="{A8318953-622C-41B0-BC55-865CD1E92848}" dt="2020-03-22T19:03:30.606" v="357" actId="26606"/>
          <ac:spMkLst>
            <pc:docMk/>
            <pc:sldMk cId="2046819653" sldId="344"/>
            <ac:spMk id="137" creationId="{A26E2FAE-FA60-497B-B2CB-7702C6FF3A3F}"/>
          </ac:spMkLst>
        </pc:spChg>
        <pc:spChg chg="add del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39" creationId="{61752F1D-FC0F-4103-9584-630E643CCDA6}"/>
          </ac:spMkLst>
        </pc:spChg>
        <pc:spChg chg="add del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41" creationId="{70151CB7-E7DE-4917-B831-01DF9CE01306}"/>
          </ac:spMkLst>
        </pc:spChg>
        <pc:spChg chg="add del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43" creationId="{A92A1116-1C84-41DF-B803-1F7B0883EC82}"/>
          </ac:spMkLst>
        </pc:spChg>
        <pc:spChg chg="add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92" creationId="{5F3FC718-FDE3-4EF7-921E-A5F374EAF824}"/>
          </ac:spMkLst>
        </pc:spChg>
        <pc:spChg chg="add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93" creationId="{FAA0F719-3DC8-4F08-AD8F-5A845658CB9D}"/>
          </ac:spMkLst>
        </pc:spChg>
        <pc:spChg chg="add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94" creationId="{7DCB61BE-FA0F-4EFB-BE0E-268BAD8E30D6}"/>
          </ac:spMkLst>
        </pc:spChg>
        <pc:spChg chg="add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195" creationId="{A4B31EAA-7423-46F7-9B90-4AB2B09C35C4}"/>
          </ac:spMkLst>
        </pc:spChg>
        <pc:spChg chg="add del">
          <ac:chgData name="Jana Pluharikova Pomajzlova" userId="336c6b2fb188a83a" providerId="LiveId" clId="{A8318953-622C-41B0-BC55-865CD1E92848}" dt="2020-03-22T19:04:35.930" v="363" actId="26606"/>
          <ac:spMkLst>
            <pc:docMk/>
            <pc:sldMk cId="2046819653" sldId="344"/>
            <ac:spMk id="2054" creationId="{B4AAD3FD-83A5-4B89-9F8F-01B8870865BE}"/>
          </ac:spMkLst>
        </pc:spChg>
        <pc:picChg chg="add del">
          <ac:chgData name="Jana Pluharikova Pomajzlova" userId="336c6b2fb188a83a" providerId="LiveId" clId="{A8318953-622C-41B0-BC55-865CD1E92848}" dt="2020-03-22T19:03:52.775" v="361" actId="478"/>
          <ac:picMkLst>
            <pc:docMk/>
            <pc:sldMk cId="2046819653" sldId="344"/>
            <ac:picMk id="4" creationId="{840675F5-9846-41B3-8A44-3A519326C257}"/>
          </ac:picMkLst>
        </pc:picChg>
        <pc:picChg chg="add del mod">
          <ac:chgData name="Jana Pluharikova Pomajzlova" userId="336c6b2fb188a83a" providerId="LiveId" clId="{A8318953-622C-41B0-BC55-865CD1E92848}" dt="2020-03-22T19:02:54.560" v="354" actId="478"/>
          <ac:picMkLst>
            <pc:docMk/>
            <pc:sldMk cId="2046819653" sldId="344"/>
            <ac:picMk id="2050" creationId="{1EC9611B-DC47-46BD-8162-31BFFE23C90C}"/>
          </ac:picMkLst>
        </pc:picChg>
        <pc:picChg chg="add del mod">
          <ac:chgData name="Jana Pluharikova Pomajzlova" userId="336c6b2fb188a83a" providerId="LiveId" clId="{A8318953-622C-41B0-BC55-865CD1E92848}" dt="2020-03-22T19:03:34.081" v="359" actId="478"/>
          <ac:picMkLst>
            <pc:docMk/>
            <pc:sldMk cId="2046819653" sldId="344"/>
            <ac:picMk id="2052" creationId="{1A634925-3EC2-4143-8ADF-F0687DC64975}"/>
          </ac:picMkLst>
        </pc:picChg>
        <pc:picChg chg="add mod">
          <ac:chgData name="Jana Pluharikova Pomajzlova" userId="336c6b2fb188a83a" providerId="LiveId" clId="{A8318953-622C-41B0-BC55-865CD1E92848}" dt="2020-03-22T19:04:46.275" v="366" actId="1076"/>
          <ac:picMkLst>
            <pc:docMk/>
            <pc:sldMk cId="2046819653" sldId="344"/>
            <ac:picMk id="2056" creationId="{8C804440-4BD3-4738-9E82-95F56A7B37B6}"/>
          </ac:picMkLst>
        </pc:picChg>
      </pc:sldChg>
      <pc:sldChg chg="addSp delSp modSp add mod setBg setClrOvrMap">
        <pc:chgData name="Jana Pluharikova Pomajzlova" userId="336c6b2fb188a83a" providerId="LiveId" clId="{A8318953-622C-41B0-BC55-865CD1E92848}" dt="2020-03-22T19:51:26.473" v="3056" actId="26606"/>
        <pc:sldMkLst>
          <pc:docMk/>
          <pc:sldMk cId="1810109705" sldId="345"/>
        </pc:sldMkLst>
        <pc:spChg chg="mod">
          <ac:chgData name="Jana Pluharikova Pomajzlova" userId="336c6b2fb188a83a" providerId="LiveId" clId="{A8318953-622C-41B0-BC55-865CD1E92848}" dt="2020-03-22T19:51:26.473" v="3056" actId="26606"/>
          <ac:spMkLst>
            <pc:docMk/>
            <pc:sldMk cId="1810109705" sldId="345"/>
            <ac:spMk id="2" creationId="{026857C5-1580-4EF6-8F62-D02EEFF17B2E}"/>
          </ac:spMkLst>
        </pc:spChg>
        <pc:spChg chg="add del mod">
          <ac:chgData name="Jana Pluharikova Pomajzlova" userId="336c6b2fb188a83a" providerId="LiveId" clId="{A8318953-622C-41B0-BC55-865CD1E92848}" dt="2020-03-22T19:51:26.473" v="3056" actId="26606"/>
          <ac:spMkLst>
            <pc:docMk/>
            <pc:sldMk cId="1810109705" sldId="345"/>
            <ac:spMk id="3" creationId="{02226F5F-BE26-40D4-9258-F6632B97E2D2}"/>
          </ac:spMkLst>
        </pc:spChg>
        <pc:spChg chg="add del">
          <ac:chgData name="Jana Pluharikova Pomajzlova" userId="336c6b2fb188a83a" providerId="LiveId" clId="{A8318953-622C-41B0-BC55-865CD1E92848}" dt="2020-03-22T19:51:21.414" v="3053" actId="26606"/>
          <ac:spMkLst>
            <pc:docMk/>
            <pc:sldMk cId="1810109705" sldId="345"/>
            <ac:spMk id="10" creationId="{F747F1B4-B831-4277-8AB0-32767F7EB7BF}"/>
          </ac:spMkLst>
        </pc:spChg>
        <pc:spChg chg="add del">
          <ac:chgData name="Jana Pluharikova Pomajzlova" userId="336c6b2fb188a83a" providerId="LiveId" clId="{A8318953-622C-41B0-BC55-865CD1E92848}" dt="2020-03-22T19:51:21.414" v="3053" actId="26606"/>
          <ac:spMkLst>
            <pc:docMk/>
            <pc:sldMk cId="1810109705" sldId="345"/>
            <ac:spMk id="12" creationId="{D80CFA21-AB7C-4BEB-9BFF-05764FBBF3C6}"/>
          </ac:spMkLst>
        </pc:spChg>
        <pc:spChg chg="add del">
          <ac:chgData name="Jana Pluharikova Pomajzlova" userId="336c6b2fb188a83a" providerId="LiveId" clId="{A8318953-622C-41B0-BC55-865CD1E92848}" dt="2020-03-22T19:51:21.414" v="3053" actId="26606"/>
          <ac:spMkLst>
            <pc:docMk/>
            <pc:sldMk cId="1810109705" sldId="345"/>
            <ac:spMk id="14" creationId="{12F7E335-851A-4CAE-B09F-E657819D4600}"/>
          </ac:spMkLst>
        </pc:spChg>
        <pc:spChg chg="add del">
          <ac:chgData name="Jana Pluharikova Pomajzlova" userId="336c6b2fb188a83a" providerId="LiveId" clId="{A8318953-622C-41B0-BC55-865CD1E92848}" dt="2020-03-22T19:51:21.414" v="3053" actId="26606"/>
          <ac:spMkLst>
            <pc:docMk/>
            <pc:sldMk cId="1810109705" sldId="345"/>
            <ac:spMk id="16" creationId="{10B541F0-7F6E-402E-84D8-CF96EACA5FBC}"/>
          </ac:spMkLst>
        </pc:spChg>
        <pc:spChg chg="add del">
          <ac:chgData name="Jana Pluharikova Pomajzlova" userId="336c6b2fb188a83a" providerId="LiveId" clId="{A8318953-622C-41B0-BC55-865CD1E92848}" dt="2020-03-22T19:51:26.424" v="3055" actId="26606"/>
          <ac:spMkLst>
            <pc:docMk/>
            <pc:sldMk cId="1810109705" sldId="345"/>
            <ac:spMk id="18" creationId="{4E78424C-6FD0-41F8-9CAA-5DC19C42359F}"/>
          </ac:spMkLst>
        </pc:spChg>
        <pc:spChg chg="add del">
          <ac:chgData name="Jana Pluharikova Pomajzlova" userId="336c6b2fb188a83a" providerId="LiveId" clId="{A8318953-622C-41B0-BC55-865CD1E92848}" dt="2020-03-22T19:51:26.424" v="3055" actId="26606"/>
          <ac:spMkLst>
            <pc:docMk/>
            <pc:sldMk cId="1810109705" sldId="345"/>
            <ac:spMk id="19" creationId="{DD136760-57DC-4301-8BEA-B71AD2D13905}"/>
          </ac:spMkLst>
        </pc:spChg>
        <pc:spChg chg="add del">
          <ac:chgData name="Jana Pluharikova Pomajzlova" userId="336c6b2fb188a83a" providerId="LiveId" clId="{A8318953-622C-41B0-BC55-865CD1E92848}" dt="2020-03-22T19:51:26.424" v="3055" actId="26606"/>
          <ac:spMkLst>
            <pc:docMk/>
            <pc:sldMk cId="1810109705" sldId="345"/>
            <ac:spMk id="20" creationId="{BDC58DEA-1307-4F44-AD47-E613D8B76A89}"/>
          </ac:spMkLst>
        </pc:spChg>
        <pc:spChg chg="add del">
          <ac:chgData name="Jana Pluharikova Pomajzlova" userId="336c6b2fb188a83a" providerId="LiveId" clId="{A8318953-622C-41B0-BC55-865CD1E92848}" dt="2020-03-22T19:51:26.424" v="3055" actId="26606"/>
          <ac:spMkLst>
            <pc:docMk/>
            <pc:sldMk cId="1810109705" sldId="345"/>
            <ac:spMk id="21" creationId="{C99B912D-1E4B-42AF-A2BE-CFEFEC916EE7}"/>
          </ac:spMkLst>
        </pc:spChg>
        <pc:spChg chg="add">
          <ac:chgData name="Jana Pluharikova Pomajzlova" userId="336c6b2fb188a83a" providerId="LiveId" clId="{A8318953-622C-41B0-BC55-865CD1E92848}" dt="2020-03-22T19:51:26.473" v="3056" actId="26606"/>
          <ac:spMkLst>
            <pc:docMk/>
            <pc:sldMk cId="1810109705" sldId="345"/>
            <ac:spMk id="24" creationId="{4E78424C-6FD0-41F8-9CAA-5DC19C42359F}"/>
          </ac:spMkLst>
        </pc:spChg>
        <pc:spChg chg="add">
          <ac:chgData name="Jana Pluharikova Pomajzlova" userId="336c6b2fb188a83a" providerId="LiveId" clId="{A8318953-622C-41B0-BC55-865CD1E92848}" dt="2020-03-22T19:51:26.473" v="3056" actId="26606"/>
          <ac:spMkLst>
            <pc:docMk/>
            <pc:sldMk cId="1810109705" sldId="345"/>
            <ac:spMk id="25" creationId="{DD136760-57DC-4301-8BEA-B71AD2D13905}"/>
          </ac:spMkLst>
        </pc:spChg>
        <pc:spChg chg="add">
          <ac:chgData name="Jana Pluharikova Pomajzlova" userId="336c6b2fb188a83a" providerId="LiveId" clId="{A8318953-622C-41B0-BC55-865CD1E92848}" dt="2020-03-22T19:51:26.473" v="3056" actId="26606"/>
          <ac:spMkLst>
            <pc:docMk/>
            <pc:sldMk cId="1810109705" sldId="345"/>
            <ac:spMk id="26" creationId="{BDC58DEA-1307-4F44-AD47-E613D8B76A89}"/>
          </ac:spMkLst>
        </pc:spChg>
        <pc:spChg chg="add">
          <ac:chgData name="Jana Pluharikova Pomajzlova" userId="336c6b2fb188a83a" providerId="LiveId" clId="{A8318953-622C-41B0-BC55-865CD1E92848}" dt="2020-03-22T19:51:26.473" v="3056" actId="26606"/>
          <ac:spMkLst>
            <pc:docMk/>
            <pc:sldMk cId="1810109705" sldId="345"/>
            <ac:spMk id="27" creationId="{C99B912D-1E4B-42AF-A2BE-CFEFEC916EE7}"/>
          </ac:spMkLst>
        </pc:spChg>
        <pc:graphicFrameChg chg="add del">
          <ac:chgData name="Jana Pluharikova Pomajzlova" userId="336c6b2fb188a83a" providerId="LiveId" clId="{A8318953-622C-41B0-BC55-865CD1E92848}" dt="2020-03-22T19:51:21.414" v="3053" actId="26606"/>
          <ac:graphicFrameMkLst>
            <pc:docMk/>
            <pc:sldMk cId="1810109705" sldId="345"/>
            <ac:graphicFrameMk id="5" creationId="{641E699B-FDF4-48BF-BF5E-F88A4B411A57}"/>
          </ac:graphicFrameMkLst>
        </pc:graphicFrameChg>
        <pc:graphicFrameChg chg="add del">
          <ac:chgData name="Jana Pluharikova Pomajzlova" userId="336c6b2fb188a83a" providerId="LiveId" clId="{A8318953-622C-41B0-BC55-865CD1E92848}" dt="2020-03-22T19:51:26.424" v="3055" actId="26606"/>
          <ac:graphicFrameMkLst>
            <pc:docMk/>
            <pc:sldMk cId="1810109705" sldId="345"/>
            <ac:graphicFrameMk id="22" creationId="{C413CADA-55B4-409A-9D2C-B3662D0A8BF6}"/>
          </ac:graphicFrameMkLst>
        </pc:graphicFrameChg>
        <pc:graphicFrameChg chg="add">
          <ac:chgData name="Jana Pluharikova Pomajzlova" userId="336c6b2fb188a83a" providerId="LiveId" clId="{A8318953-622C-41B0-BC55-865CD1E92848}" dt="2020-03-22T19:51:26.473" v="3056" actId="26606"/>
          <ac:graphicFrameMkLst>
            <pc:docMk/>
            <pc:sldMk cId="1810109705" sldId="345"/>
            <ac:graphicFrameMk id="28" creationId="{8D823529-5B54-4070-A8F9-1E57E16DDFAC}"/>
          </ac:graphicFrameMkLst>
        </pc:graphicFrameChg>
      </pc:sldChg>
      <pc:sldChg chg="addSp modSp add mod setBg">
        <pc:chgData name="Jana Pluharikova Pomajzlova" userId="336c6b2fb188a83a" providerId="LiveId" clId="{A8318953-622C-41B0-BC55-865CD1E92848}" dt="2020-03-22T19:51:06.689" v="3051" actId="26606"/>
        <pc:sldMkLst>
          <pc:docMk/>
          <pc:sldMk cId="3815432314" sldId="346"/>
        </pc:sldMkLst>
        <pc:spChg chg="mod">
          <ac:chgData name="Jana Pluharikova Pomajzlova" userId="336c6b2fb188a83a" providerId="LiveId" clId="{A8318953-622C-41B0-BC55-865CD1E92848}" dt="2020-03-22T19:51:06.689" v="3051" actId="26606"/>
          <ac:spMkLst>
            <pc:docMk/>
            <pc:sldMk cId="3815432314" sldId="346"/>
            <ac:spMk id="2" creationId="{0EB875D7-B494-4B16-9523-DA77942B551A}"/>
          </ac:spMkLst>
        </pc:spChg>
        <pc:spChg chg="mod">
          <ac:chgData name="Jana Pluharikova Pomajzlova" userId="336c6b2fb188a83a" providerId="LiveId" clId="{A8318953-622C-41B0-BC55-865CD1E92848}" dt="2020-03-22T19:51:06.689" v="3051" actId="26606"/>
          <ac:spMkLst>
            <pc:docMk/>
            <pc:sldMk cId="3815432314" sldId="346"/>
            <ac:spMk id="3" creationId="{13CFB23F-D315-42CE-9C13-BAFE778FB21D}"/>
          </ac:spMkLst>
        </pc:spChg>
        <pc:spChg chg="add">
          <ac:chgData name="Jana Pluharikova Pomajzlova" userId="336c6b2fb188a83a" providerId="LiveId" clId="{A8318953-622C-41B0-BC55-865CD1E92848}" dt="2020-03-22T19:51:06.689" v="3051" actId="26606"/>
          <ac:spMkLst>
            <pc:docMk/>
            <pc:sldMk cId="3815432314" sldId="346"/>
            <ac:spMk id="8" creationId="{923E8915-D2AA-4327-A45A-972C3CA9574B}"/>
          </ac:spMkLst>
        </pc:spChg>
        <pc:spChg chg="add">
          <ac:chgData name="Jana Pluharikova Pomajzlova" userId="336c6b2fb188a83a" providerId="LiveId" clId="{A8318953-622C-41B0-BC55-865CD1E92848}" dt="2020-03-22T19:51:06.689" v="3051" actId="26606"/>
          <ac:spMkLst>
            <pc:docMk/>
            <pc:sldMk cId="3815432314" sldId="346"/>
            <ac:spMk id="10" creationId="{8302FC3C-9804-4950-B721-5FD704BA6065}"/>
          </ac:spMkLst>
        </pc:spChg>
        <pc:spChg chg="add">
          <ac:chgData name="Jana Pluharikova Pomajzlova" userId="336c6b2fb188a83a" providerId="LiveId" clId="{A8318953-622C-41B0-BC55-865CD1E92848}" dt="2020-03-22T19:51:06.689" v="3051" actId="26606"/>
          <ac:spMkLst>
            <pc:docMk/>
            <pc:sldMk cId="3815432314" sldId="346"/>
            <ac:spMk id="16" creationId="{F3798573-F27B-47EB-8EA4-7EE34954C2D6}"/>
          </ac:spMkLst>
        </pc:spChg>
        <pc:picChg chg="add">
          <ac:chgData name="Jana Pluharikova Pomajzlova" userId="336c6b2fb188a83a" providerId="LiveId" clId="{A8318953-622C-41B0-BC55-865CD1E92848}" dt="2020-03-22T19:51:06.689" v="3051" actId="26606"/>
          <ac:picMkLst>
            <pc:docMk/>
            <pc:sldMk cId="3815432314" sldId="346"/>
            <ac:picMk id="14" creationId="{3BC6EBB2-9BDC-4075-BA6B-43A9FBF9C86C}"/>
          </ac:picMkLst>
        </pc:picChg>
        <pc:cxnChg chg="add">
          <ac:chgData name="Jana Pluharikova Pomajzlova" userId="336c6b2fb188a83a" providerId="LiveId" clId="{A8318953-622C-41B0-BC55-865CD1E92848}" dt="2020-03-22T19:51:06.689" v="3051" actId="26606"/>
          <ac:cxnSpMkLst>
            <pc:docMk/>
            <pc:sldMk cId="3815432314" sldId="346"/>
            <ac:cxnSpMk id="12" creationId="{6B9695BD-ECF6-49CA-8877-8C493193C65D}"/>
          </ac:cxnSpMkLst>
        </pc:cxnChg>
      </pc:sldChg>
      <pc:sldChg chg="addSp delSp modSp add mod setBg">
        <pc:chgData name="Jana Pluharikova Pomajzlova" userId="336c6b2fb188a83a" providerId="LiveId" clId="{A8318953-622C-41B0-BC55-865CD1E92848}" dt="2020-03-22T19:50:59.537" v="3050" actId="26606"/>
        <pc:sldMkLst>
          <pc:docMk/>
          <pc:sldMk cId="534953601" sldId="347"/>
        </pc:sldMkLst>
        <pc:spChg chg="mod">
          <ac:chgData name="Jana Pluharikova Pomajzlova" userId="336c6b2fb188a83a" providerId="LiveId" clId="{A8318953-622C-41B0-BC55-865CD1E92848}" dt="2020-03-22T19:50:44.175" v="3048" actId="26606"/>
          <ac:spMkLst>
            <pc:docMk/>
            <pc:sldMk cId="534953601" sldId="347"/>
            <ac:spMk id="2" creationId="{8AB2A299-7F10-4FE8-8149-40396671CA87}"/>
          </ac:spMkLst>
        </pc:spChg>
        <pc:spChg chg="mod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3" creationId="{DA3D9E64-4AA3-4897-B3ED-44FF02694A79}"/>
          </ac:spMkLst>
        </pc:spChg>
        <pc:spChg chg="add del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8" creationId="{923E8915-D2AA-4327-A45A-972C3CA9574B}"/>
          </ac:spMkLst>
        </pc:spChg>
        <pc:spChg chg="add del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10" creationId="{8302FC3C-9804-4950-B721-5FD704BA6065}"/>
          </ac:spMkLst>
        </pc:spChg>
        <pc:spChg chg="add del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16" creationId="{F3798573-F27B-47EB-8EA4-7EE34954C2D6}"/>
          </ac:spMkLst>
        </pc:spChg>
        <pc:spChg chg="add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21" creationId="{923E8915-D2AA-4327-A45A-972C3CA9574B}"/>
          </ac:spMkLst>
        </pc:spChg>
        <pc:spChg chg="add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23" creationId="{8302FC3C-9804-4950-B721-5FD704BA6065}"/>
          </ac:spMkLst>
        </pc:spChg>
        <pc:spChg chg="add">
          <ac:chgData name="Jana Pluharikova Pomajzlova" userId="336c6b2fb188a83a" providerId="LiveId" clId="{A8318953-622C-41B0-BC55-865CD1E92848}" dt="2020-03-22T19:50:59.537" v="3050" actId="26606"/>
          <ac:spMkLst>
            <pc:docMk/>
            <pc:sldMk cId="534953601" sldId="347"/>
            <ac:spMk id="29" creationId="{F3798573-F27B-47EB-8EA4-7EE34954C2D6}"/>
          </ac:spMkLst>
        </pc:spChg>
        <pc:picChg chg="add del">
          <ac:chgData name="Jana Pluharikova Pomajzlova" userId="336c6b2fb188a83a" providerId="LiveId" clId="{A8318953-622C-41B0-BC55-865CD1E92848}" dt="2020-03-22T19:50:59.537" v="3050" actId="26606"/>
          <ac:picMkLst>
            <pc:docMk/>
            <pc:sldMk cId="534953601" sldId="347"/>
            <ac:picMk id="14" creationId="{3BC6EBB2-9BDC-4075-BA6B-43A9FBF9C86C}"/>
          </ac:picMkLst>
        </pc:picChg>
        <pc:picChg chg="add">
          <ac:chgData name="Jana Pluharikova Pomajzlova" userId="336c6b2fb188a83a" providerId="LiveId" clId="{A8318953-622C-41B0-BC55-865CD1E92848}" dt="2020-03-22T19:50:59.537" v="3050" actId="26606"/>
          <ac:picMkLst>
            <pc:docMk/>
            <pc:sldMk cId="534953601" sldId="347"/>
            <ac:picMk id="27" creationId="{3BC6EBB2-9BDC-4075-BA6B-43A9FBF9C86C}"/>
          </ac:picMkLst>
        </pc:picChg>
        <pc:cxnChg chg="add del">
          <ac:chgData name="Jana Pluharikova Pomajzlova" userId="336c6b2fb188a83a" providerId="LiveId" clId="{A8318953-622C-41B0-BC55-865CD1E92848}" dt="2020-03-22T19:50:59.537" v="3050" actId="26606"/>
          <ac:cxnSpMkLst>
            <pc:docMk/>
            <pc:sldMk cId="534953601" sldId="347"/>
            <ac:cxnSpMk id="12" creationId="{6B9695BD-ECF6-49CA-8877-8C493193C65D}"/>
          </ac:cxnSpMkLst>
        </pc:cxnChg>
        <pc:cxnChg chg="add">
          <ac:chgData name="Jana Pluharikova Pomajzlova" userId="336c6b2fb188a83a" providerId="LiveId" clId="{A8318953-622C-41B0-BC55-865CD1E92848}" dt="2020-03-22T19:50:59.537" v="3050" actId="26606"/>
          <ac:cxnSpMkLst>
            <pc:docMk/>
            <pc:sldMk cId="534953601" sldId="347"/>
            <ac:cxnSpMk id="25" creationId="{6B9695BD-ECF6-49CA-8877-8C493193C65D}"/>
          </ac:cxnSpMkLst>
        </pc:cxnChg>
      </pc:sldChg>
      <pc:sldChg chg="addSp modSp add mod setBg setClrOvrMap">
        <pc:chgData name="Jana Pluharikova Pomajzlova" userId="336c6b2fb188a83a" providerId="LiveId" clId="{A8318953-622C-41B0-BC55-865CD1E92848}" dt="2020-03-22T19:50:24.502" v="3047" actId="26606"/>
        <pc:sldMkLst>
          <pc:docMk/>
          <pc:sldMk cId="2387276140" sldId="348"/>
        </pc:sldMkLst>
        <pc:spChg chg="mod">
          <ac:chgData name="Jana Pluharikova Pomajzlova" userId="336c6b2fb188a83a" providerId="LiveId" clId="{A8318953-622C-41B0-BC55-865CD1E92848}" dt="2020-03-22T19:50:24.502" v="3047" actId="26606"/>
          <ac:spMkLst>
            <pc:docMk/>
            <pc:sldMk cId="2387276140" sldId="348"/>
            <ac:spMk id="2" creationId="{28C85D2E-12CF-4D51-B6F6-F993FE294B81}"/>
          </ac:spMkLst>
        </pc:spChg>
        <pc:spChg chg="mod ord">
          <ac:chgData name="Jana Pluharikova Pomajzlova" userId="336c6b2fb188a83a" providerId="LiveId" clId="{A8318953-622C-41B0-BC55-865CD1E92848}" dt="2020-03-22T19:50:24.502" v="3047" actId="26606"/>
          <ac:spMkLst>
            <pc:docMk/>
            <pc:sldMk cId="2387276140" sldId="348"/>
            <ac:spMk id="3" creationId="{20739842-8F3F-4AA7-AB7D-870EF8EC6301}"/>
          </ac:spMkLst>
        </pc:spChg>
        <pc:spChg chg="add">
          <ac:chgData name="Jana Pluharikova Pomajzlova" userId="336c6b2fb188a83a" providerId="LiveId" clId="{A8318953-622C-41B0-BC55-865CD1E92848}" dt="2020-03-22T19:50:24.502" v="3047" actId="26606"/>
          <ac:spMkLst>
            <pc:docMk/>
            <pc:sldMk cId="2387276140" sldId="348"/>
            <ac:spMk id="71" creationId="{61515115-95FB-41E0-86F3-8744438C09D0}"/>
          </ac:spMkLst>
        </pc:spChg>
        <pc:spChg chg="add">
          <ac:chgData name="Jana Pluharikova Pomajzlova" userId="336c6b2fb188a83a" providerId="LiveId" clId="{A8318953-622C-41B0-BC55-865CD1E92848}" dt="2020-03-22T19:50:24.502" v="3047" actId="26606"/>
          <ac:spMkLst>
            <pc:docMk/>
            <pc:sldMk cId="2387276140" sldId="348"/>
            <ac:spMk id="73" creationId="{8222A33F-BE2D-4D69-92A0-5DF8B17BAACA}"/>
          </ac:spMkLst>
        </pc:spChg>
        <pc:spChg chg="add">
          <ac:chgData name="Jana Pluharikova Pomajzlova" userId="336c6b2fb188a83a" providerId="LiveId" clId="{A8318953-622C-41B0-BC55-865CD1E92848}" dt="2020-03-22T19:50:24.502" v="3047" actId="26606"/>
          <ac:spMkLst>
            <pc:docMk/>
            <pc:sldMk cId="2387276140" sldId="348"/>
            <ac:spMk id="75" creationId="{CE1C74D0-9609-468A-9597-5D87C8A42B58}"/>
          </ac:spMkLst>
        </pc:spChg>
        <pc:spChg chg="add">
          <ac:chgData name="Jana Pluharikova Pomajzlova" userId="336c6b2fb188a83a" providerId="LiveId" clId="{A8318953-622C-41B0-BC55-865CD1E92848}" dt="2020-03-22T19:50:24.502" v="3047" actId="26606"/>
          <ac:spMkLst>
            <pc:docMk/>
            <pc:sldMk cId="2387276140" sldId="348"/>
            <ac:spMk id="77" creationId="{C137128D-E594-4905-9F76-E385F0831D60}"/>
          </ac:spMkLst>
        </pc:spChg>
        <pc:picChg chg="add mod">
          <ac:chgData name="Jana Pluharikova Pomajzlova" userId="336c6b2fb188a83a" providerId="LiveId" clId="{A8318953-622C-41B0-BC55-865CD1E92848}" dt="2020-03-22T19:50:24.502" v="3047" actId="26606"/>
          <ac:picMkLst>
            <pc:docMk/>
            <pc:sldMk cId="2387276140" sldId="348"/>
            <ac:picMk id="4098" creationId="{0B6A7F57-DA30-4849-8313-1E661671BE1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7.svg"/><Relationship Id="rId1" Type="http://schemas.openxmlformats.org/officeDocument/2006/relationships/image" Target="../media/image24.png"/><Relationship Id="rId6" Type="http://schemas.openxmlformats.org/officeDocument/2006/relationships/image" Target="../media/image21.svg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1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7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EF96C-2EAA-4229-B997-EA7D4252C0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6556772-E94D-4D3B-958E-CB7FF281EA1D}">
      <dgm:prSet/>
      <dgm:spPr/>
      <dgm:t>
        <a:bodyPr/>
        <a:lstStyle/>
        <a:p>
          <a:r>
            <a:rPr lang="cs-CZ"/>
            <a:t>Jasná prezentace a aplikace jak v klinické tak v komunitní praxi</a:t>
          </a:r>
          <a:endParaRPr lang="en-US"/>
        </a:p>
      </dgm:t>
    </dgm:pt>
    <dgm:pt modelId="{CFB02C75-C1AE-4A79-A855-862DE9A6D558}" type="parTrans" cxnId="{7E177127-69A6-4629-9F03-B7434247604D}">
      <dgm:prSet/>
      <dgm:spPr/>
      <dgm:t>
        <a:bodyPr/>
        <a:lstStyle/>
        <a:p>
          <a:endParaRPr lang="en-US"/>
        </a:p>
      </dgm:t>
    </dgm:pt>
    <dgm:pt modelId="{AFC1AC60-D77B-4B9A-AD63-EBD97EB2E94C}" type="sibTrans" cxnId="{7E177127-69A6-4629-9F03-B7434247604D}">
      <dgm:prSet/>
      <dgm:spPr/>
      <dgm:t>
        <a:bodyPr/>
        <a:lstStyle/>
        <a:p>
          <a:endParaRPr lang="en-US"/>
        </a:p>
      </dgm:t>
    </dgm:pt>
    <dgm:pt modelId="{E22BDD61-9DFA-4389-8622-EBFADF4CB203}">
      <dgm:prSet/>
      <dgm:spPr/>
      <dgm:t>
        <a:bodyPr/>
        <a:lstStyle/>
        <a:p>
          <a:r>
            <a:rPr lang="cs-CZ"/>
            <a:t>Poskytuje diagnostický nástroj COPM – Kanadské hodnocení výkonu zaměstnávání</a:t>
          </a:r>
          <a:endParaRPr lang="en-US"/>
        </a:p>
      </dgm:t>
    </dgm:pt>
    <dgm:pt modelId="{64E16AEE-4492-4049-9DA6-625C49FE0D32}" type="parTrans" cxnId="{5D19BDCE-18A9-4246-8AF7-467BFE90B083}">
      <dgm:prSet/>
      <dgm:spPr/>
      <dgm:t>
        <a:bodyPr/>
        <a:lstStyle/>
        <a:p>
          <a:endParaRPr lang="en-US"/>
        </a:p>
      </dgm:t>
    </dgm:pt>
    <dgm:pt modelId="{540A0332-B921-4306-AD5A-A9552D1ACA74}" type="sibTrans" cxnId="{5D19BDCE-18A9-4246-8AF7-467BFE90B083}">
      <dgm:prSet/>
      <dgm:spPr/>
      <dgm:t>
        <a:bodyPr/>
        <a:lstStyle/>
        <a:p>
          <a:endParaRPr lang="en-US"/>
        </a:p>
      </dgm:t>
    </dgm:pt>
    <dgm:pt modelId="{F8DABD31-477E-4938-8ED1-52E1F343FD34}">
      <dgm:prSet/>
      <dgm:spPr/>
      <dgm:t>
        <a:bodyPr/>
        <a:lstStyle/>
        <a:p>
          <a:r>
            <a:rPr lang="cs-CZ"/>
            <a:t>Pozornost zaměřena na řešení problému, ne jeho příčinu</a:t>
          </a:r>
          <a:endParaRPr lang="en-US"/>
        </a:p>
      </dgm:t>
    </dgm:pt>
    <dgm:pt modelId="{97CF750F-F8CE-48BF-B974-81F806061140}" type="parTrans" cxnId="{AA751324-4C23-409F-BCD5-0D709261C2A3}">
      <dgm:prSet/>
      <dgm:spPr/>
      <dgm:t>
        <a:bodyPr/>
        <a:lstStyle/>
        <a:p>
          <a:endParaRPr lang="en-US"/>
        </a:p>
      </dgm:t>
    </dgm:pt>
    <dgm:pt modelId="{67F8FB44-A131-4038-B380-E10F7CA39E4A}" type="sibTrans" cxnId="{AA751324-4C23-409F-BCD5-0D709261C2A3}">
      <dgm:prSet/>
      <dgm:spPr/>
      <dgm:t>
        <a:bodyPr/>
        <a:lstStyle/>
        <a:p>
          <a:endParaRPr lang="en-US"/>
        </a:p>
      </dgm:t>
    </dgm:pt>
    <dgm:pt modelId="{CBD4FCE6-31E2-4199-9C9B-D7E1D92CBB80}">
      <dgm:prSet/>
      <dgm:spPr/>
      <dgm:t>
        <a:bodyPr/>
        <a:lstStyle/>
        <a:p>
          <a:r>
            <a:rPr lang="cs-CZ"/>
            <a:t>Diskutabilní je použití u osob s těžkou kognitivní poruchou bez náhledu na svou situaci</a:t>
          </a:r>
          <a:endParaRPr lang="en-US"/>
        </a:p>
      </dgm:t>
    </dgm:pt>
    <dgm:pt modelId="{7D41E927-2430-4F0C-8885-43DEAD3603DC}" type="parTrans" cxnId="{CBC83763-4F53-4D95-81EC-8F4F6B8EA4A5}">
      <dgm:prSet/>
      <dgm:spPr/>
      <dgm:t>
        <a:bodyPr/>
        <a:lstStyle/>
        <a:p>
          <a:endParaRPr lang="en-US"/>
        </a:p>
      </dgm:t>
    </dgm:pt>
    <dgm:pt modelId="{96B13EB1-08EC-4837-9D66-5AA90660A419}" type="sibTrans" cxnId="{CBC83763-4F53-4D95-81EC-8F4F6B8EA4A5}">
      <dgm:prSet/>
      <dgm:spPr/>
      <dgm:t>
        <a:bodyPr/>
        <a:lstStyle/>
        <a:p>
          <a:endParaRPr lang="en-US"/>
        </a:p>
      </dgm:t>
    </dgm:pt>
    <dgm:pt modelId="{0681A8BF-C1E4-4D6F-82F6-81EE5D5524C0}" type="pres">
      <dgm:prSet presAssocID="{71CEF96C-2EAA-4229-B997-EA7D4252C043}" presName="root" presStyleCnt="0">
        <dgm:presLayoutVars>
          <dgm:dir/>
          <dgm:resizeHandles val="exact"/>
        </dgm:presLayoutVars>
      </dgm:prSet>
      <dgm:spPr/>
    </dgm:pt>
    <dgm:pt modelId="{D63ACAB6-88CE-46A0-91C3-873620E972F5}" type="pres">
      <dgm:prSet presAssocID="{66556772-E94D-4D3B-958E-CB7FF281EA1D}" presName="compNode" presStyleCnt="0"/>
      <dgm:spPr/>
    </dgm:pt>
    <dgm:pt modelId="{D19D58E9-3FBD-4B40-A356-59E2E495CA89}" type="pres">
      <dgm:prSet presAssocID="{66556772-E94D-4D3B-958E-CB7FF281EA1D}" presName="bgRect" presStyleLbl="bgShp" presStyleIdx="0" presStyleCnt="4"/>
      <dgm:spPr/>
    </dgm:pt>
    <dgm:pt modelId="{A259A553-4ABD-4AEB-9D0F-131FFD0970B0}" type="pres">
      <dgm:prSet presAssocID="{66556772-E94D-4D3B-958E-CB7FF281EA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120E7B-A5BD-47D5-AFF1-05FDD5F9E2C6}" type="pres">
      <dgm:prSet presAssocID="{66556772-E94D-4D3B-958E-CB7FF281EA1D}" presName="spaceRect" presStyleCnt="0"/>
      <dgm:spPr/>
    </dgm:pt>
    <dgm:pt modelId="{051DF528-C747-46AF-B3D6-0D02E5D1E109}" type="pres">
      <dgm:prSet presAssocID="{66556772-E94D-4D3B-958E-CB7FF281EA1D}" presName="parTx" presStyleLbl="revTx" presStyleIdx="0" presStyleCnt="4">
        <dgm:presLayoutVars>
          <dgm:chMax val="0"/>
          <dgm:chPref val="0"/>
        </dgm:presLayoutVars>
      </dgm:prSet>
      <dgm:spPr/>
    </dgm:pt>
    <dgm:pt modelId="{E4AFA501-F7CD-44F3-BABD-7B5E7330E32B}" type="pres">
      <dgm:prSet presAssocID="{AFC1AC60-D77B-4B9A-AD63-EBD97EB2E94C}" presName="sibTrans" presStyleCnt="0"/>
      <dgm:spPr/>
    </dgm:pt>
    <dgm:pt modelId="{4C810426-0490-4DD7-B322-75C94327C1AE}" type="pres">
      <dgm:prSet presAssocID="{E22BDD61-9DFA-4389-8622-EBFADF4CB203}" presName="compNode" presStyleCnt="0"/>
      <dgm:spPr/>
    </dgm:pt>
    <dgm:pt modelId="{FE9EAE0B-D68D-4152-BB05-78094796CC32}" type="pres">
      <dgm:prSet presAssocID="{E22BDD61-9DFA-4389-8622-EBFADF4CB203}" presName="bgRect" presStyleLbl="bgShp" presStyleIdx="1" presStyleCnt="4"/>
      <dgm:spPr/>
    </dgm:pt>
    <dgm:pt modelId="{4A07FAA9-E7F2-4B02-B92D-CFF3556823F2}" type="pres">
      <dgm:prSet presAssocID="{E22BDD61-9DFA-4389-8622-EBFADF4CB2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1361EDC-98C2-4562-8D01-EE6F7A13B864}" type="pres">
      <dgm:prSet presAssocID="{E22BDD61-9DFA-4389-8622-EBFADF4CB203}" presName="spaceRect" presStyleCnt="0"/>
      <dgm:spPr/>
    </dgm:pt>
    <dgm:pt modelId="{77562761-7C6F-4261-9302-1B9D3BC52934}" type="pres">
      <dgm:prSet presAssocID="{E22BDD61-9DFA-4389-8622-EBFADF4CB203}" presName="parTx" presStyleLbl="revTx" presStyleIdx="1" presStyleCnt="4">
        <dgm:presLayoutVars>
          <dgm:chMax val="0"/>
          <dgm:chPref val="0"/>
        </dgm:presLayoutVars>
      </dgm:prSet>
      <dgm:spPr/>
    </dgm:pt>
    <dgm:pt modelId="{F363EECB-FFD7-4A4C-9DD8-EC88245FEF8A}" type="pres">
      <dgm:prSet presAssocID="{540A0332-B921-4306-AD5A-A9552D1ACA74}" presName="sibTrans" presStyleCnt="0"/>
      <dgm:spPr/>
    </dgm:pt>
    <dgm:pt modelId="{E18108B8-9388-43B4-9430-7D637D7ABCA8}" type="pres">
      <dgm:prSet presAssocID="{F8DABD31-477E-4938-8ED1-52E1F343FD34}" presName="compNode" presStyleCnt="0"/>
      <dgm:spPr/>
    </dgm:pt>
    <dgm:pt modelId="{CE408495-4C0B-491B-90C0-BA8B05E26B37}" type="pres">
      <dgm:prSet presAssocID="{F8DABD31-477E-4938-8ED1-52E1F343FD34}" presName="bgRect" presStyleLbl="bgShp" presStyleIdx="2" presStyleCnt="4"/>
      <dgm:spPr/>
    </dgm:pt>
    <dgm:pt modelId="{D4F2F90D-0E9A-42D3-9FAE-5AF03CE0B5A3}" type="pres">
      <dgm:prSet presAssocID="{F8DABD31-477E-4938-8ED1-52E1F343FD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360A218-7A27-4CFC-BE82-21346741E6FE}" type="pres">
      <dgm:prSet presAssocID="{F8DABD31-477E-4938-8ED1-52E1F343FD34}" presName="spaceRect" presStyleCnt="0"/>
      <dgm:spPr/>
    </dgm:pt>
    <dgm:pt modelId="{7C1CA8F3-6486-4C51-91F0-D0E5BF7D1C32}" type="pres">
      <dgm:prSet presAssocID="{F8DABD31-477E-4938-8ED1-52E1F343FD34}" presName="parTx" presStyleLbl="revTx" presStyleIdx="2" presStyleCnt="4">
        <dgm:presLayoutVars>
          <dgm:chMax val="0"/>
          <dgm:chPref val="0"/>
        </dgm:presLayoutVars>
      </dgm:prSet>
      <dgm:spPr/>
    </dgm:pt>
    <dgm:pt modelId="{3E73C608-0733-4CCC-B119-1C9081ECFC7D}" type="pres">
      <dgm:prSet presAssocID="{67F8FB44-A131-4038-B380-E10F7CA39E4A}" presName="sibTrans" presStyleCnt="0"/>
      <dgm:spPr/>
    </dgm:pt>
    <dgm:pt modelId="{AC135141-7160-4482-B71C-ABC9AD94C0C5}" type="pres">
      <dgm:prSet presAssocID="{CBD4FCE6-31E2-4199-9C9B-D7E1D92CBB80}" presName="compNode" presStyleCnt="0"/>
      <dgm:spPr/>
    </dgm:pt>
    <dgm:pt modelId="{C9FD297B-8CDD-412B-98B4-CA005248554F}" type="pres">
      <dgm:prSet presAssocID="{CBD4FCE6-31E2-4199-9C9B-D7E1D92CBB80}" presName="bgRect" presStyleLbl="bgShp" presStyleIdx="3" presStyleCnt="4"/>
      <dgm:spPr/>
    </dgm:pt>
    <dgm:pt modelId="{E242820F-330B-4502-A91D-3C5D237DBC62}" type="pres">
      <dgm:prSet presAssocID="{CBD4FCE6-31E2-4199-9C9B-D7E1D92CBB8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A5341953-4763-4B36-80A1-CDA76826CA4A}" type="pres">
      <dgm:prSet presAssocID="{CBD4FCE6-31E2-4199-9C9B-D7E1D92CBB80}" presName="spaceRect" presStyleCnt="0"/>
      <dgm:spPr/>
    </dgm:pt>
    <dgm:pt modelId="{C9CEC113-435F-4C80-9027-387AF2BF2122}" type="pres">
      <dgm:prSet presAssocID="{CBD4FCE6-31E2-4199-9C9B-D7E1D92CBB8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A751324-4C23-409F-BCD5-0D709261C2A3}" srcId="{71CEF96C-2EAA-4229-B997-EA7D4252C043}" destId="{F8DABD31-477E-4938-8ED1-52E1F343FD34}" srcOrd="2" destOrd="0" parTransId="{97CF750F-F8CE-48BF-B974-81F806061140}" sibTransId="{67F8FB44-A131-4038-B380-E10F7CA39E4A}"/>
    <dgm:cxn modelId="{E3715E26-7D57-4D48-A7AC-9B91D6C18DAE}" type="presOf" srcId="{71CEF96C-2EAA-4229-B997-EA7D4252C043}" destId="{0681A8BF-C1E4-4D6F-82F6-81EE5D5524C0}" srcOrd="0" destOrd="0" presId="urn:microsoft.com/office/officeart/2018/2/layout/IconVerticalSolidList"/>
    <dgm:cxn modelId="{7E177127-69A6-4629-9F03-B7434247604D}" srcId="{71CEF96C-2EAA-4229-B997-EA7D4252C043}" destId="{66556772-E94D-4D3B-958E-CB7FF281EA1D}" srcOrd="0" destOrd="0" parTransId="{CFB02C75-C1AE-4A79-A855-862DE9A6D558}" sibTransId="{AFC1AC60-D77B-4B9A-AD63-EBD97EB2E94C}"/>
    <dgm:cxn modelId="{DECB685B-C7B4-4C1A-83AF-FE734EE0E5B2}" type="presOf" srcId="{F8DABD31-477E-4938-8ED1-52E1F343FD34}" destId="{7C1CA8F3-6486-4C51-91F0-D0E5BF7D1C32}" srcOrd="0" destOrd="0" presId="urn:microsoft.com/office/officeart/2018/2/layout/IconVerticalSolidList"/>
    <dgm:cxn modelId="{60098C42-1C28-49F7-ACF7-4BA6943DE928}" type="presOf" srcId="{66556772-E94D-4D3B-958E-CB7FF281EA1D}" destId="{051DF528-C747-46AF-B3D6-0D02E5D1E109}" srcOrd="0" destOrd="0" presId="urn:microsoft.com/office/officeart/2018/2/layout/IconVerticalSolidList"/>
    <dgm:cxn modelId="{CBC83763-4F53-4D95-81EC-8F4F6B8EA4A5}" srcId="{71CEF96C-2EAA-4229-B997-EA7D4252C043}" destId="{CBD4FCE6-31E2-4199-9C9B-D7E1D92CBB80}" srcOrd="3" destOrd="0" parTransId="{7D41E927-2430-4F0C-8885-43DEAD3603DC}" sibTransId="{96B13EB1-08EC-4837-9D66-5AA90660A419}"/>
    <dgm:cxn modelId="{8532D779-1B5B-459A-AC52-EDE9A477431D}" type="presOf" srcId="{CBD4FCE6-31E2-4199-9C9B-D7E1D92CBB80}" destId="{C9CEC113-435F-4C80-9027-387AF2BF2122}" srcOrd="0" destOrd="0" presId="urn:microsoft.com/office/officeart/2018/2/layout/IconVerticalSolidList"/>
    <dgm:cxn modelId="{5D19BDCE-18A9-4246-8AF7-467BFE90B083}" srcId="{71CEF96C-2EAA-4229-B997-EA7D4252C043}" destId="{E22BDD61-9DFA-4389-8622-EBFADF4CB203}" srcOrd="1" destOrd="0" parTransId="{64E16AEE-4492-4049-9DA6-625C49FE0D32}" sibTransId="{540A0332-B921-4306-AD5A-A9552D1ACA74}"/>
    <dgm:cxn modelId="{8EB189E4-84BA-4EBC-8145-7C9E40C444A7}" type="presOf" srcId="{E22BDD61-9DFA-4389-8622-EBFADF4CB203}" destId="{77562761-7C6F-4261-9302-1B9D3BC52934}" srcOrd="0" destOrd="0" presId="urn:microsoft.com/office/officeart/2018/2/layout/IconVerticalSolidList"/>
    <dgm:cxn modelId="{AC5FBCDA-A763-40EA-9139-3ADD7C42E4C7}" type="presParOf" srcId="{0681A8BF-C1E4-4D6F-82F6-81EE5D5524C0}" destId="{D63ACAB6-88CE-46A0-91C3-873620E972F5}" srcOrd="0" destOrd="0" presId="urn:microsoft.com/office/officeart/2018/2/layout/IconVerticalSolidList"/>
    <dgm:cxn modelId="{47A2DD56-CA00-4A43-8368-63F8BE9028FF}" type="presParOf" srcId="{D63ACAB6-88CE-46A0-91C3-873620E972F5}" destId="{D19D58E9-3FBD-4B40-A356-59E2E495CA89}" srcOrd="0" destOrd="0" presId="urn:microsoft.com/office/officeart/2018/2/layout/IconVerticalSolidList"/>
    <dgm:cxn modelId="{2C106C0C-40F8-4877-A7C6-FBF5A0AE73C1}" type="presParOf" srcId="{D63ACAB6-88CE-46A0-91C3-873620E972F5}" destId="{A259A553-4ABD-4AEB-9D0F-131FFD0970B0}" srcOrd="1" destOrd="0" presId="urn:microsoft.com/office/officeart/2018/2/layout/IconVerticalSolidList"/>
    <dgm:cxn modelId="{DCD4DE41-E59B-4DC2-9110-1566E0EAAF2F}" type="presParOf" srcId="{D63ACAB6-88CE-46A0-91C3-873620E972F5}" destId="{58120E7B-A5BD-47D5-AFF1-05FDD5F9E2C6}" srcOrd="2" destOrd="0" presId="urn:microsoft.com/office/officeart/2018/2/layout/IconVerticalSolidList"/>
    <dgm:cxn modelId="{24FA15E8-7439-402E-B5CD-E4B73DA591CE}" type="presParOf" srcId="{D63ACAB6-88CE-46A0-91C3-873620E972F5}" destId="{051DF528-C747-46AF-B3D6-0D02E5D1E109}" srcOrd="3" destOrd="0" presId="urn:microsoft.com/office/officeart/2018/2/layout/IconVerticalSolidList"/>
    <dgm:cxn modelId="{B97C6DC6-A42D-477C-9ECA-1EEE25CB88E7}" type="presParOf" srcId="{0681A8BF-C1E4-4D6F-82F6-81EE5D5524C0}" destId="{E4AFA501-F7CD-44F3-BABD-7B5E7330E32B}" srcOrd="1" destOrd="0" presId="urn:microsoft.com/office/officeart/2018/2/layout/IconVerticalSolidList"/>
    <dgm:cxn modelId="{3E80AF82-650B-4251-B190-FD0DEF977A50}" type="presParOf" srcId="{0681A8BF-C1E4-4D6F-82F6-81EE5D5524C0}" destId="{4C810426-0490-4DD7-B322-75C94327C1AE}" srcOrd="2" destOrd="0" presId="urn:microsoft.com/office/officeart/2018/2/layout/IconVerticalSolidList"/>
    <dgm:cxn modelId="{40C3455E-9511-464A-AA42-37B52B55FC0C}" type="presParOf" srcId="{4C810426-0490-4DD7-B322-75C94327C1AE}" destId="{FE9EAE0B-D68D-4152-BB05-78094796CC32}" srcOrd="0" destOrd="0" presId="urn:microsoft.com/office/officeart/2018/2/layout/IconVerticalSolidList"/>
    <dgm:cxn modelId="{369970CA-E45F-4F9B-BB2A-1A91DBF1C989}" type="presParOf" srcId="{4C810426-0490-4DD7-B322-75C94327C1AE}" destId="{4A07FAA9-E7F2-4B02-B92D-CFF3556823F2}" srcOrd="1" destOrd="0" presId="urn:microsoft.com/office/officeart/2018/2/layout/IconVerticalSolidList"/>
    <dgm:cxn modelId="{FB818A6D-0AB2-4834-BE03-A8716B828FDD}" type="presParOf" srcId="{4C810426-0490-4DD7-B322-75C94327C1AE}" destId="{C1361EDC-98C2-4562-8D01-EE6F7A13B864}" srcOrd="2" destOrd="0" presId="urn:microsoft.com/office/officeart/2018/2/layout/IconVerticalSolidList"/>
    <dgm:cxn modelId="{7C3C5873-36A4-474E-82DD-CF58EEF13B13}" type="presParOf" srcId="{4C810426-0490-4DD7-B322-75C94327C1AE}" destId="{77562761-7C6F-4261-9302-1B9D3BC52934}" srcOrd="3" destOrd="0" presId="urn:microsoft.com/office/officeart/2018/2/layout/IconVerticalSolidList"/>
    <dgm:cxn modelId="{24E93C06-4F1A-4A71-962F-229925237BEA}" type="presParOf" srcId="{0681A8BF-C1E4-4D6F-82F6-81EE5D5524C0}" destId="{F363EECB-FFD7-4A4C-9DD8-EC88245FEF8A}" srcOrd="3" destOrd="0" presId="urn:microsoft.com/office/officeart/2018/2/layout/IconVerticalSolidList"/>
    <dgm:cxn modelId="{957A2893-D4E5-46E6-B7B9-27E5F893AA1C}" type="presParOf" srcId="{0681A8BF-C1E4-4D6F-82F6-81EE5D5524C0}" destId="{E18108B8-9388-43B4-9430-7D637D7ABCA8}" srcOrd="4" destOrd="0" presId="urn:microsoft.com/office/officeart/2018/2/layout/IconVerticalSolidList"/>
    <dgm:cxn modelId="{19301526-AADD-47EC-A515-BEEB0D25A3BE}" type="presParOf" srcId="{E18108B8-9388-43B4-9430-7D637D7ABCA8}" destId="{CE408495-4C0B-491B-90C0-BA8B05E26B37}" srcOrd="0" destOrd="0" presId="urn:microsoft.com/office/officeart/2018/2/layout/IconVerticalSolidList"/>
    <dgm:cxn modelId="{9FA9A949-AAD9-413D-9523-1A02E7FBB136}" type="presParOf" srcId="{E18108B8-9388-43B4-9430-7D637D7ABCA8}" destId="{D4F2F90D-0E9A-42D3-9FAE-5AF03CE0B5A3}" srcOrd="1" destOrd="0" presId="urn:microsoft.com/office/officeart/2018/2/layout/IconVerticalSolidList"/>
    <dgm:cxn modelId="{14294C0C-21FE-4576-A8D8-A325F521D6AA}" type="presParOf" srcId="{E18108B8-9388-43B4-9430-7D637D7ABCA8}" destId="{2360A218-7A27-4CFC-BE82-21346741E6FE}" srcOrd="2" destOrd="0" presId="urn:microsoft.com/office/officeart/2018/2/layout/IconVerticalSolidList"/>
    <dgm:cxn modelId="{FCC89423-9D70-4754-996E-4BFD21B66FF0}" type="presParOf" srcId="{E18108B8-9388-43B4-9430-7D637D7ABCA8}" destId="{7C1CA8F3-6486-4C51-91F0-D0E5BF7D1C32}" srcOrd="3" destOrd="0" presId="urn:microsoft.com/office/officeart/2018/2/layout/IconVerticalSolidList"/>
    <dgm:cxn modelId="{E8FB59D5-10CB-4D46-BA9F-E41379C8EFF1}" type="presParOf" srcId="{0681A8BF-C1E4-4D6F-82F6-81EE5D5524C0}" destId="{3E73C608-0733-4CCC-B119-1C9081ECFC7D}" srcOrd="5" destOrd="0" presId="urn:microsoft.com/office/officeart/2018/2/layout/IconVerticalSolidList"/>
    <dgm:cxn modelId="{A2955E89-D8F6-4983-84B1-5B82ED51A5FA}" type="presParOf" srcId="{0681A8BF-C1E4-4D6F-82F6-81EE5D5524C0}" destId="{AC135141-7160-4482-B71C-ABC9AD94C0C5}" srcOrd="6" destOrd="0" presId="urn:microsoft.com/office/officeart/2018/2/layout/IconVerticalSolidList"/>
    <dgm:cxn modelId="{88F0D322-811C-4234-9C69-E6FEE8969736}" type="presParOf" srcId="{AC135141-7160-4482-B71C-ABC9AD94C0C5}" destId="{C9FD297B-8CDD-412B-98B4-CA005248554F}" srcOrd="0" destOrd="0" presId="urn:microsoft.com/office/officeart/2018/2/layout/IconVerticalSolidList"/>
    <dgm:cxn modelId="{F12BB404-17FA-4A09-8C37-8EF6A6C3A200}" type="presParOf" srcId="{AC135141-7160-4482-B71C-ABC9AD94C0C5}" destId="{E242820F-330B-4502-A91D-3C5D237DBC62}" srcOrd="1" destOrd="0" presId="urn:microsoft.com/office/officeart/2018/2/layout/IconVerticalSolidList"/>
    <dgm:cxn modelId="{55F720F5-4EC1-47BD-89EF-51B4A25F6F07}" type="presParOf" srcId="{AC135141-7160-4482-B71C-ABC9AD94C0C5}" destId="{A5341953-4763-4B36-80A1-CDA76826CA4A}" srcOrd="2" destOrd="0" presId="urn:microsoft.com/office/officeart/2018/2/layout/IconVerticalSolidList"/>
    <dgm:cxn modelId="{AEFDD400-4A35-43A4-80D2-0726314C64F5}" type="presParOf" srcId="{AC135141-7160-4482-B71C-ABC9AD94C0C5}" destId="{C9CEC113-435F-4C80-9027-387AF2BF21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B4424-94D1-42E3-AB24-DD7F605D6AD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71DE16-D3B2-45D9-ACE3-DF434457905B}">
      <dgm:prSet/>
      <dgm:spPr/>
      <dgm:t>
        <a:bodyPr/>
        <a:lstStyle/>
        <a:p>
          <a:r>
            <a:rPr lang="cs-CZ" b="1"/>
            <a:t>COPM se používá k:</a:t>
          </a:r>
          <a:endParaRPr lang="en-US"/>
        </a:p>
      </dgm:t>
    </dgm:pt>
    <dgm:pt modelId="{437DD68E-8173-4F65-A57E-BF7D5011C626}" type="parTrans" cxnId="{B37A7AEB-78C8-4EB7-9CDC-A11AF83A34BC}">
      <dgm:prSet/>
      <dgm:spPr/>
      <dgm:t>
        <a:bodyPr/>
        <a:lstStyle/>
        <a:p>
          <a:endParaRPr lang="en-US"/>
        </a:p>
      </dgm:t>
    </dgm:pt>
    <dgm:pt modelId="{20D75A58-7E5B-4E5B-9BBC-B7A3B3EC442B}" type="sibTrans" cxnId="{B37A7AEB-78C8-4EB7-9CDC-A11AF83A34BC}">
      <dgm:prSet/>
      <dgm:spPr/>
      <dgm:t>
        <a:bodyPr/>
        <a:lstStyle/>
        <a:p>
          <a:endParaRPr lang="en-US"/>
        </a:p>
      </dgm:t>
    </dgm:pt>
    <dgm:pt modelId="{D64379F0-20B0-4FE7-B1DA-4F54F85CBE10}">
      <dgm:prSet/>
      <dgm:spPr/>
      <dgm:t>
        <a:bodyPr/>
        <a:lstStyle/>
        <a:p>
          <a:r>
            <a:rPr lang="cs-CZ"/>
            <a:t>určení problémových oblastí ve výkonu zaměstnávání</a:t>
          </a:r>
          <a:endParaRPr lang="en-US"/>
        </a:p>
      </dgm:t>
    </dgm:pt>
    <dgm:pt modelId="{26F91C44-B072-43EB-A375-AE0C161B27E9}" type="parTrans" cxnId="{1D868192-7165-407E-AC13-0878B6D1F989}">
      <dgm:prSet/>
      <dgm:spPr/>
      <dgm:t>
        <a:bodyPr/>
        <a:lstStyle/>
        <a:p>
          <a:endParaRPr lang="en-US"/>
        </a:p>
      </dgm:t>
    </dgm:pt>
    <dgm:pt modelId="{7B737B5E-1044-4BCF-AAA0-BB110EDBAB82}" type="sibTrans" cxnId="{1D868192-7165-407E-AC13-0878B6D1F989}">
      <dgm:prSet/>
      <dgm:spPr/>
      <dgm:t>
        <a:bodyPr/>
        <a:lstStyle/>
        <a:p>
          <a:endParaRPr lang="en-US"/>
        </a:p>
      </dgm:t>
    </dgm:pt>
    <dgm:pt modelId="{0A2D72FA-EDC3-4B44-9138-40DF52AA5C20}">
      <dgm:prSet/>
      <dgm:spPr/>
      <dgm:t>
        <a:bodyPr/>
        <a:lstStyle/>
        <a:p>
          <a:r>
            <a:rPr lang="cs-CZ"/>
            <a:t>stanovení priorit klienta v oblasti výkonu zaměstnávání</a:t>
          </a:r>
          <a:endParaRPr lang="en-US"/>
        </a:p>
      </dgm:t>
    </dgm:pt>
    <dgm:pt modelId="{F49FB0EF-08A9-4E8E-801C-498DF068694F}" type="parTrans" cxnId="{39FD9FA2-D1CE-4909-B886-C68506E0FC5B}">
      <dgm:prSet/>
      <dgm:spPr/>
      <dgm:t>
        <a:bodyPr/>
        <a:lstStyle/>
        <a:p>
          <a:endParaRPr lang="en-US"/>
        </a:p>
      </dgm:t>
    </dgm:pt>
    <dgm:pt modelId="{24BC4EEA-7761-468D-9318-07D904C1662A}" type="sibTrans" cxnId="{39FD9FA2-D1CE-4909-B886-C68506E0FC5B}">
      <dgm:prSet/>
      <dgm:spPr/>
      <dgm:t>
        <a:bodyPr/>
        <a:lstStyle/>
        <a:p>
          <a:endParaRPr lang="en-US"/>
        </a:p>
      </dgm:t>
    </dgm:pt>
    <dgm:pt modelId="{8D2DDB16-5F82-44FD-9F43-1F7A945FC0C5}">
      <dgm:prSet/>
      <dgm:spPr/>
      <dgm:t>
        <a:bodyPr/>
        <a:lstStyle/>
        <a:p>
          <a:r>
            <a:rPr lang="cs-CZ"/>
            <a:t>zhodnocení výkonu a spokojenosti klienta ve stanovených problémových oblastech</a:t>
          </a:r>
          <a:endParaRPr lang="en-US"/>
        </a:p>
      </dgm:t>
    </dgm:pt>
    <dgm:pt modelId="{2C971084-5FC4-40F7-B36A-2ADDC33E747E}" type="parTrans" cxnId="{082465AD-1963-43FC-94CA-A00C72104013}">
      <dgm:prSet/>
      <dgm:spPr/>
      <dgm:t>
        <a:bodyPr/>
        <a:lstStyle/>
        <a:p>
          <a:endParaRPr lang="en-US"/>
        </a:p>
      </dgm:t>
    </dgm:pt>
    <dgm:pt modelId="{6B6D554F-4802-426C-B835-3DF4DF2C483A}" type="sibTrans" cxnId="{082465AD-1963-43FC-94CA-A00C72104013}">
      <dgm:prSet/>
      <dgm:spPr/>
      <dgm:t>
        <a:bodyPr/>
        <a:lstStyle/>
        <a:p>
          <a:endParaRPr lang="en-US"/>
        </a:p>
      </dgm:t>
    </dgm:pt>
    <dgm:pt modelId="{8BC34E3D-010B-4082-9361-2D6034781BB9}">
      <dgm:prSet/>
      <dgm:spPr/>
      <dgm:t>
        <a:bodyPr/>
        <a:lstStyle/>
        <a:p>
          <a:r>
            <a:rPr lang="cs-CZ"/>
            <a:t>měření změn ve vnímání vlastního výkonu zaměstnávání klienta v průběhu ergoterapeutické intervence“ (ČAE, 2008, str.1)</a:t>
          </a:r>
          <a:endParaRPr lang="en-US"/>
        </a:p>
      </dgm:t>
    </dgm:pt>
    <dgm:pt modelId="{5F50BA29-EB27-4E90-A2F0-70791E92BC62}" type="parTrans" cxnId="{9F371426-AB06-40F9-A9E4-8E7E1F7B8EF2}">
      <dgm:prSet/>
      <dgm:spPr/>
      <dgm:t>
        <a:bodyPr/>
        <a:lstStyle/>
        <a:p>
          <a:endParaRPr lang="en-US"/>
        </a:p>
      </dgm:t>
    </dgm:pt>
    <dgm:pt modelId="{7B7F8653-EC31-455D-862E-2AB1A0E0A844}" type="sibTrans" cxnId="{9F371426-AB06-40F9-A9E4-8E7E1F7B8EF2}">
      <dgm:prSet/>
      <dgm:spPr/>
      <dgm:t>
        <a:bodyPr/>
        <a:lstStyle/>
        <a:p>
          <a:endParaRPr lang="en-US"/>
        </a:p>
      </dgm:t>
    </dgm:pt>
    <dgm:pt modelId="{F2D16198-A902-440C-A3F0-5377869447F4}" type="pres">
      <dgm:prSet presAssocID="{D61B4424-94D1-42E3-AB24-DD7F605D6AD0}" presName="root" presStyleCnt="0">
        <dgm:presLayoutVars>
          <dgm:dir/>
          <dgm:resizeHandles val="exact"/>
        </dgm:presLayoutVars>
      </dgm:prSet>
      <dgm:spPr/>
    </dgm:pt>
    <dgm:pt modelId="{598C5602-B59B-4197-B52E-CF1709FF5D4B}" type="pres">
      <dgm:prSet presAssocID="{BA71DE16-D3B2-45D9-ACE3-DF434457905B}" presName="compNode" presStyleCnt="0"/>
      <dgm:spPr/>
    </dgm:pt>
    <dgm:pt modelId="{32B85FA2-ABD1-4CDB-AA6C-3288B7A3EB98}" type="pres">
      <dgm:prSet presAssocID="{BA71DE16-D3B2-45D9-ACE3-DF434457905B}" presName="bgRect" presStyleLbl="bgShp" presStyleIdx="0" presStyleCnt="5"/>
      <dgm:spPr/>
    </dgm:pt>
    <dgm:pt modelId="{9D9B5260-B43E-42E2-9655-A80B94BDDC80}" type="pres">
      <dgm:prSet presAssocID="{BA71DE16-D3B2-45D9-ACE3-DF434457905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8A017F9-D274-4C31-9559-86D60F9E1F04}" type="pres">
      <dgm:prSet presAssocID="{BA71DE16-D3B2-45D9-ACE3-DF434457905B}" presName="spaceRect" presStyleCnt="0"/>
      <dgm:spPr/>
    </dgm:pt>
    <dgm:pt modelId="{649D145B-084A-455C-BD62-38AEDC3C2CB6}" type="pres">
      <dgm:prSet presAssocID="{BA71DE16-D3B2-45D9-ACE3-DF434457905B}" presName="parTx" presStyleLbl="revTx" presStyleIdx="0" presStyleCnt="5">
        <dgm:presLayoutVars>
          <dgm:chMax val="0"/>
          <dgm:chPref val="0"/>
        </dgm:presLayoutVars>
      </dgm:prSet>
      <dgm:spPr/>
    </dgm:pt>
    <dgm:pt modelId="{37B3AE5D-2CCB-45EB-B37A-7515D8592B53}" type="pres">
      <dgm:prSet presAssocID="{20D75A58-7E5B-4E5B-9BBC-B7A3B3EC442B}" presName="sibTrans" presStyleCnt="0"/>
      <dgm:spPr/>
    </dgm:pt>
    <dgm:pt modelId="{F2D6DD37-1D33-42FE-B795-E18AE4B36382}" type="pres">
      <dgm:prSet presAssocID="{D64379F0-20B0-4FE7-B1DA-4F54F85CBE10}" presName="compNode" presStyleCnt="0"/>
      <dgm:spPr/>
    </dgm:pt>
    <dgm:pt modelId="{8D480869-55B5-4C2E-9EB2-B9280420CB9D}" type="pres">
      <dgm:prSet presAssocID="{D64379F0-20B0-4FE7-B1DA-4F54F85CBE10}" presName="bgRect" presStyleLbl="bgShp" presStyleIdx="1" presStyleCnt="5"/>
      <dgm:spPr/>
    </dgm:pt>
    <dgm:pt modelId="{D67647DC-1E89-47DD-8934-8F9BE2B893DC}" type="pres">
      <dgm:prSet presAssocID="{D64379F0-20B0-4FE7-B1DA-4F54F85CBE1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 with Left Arrow"/>
        </a:ext>
      </dgm:extLst>
    </dgm:pt>
    <dgm:pt modelId="{02588C6E-B98D-4864-86FA-8124BD917B9C}" type="pres">
      <dgm:prSet presAssocID="{D64379F0-20B0-4FE7-B1DA-4F54F85CBE10}" presName="spaceRect" presStyleCnt="0"/>
      <dgm:spPr/>
    </dgm:pt>
    <dgm:pt modelId="{6E5256F2-FAEA-4BE5-B572-02F2A929D713}" type="pres">
      <dgm:prSet presAssocID="{D64379F0-20B0-4FE7-B1DA-4F54F85CBE10}" presName="parTx" presStyleLbl="revTx" presStyleIdx="1" presStyleCnt="5">
        <dgm:presLayoutVars>
          <dgm:chMax val="0"/>
          <dgm:chPref val="0"/>
        </dgm:presLayoutVars>
      </dgm:prSet>
      <dgm:spPr/>
    </dgm:pt>
    <dgm:pt modelId="{1502297D-D2AF-4B90-AD7A-B04C6ABF7B79}" type="pres">
      <dgm:prSet presAssocID="{7B737B5E-1044-4BCF-AAA0-BB110EDBAB82}" presName="sibTrans" presStyleCnt="0"/>
      <dgm:spPr/>
    </dgm:pt>
    <dgm:pt modelId="{8926FD20-5413-4B28-9383-782C16DF9DB5}" type="pres">
      <dgm:prSet presAssocID="{0A2D72FA-EDC3-4B44-9138-40DF52AA5C20}" presName="compNode" presStyleCnt="0"/>
      <dgm:spPr/>
    </dgm:pt>
    <dgm:pt modelId="{57222EFD-1668-4AC7-9081-B0153AC5B80A}" type="pres">
      <dgm:prSet presAssocID="{0A2D72FA-EDC3-4B44-9138-40DF52AA5C20}" presName="bgRect" presStyleLbl="bgShp" presStyleIdx="2" presStyleCnt="5"/>
      <dgm:spPr/>
    </dgm:pt>
    <dgm:pt modelId="{33636372-BFF8-4C51-8E37-0080E2207CE8}" type="pres">
      <dgm:prSet presAssocID="{0A2D72FA-EDC3-4B44-9138-40DF52AA5C2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2B17E59-B36C-497C-902B-B907D8A40125}" type="pres">
      <dgm:prSet presAssocID="{0A2D72FA-EDC3-4B44-9138-40DF52AA5C20}" presName="spaceRect" presStyleCnt="0"/>
      <dgm:spPr/>
    </dgm:pt>
    <dgm:pt modelId="{EE5C6814-1CA6-450D-B56C-350183690DE5}" type="pres">
      <dgm:prSet presAssocID="{0A2D72FA-EDC3-4B44-9138-40DF52AA5C20}" presName="parTx" presStyleLbl="revTx" presStyleIdx="2" presStyleCnt="5">
        <dgm:presLayoutVars>
          <dgm:chMax val="0"/>
          <dgm:chPref val="0"/>
        </dgm:presLayoutVars>
      </dgm:prSet>
      <dgm:spPr/>
    </dgm:pt>
    <dgm:pt modelId="{D527D730-79F4-46F7-B1EC-B00B39DF0511}" type="pres">
      <dgm:prSet presAssocID="{24BC4EEA-7761-468D-9318-07D904C1662A}" presName="sibTrans" presStyleCnt="0"/>
      <dgm:spPr/>
    </dgm:pt>
    <dgm:pt modelId="{0776AE8E-60C7-44EE-9837-CF07C5FD7BCB}" type="pres">
      <dgm:prSet presAssocID="{8D2DDB16-5F82-44FD-9F43-1F7A945FC0C5}" presName="compNode" presStyleCnt="0"/>
      <dgm:spPr/>
    </dgm:pt>
    <dgm:pt modelId="{4E6219F8-A60D-4576-98E8-EA5744DFBE3B}" type="pres">
      <dgm:prSet presAssocID="{8D2DDB16-5F82-44FD-9F43-1F7A945FC0C5}" presName="bgRect" presStyleLbl="bgShp" presStyleIdx="3" presStyleCnt="5"/>
      <dgm:spPr/>
    </dgm:pt>
    <dgm:pt modelId="{61EF0132-92CB-4687-8FDF-5BCF08EFC68F}" type="pres">
      <dgm:prSet presAssocID="{8D2DDB16-5F82-44FD-9F43-1F7A945FC0C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99A72527-7B48-4ED9-9EFC-45DF0289838E}" type="pres">
      <dgm:prSet presAssocID="{8D2DDB16-5F82-44FD-9F43-1F7A945FC0C5}" presName="spaceRect" presStyleCnt="0"/>
      <dgm:spPr/>
    </dgm:pt>
    <dgm:pt modelId="{9030BCE7-0A43-4489-AFF4-17CE71DBB5BE}" type="pres">
      <dgm:prSet presAssocID="{8D2DDB16-5F82-44FD-9F43-1F7A945FC0C5}" presName="parTx" presStyleLbl="revTx" presStyleIdx="3" presStyleCnt="5">
        <dgm:presLayoutVars>
          <dgm:chMax val="0"/>
          <dgm:chPref val="0"/>
        </dgm:presLayoutVars>
      </dgm:prSet>
      <dgm:spPr/>
    </dgm:pt>
    <dgm:pt modelId="{B835939E-799D-445D-BF96-FDFD6C045265}" type="pres">
      <dgm:prSet presAssocID="{6B6D554F-4802-426C-B835-3DF4DF2C483A}" presName="sibTrans" presStyleCnt="0"/>
      <dgm:spPr/>
    </dgm:pt>
    <dgm:pt modelId="{23B2077F-4293-4111-B175-A833DE4D5171}" type="pres">
      <dgm:prSet presAssocID="{8BC34E3D-010B-4082-9361-2D6034781BB9}" presName="compNode" presStyleCnt="0"/>
      <dgm:spPr/>
    </dgm:pt>
    <dgm:pt modelId="{A90D1CE4-FEC4-4208-B36B-A15E3132D7B5}" type="pres">
      <dgm:prSet presAssocID="{8BC34E3D-010B-4082-9361-2D6034781BB9}" presName="bgRect" presStyleLbl="bgShp" presStyleIdx="4" presStyleCnt="5"/>
      <dgm:spPr/>
    </dgm:pt>
    <dgm:pt modelId="{E5EB0749-29E7-4B68-99E3-74784E73D0F0}" type="pres">
      <dgm:prSet presAssocID="{8BC34E3D-010B-4082-9361-2D6034781B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D376E0B0-D40B-4B10-A94D-F587A2122C1B}" type="pres">
      <dgm:prSet presAssocID="{8BC34E3D-010B-4082-9361-2D6034781BB9}" presName="spaceRect" presStyleCnt="0"/>
      <dgm:spPr/>
    </dgm:pt>
    <dgm:pt modelId="{793C49BE-8381-45A5-BEC1-9E2032F96DCC}" type="pres">
      <dgm:prSet presAssocID="{8BC34E3D-010B-4082-9361-2D6034781B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C82980F-3338-493F-8590-8371D6800FC7}" type="presOf" srcId="{D64379F0-20B0-4FE7-B1DA-4F54F85CBE10}" destId="{6E5256F2-FAEA-4BE5-B572-02F2A929D713}" srcOrd="0" destOrd="0" presId="urn:microsoft.com/office/officeart/2018/2/layout/IconVerticalSolidList"/>
    <dgm:cxn modelId="{8FCCDE20-332D-40EF-A2A6-ABBABF4865EF}" type="presOf" srcId="{8BC34E3D-010B-4082-9361-2D6034781BB9}" destId="{793C49BE-8381-45A5-BEC1-9E2032F96DCC}" srcOrd="0" destOrd="0" presId="urn:microsoft.com/office/officeart/2018/2/layout/IconVerticalSolidList"/>
    <dgm:cxn modelId="{9F371426-AB06-40F9-A9E4-8E7E1F7B8EF2}" srcId="{D61B4424-94D1-42E3-AB24-DD7F605D6AD0}" destId="{8BC34E3D-010B-4082-9361-2D6034781BB9}" srcOrd="4" destOrd="0" parTransId="{5F50BA29-EB27-4E90-A2F0-70791E92BC62}" sibTransId="{7B7F8653-EC31-455D-862E-2AB1A0E0A844}"/>
    <dgm:cxn modelId="{5A71593C-96CA-48C9-8921-7CDCBEE8551A}" type="presOf" srcId="{0A2D72FA-EDC3-4B44-9138-40DF52AA5C20}" destId="{EE5C6814-1CA6-450D-B56C-350183690DE5}" srcOrd="0" destOrd="0" presId="urn:microsoft.com/office/officeart/2018/2/layout/IconVerticalSolidList"/>
    <dgm:cxn modelId="{08ABC26F-6722-4C2E-935B-9464F46B6183}" type="presOf" srcId="{D61B4424-94D1-42E3-AB24-DD7F605D6AD0}" destId="{F2D16198-A902-440C-A3F0-5377869447F4}" srcOrd="0" destOrd="0" presId="urn:microsoft.com/office/officeart/2018/2/layout/IconVerticalSolidList"/>
    <dgm:cxn modelId="{F6A6C18A-FCA4-4BFA-9ECA-80CBE20DEDCC}" type="presOf" srcId="{8D2DDB16-5F82-44FD-9F43-1F7A945FC0C5}" destId="{9030BCE7-0A43-4489-AFF4-17CE71DBB5BE}" srcOrd="0" destOrd="0" presId="urn:microsoft.com/office/officeart/2018/2/layout/IconVerticalSolidList"/>
    <dgm:cxn modelId="{1D868192-7165-407E-AC13-0878B6D1F989}" srcId="{D61B4424-94D1-42E3-AB24-DD7F605D6AD0}" destId="{D64379F0-20B0-4FE7-B1DA-4F54F85CBE10}" srcOrd="1" destOrd="0" parTransId="{26F91C44-B072-43EB-A375-AE0C161B27E9}" sibTransId="{7B737B5E-1044-4BCF-AAA0-BB110EDBAB82}"/>
    <dgm:cxn modelId="{39FD9FA2-D1CE-4909-B886-C68506E0FC5B}" srcId="{D61B4424-94D1-42E3-AB24-DD7F605D6AD0}" destId="{0A2D72FA-EDC3-4B44-9138-40DF52AA5C20}" srcOrd="2" destOrd="0" parTransId="{F49FB0EF-08A9-4E8E-801C-498DF068694F}" sibTransId="{24BC4EEA-7761-468D-9318-07D904C1662A}"/>
    <dgm:cxn modelId="{082465AD-1963-43FC-94CA-A00C72104013}" srcId="{D61B4424-94D1-42E3-AB24-DD7F605D6AD0}" destId="{8D2DDB16-5F82-44FD-9F43-1F7A945FC0C5}" srcOrd="3" destOrd="0" parTransId="{2C971084-5FC4-40F7-B36A-2ADDC33E747E}" sibTransId="{6B6D554F-4802-426C-B835-3DF4DF2C483A}"/>
    <dgm:cxn modelId="{3B4AF5CA-D82E-42B9-8378-6D2ECF73AD45}" type="presOf" srcId="{BA71DE16-D3B2-45D9-ACE3-DF434457905B}" destId="{649D145B-084A-455C-BD62-38AEDC3C2CB6}" srcOrd="0" destOrd="0" presId="urn:microsoft.com/office/officeart/2018/2/layout/IconVerticalSolidList"/>
    <dgm:cxn modelId="{B37A7AEB-78C8-4EB7-9CDC-A11AF83A34BC}" srcId="{D61B4424-94D1-42E3-AB24-DD7F605D6AD0}" destId="{BA71DE16-D3B2-45D9-ACE3-DF434457905B}" srcOrd="0" destOrd="0" parTransId="{437DD68E-8173-4F65-A57E-BF7D5011C626}" sibTransId="{20D75A58-7E5B-4E5B-9BBC-B7A3B3EC442B}"/>
    <dgm:cxn modelId="{09028178-4687-42BF-9585-C748D8E53C2B}" type="presParOf" srcId="{F2D16198-A902-440C-A3F0-5377869447F4}" destId="{598C5602-B59B-4197-B52E-CF1709FF5D4B}" srcOrd="0" destOrd="0" presId="urn:microsoft.com/office/officeart/2018/2/layout/IconVerticalSolidList"/>
    <dgm:cxn modelId="{6C34216D-4638-4840-92D9-DAFC3CA8FD6B}" type="presParOf" srcId="{598C5602-B59B-4197-B52E-CF1709FF5D4B}" destId="{32B85FA2-ABD1-4CDB-AA6C-3288B7A3EB98}" srcOrd="0" destOrd="0" presId="urn:microsoft.com/office/officeart/2018/2/layout/IconVerticalSolidList"/>
    <dgm:cxn modelId="{610DAA97-015E-4758-93F9-8A8BE2C207EB}" type="presParOf" srcId="{598C5602-B59B-4197-B52E-CF1709FF5D4B}" destId="{9D9B5260-B43E-42E2-9655-A80B94BDDC80}" srcOrd="1" destOrd="0" presId="urn:microsoft.com/office/officeart/2018/2/layout/IconVerticalSolidList"/>
    <dgm:cxn modelId="{335556A3-D4CD-44B2-8C68-5F5D4B304FEE}" type="presParOf" srcId="{598C5602-B59B-4197-B52E-CF1709FF5D4B}" destId="{48A017F9-D274-4C31-9559-86D60F9E1F04}" srcOrd="2" destOrd="0" presId="urn:microsoft.com/office/officeart/2018/2/layout/IconVerticalSolidList"/>
    <dgm:cxn modelId="{6E0197F4-98EC-4268-ACC7-FDE6A136F30D}" type="presParOf" srcId="{598C5602-B59B-4197-B52E-CF1709FF5D4B}" destId="{649D145B-084A-455C-BD62-38AEDC3C2CB6}" srcOrd="3" destOrd="0" presId="urn:microsoft.com/office/officeart/2018/2/layout/IconVerticalSolidList"/>
    <dgm:cxn modelId="{8BFDE7C1-3E52-41A3-8371-C652BCC5AA9B}" type="presParOf" srcId="{F2D16198-A902-440C-A3F0-5377869447F4}" destId="{37B3AE5D-2CCB-45EB-B37A-7515D8592B53}" srcOrd="1" destOrd="0" presId="urn:microsoft.com/office/officeart/2018/2/layout/IconVerticalSolidList"/>
    <dgm:cxn modelId="{3B542BE0-9B23-4FD2-8275-BAA7006FDEBB}" type="presParOf" srcId="{F2D16198-A902-440C-A3F0-5377869447F4}" destId="{F2D6DD37-1D33-42FE-B795-E18AE4B36382}" srcOrd="2" destOrd="0" presId="urn:microsoft.com/office/officeart/2018/2/layout/IconVerticalSolidList"/>
    <dgm:cxn modelId="{21FEBF69-69EF-41EB-963A-8181B065046B}" type="presParOf" srcId="{F2D6DD37-1D33-42FE-B795-E18AE4B36382}" destId="{8D480869-55B5-4C2E-9EB2-B9280420CB9D}" srcOrd="0" destOrd="0" presId="urn:microsoft.com/office/officeart/2018/2/layout/IconVerticalSolidList"/>
    <dgm:cxn modelId="{25C858E1-B41A-40E9-A462-09A4CE370251}" type="presParOf" srcId="{F2D6DD37-1D33-42FE-B795-E18AE4B36382}" destId="{D67647DC-1E89-47DD-8934-8F9BE2B893DC}" srcOrd="1" destOrd="0" presId="urn:microsoft.com/office/officeart/2018/2/layout/IconVerticalSolidList"/>
    <dgm:cxn modelId="{5955F8D8-A3BC-4E50-BEA9-40D46AF62CE5}" type="presParOf" srcId="{F2D6DD37-1D33-42FE-B795-E18AE4B36382}" destId="{02588C6E-B98D-4864-86FA-8124BD917B9C}" srcOrd="2" destOrd="0" presId="urn:microsoft.com/office/officeart/2018/2/layout/IconVerticalSolidList"/>
    <dgm:cxn modelId="{BD190FAC-92F1-421D-979C-A86F6B6D18C4}" type="presParOf" srcId="{F2D6DD37-1D33-42FE-B795-E18AE4B36382}" destId="{6E5256F2-FAEA-4BE5-B572-02F2A929D713}" srcOrd="3" destOrd="0" presId="urn:microsoft.com/office/officeart/2018/2/layout/IconVerticalSolidList"/>
    <dgm:cxn modelId="{213D8027-2CDB-4D2E-8196-21F3AB973DC8}" type="presParOf" srcId="{F2D16198-A902-440C-A3F0-5377869447F4}" destId="{1502297D-D2AF-4B90-AD7A-B04C6ABF7B79}" srcOrd="3" destOrd="0" presId="urn:microsoft.com/office/officeart/2018/2/layout/IconVerticalSolidList"/>
    <dgm:cxn modelId="{8AECE94E-76D2-466F-87C4-2A3999CC4B95}" type="presParOf" srcId="{F2D16198-A902-440C-A3F0-5377869447F4}" destId="{8926FD20-5413-4B28-9383-782C16DF9DB5}" srcOrd="4" destOrd="0" presId="urn:microsoft.com/office/officeart/2018/2/layout/IconVerticalSolidList"/>
    <dgm:cxn modelId="{5C3FF73A-7C1B-4CB6-A50A-4AC67AB1ADB7}" type="presParOf" srcId="{8926FD20-5413-4B28-9383-782C16DF9DB5}" destId="{57222EFD-1668-4AC7-9081-B0153AC5B80A}" srcOrd="0" destOrd="0" presId="urn:microsoft.com/office/officeart/2018/2/layout/IconVerticalSolidList"/>
    <dgm:cxn modelId="{B07CA73E-37EC-455C-B431-80D4FB7AB300}" type="presParOf" srcId="{8926FD20-5413-4B28-9383-782C16DF9DB5}" destId="{33636372-BFF8-4C51-8E37-0080E2207CE8}" srcOrd="1" destOrd="0" presId="urn:microsoft.com/office/officeart/2018/2/layout/IconVerticalSolidList"/>
    <dgm:cxn modelId="{35F01AB0-C819-4661-9009-E21A2A83255D}" type="presParOf" srcId="{8926FD20-5413-4B28-9383-782C16DF9DB5}" destId="{82B17E59-B36C-497C-902B-B907D8A40125}" srcOrd="2" destOrd="0" presId="urn:microsoft.com/office/officeart/2018/2/layout/IconVerticalSolidList"/>
    <dgm:cxn modelId="{86566C84-2A35-4C70-A7E9-D157352BD833}" type="presParOf" srcId="{8926FD20-5413-4B28-9383-782C16DF9DB5}" destId="{EE5C6814-1CA6-450D-B56C-350183690DE5}" srcOrd="3" destOrd="0" presId="urn:microsoft.com/office/officeart/2018/2/layout/IconVerticalSolidList"/>
    <dgm:cxn modelId="{43884984-A3C3-4718-BD6E-52C376E1D2AF}" type="presParOf" srcId="{F2D16198-A902-440C-A3F0-5377869447F4}" destId="{D527D730-79F4-46F7-B1EC-B00B39DF0511}" srcOrd="5" destOrd="0" presId="urn:microsoft.com/office/officeart/2018/2/layout/IconVerticalSolidList"/>
    <dgm:cxn modelId="{46976688-39E4-47ED-9AED-9DB0260087DE}" type="presParOf" srcId="{F2D16198-A902-440C-A3F0-5377869447F4}" destId="{0776AE8E-60C7-44EE-9837-CF07C5FD7BCB}" srcOrd="6" destOrd="0" presId="urn:microsoft.com/office/officeart/2018/2/layout/IconVerticalSolidList"/>
    <dgm:cxn modelId="{4B3CFE2A-F7E6-4602-9570-7D2C4925F240}" type="presParOf" srcId="{0776AE8E-60C7-44EE-9837-CF07C5FD7BCB}" destId="{4E6219F8-A60D-4576-98E8-EA5744DFBE3B}" srcOrd="0" destOrd="0" presId="urn:microsoft.com/office/officeart/2018/2/layout/IconVerticalSolidList"/>
    <dgm:cxn modelId="{ACE1111D-C16C-4C0E-9F66-DFEC5F69E631}" type="presParOf" srcId="{0776AE8E-60C7-44EE-9837-CF07C5FD7BCB}" destId="{61EF0132-92CB-4687-8FDF-5BCF08EFC68F}" srcOrd="1" destOrd="0" presId="urn:microsoft.com/office/officeart/2018/2/layout/IconVerticalSolidList"/>
    <dgm:cxn modelId="{0904A483-B675-4666-A63C-D6F66587AD89}" type="presParOf" srcId="{0776AE8E-60C7-44EE-9837-CF07C5FD7BCB}" destId="{99A72527-7B48-4ED9-9EFC-45DF0289838E}" srcOrd="2" destOrd="0" presId="urn:microsoft.com/office/officeart/2018/2/layout/IconVerticalSolidList"/>
    <dgm:cxn modelId="{2BDD442D-5E14-4B00-95FC-43DA6E1F27F1}" type="presParOf" srcId="{0776AE8E-60C7-44EE-9837-CF07C5FD7BCB}" destId="{9030BCE7-0A43-4489-AFF4-17CE71DBB5BE}" srcOrd="3" destOrd="0" presId="urn:microsoft.com/office/officeart/2018/2/layout/IconVerticalSolidList"/>
    <dgm:cxn modelId="{F5A3D89C-0A3F-4C8F-AF45-3CC46DD764C2}" type="presParOf" srcId="{F2D16198-A902-440C-A3F0-5377869447F4}" destId="{B835939E-799D-445D-BF96-FDFD6C045265}" srcOrd="7" destOrd="0" presId="urn:microsoft.com/office/officeart/2018/2/layout/IconVerticalSolidList"/>
    <dgm:cxn modelId="{7766C799-4046-4A0A-AE71-EF20DF72D9F0}" type="presParOf" srcId="{F2D16198-A902-440C-A3F0-5377869447F4}" destId="{23B2077F-4293-4111-B175-A833DE4D5171}" srcOrd="8" destOrd="0" presId="urn:microsoft.com/office/officeart/2018/2/layout/IconVerticalSolidList"/>
    <dgm:cxn modelId="{32841CC9-ED7B-4849-B17D-EB39447B540E}" type="presParOf" srcId="{23B2077F-4293-4111-B175-A833DE4D5171}" destId="{A90D1CE4-FEC4-4208-B36B-A15E3132D7B5}" srcOrd="0" destOrd="0" presId="urn:microsoft.com/office/officeart/2018/2/layout/IconVerticalSolidList"/>
    <dgm:cxn modelId="{E40880E1-0968-44BD-977B-9F71D0D44A89}" type="presParOf" srcId="{23B2077F-4293-4111-B175-A833DE4D5171}" destId="{E5EB0749-29E7-4B68-99E3-74784E73D0F0}" srcOrd="1" destOrd="0" presId="urn:microsoft.com/office/officeart/2018/2/layout/IconVerticalSolidList"/>
    <dgm:cxn modelId="{016C110F-66AF-4F8D-B6BA-71E55981AC2D}" type="presParOf" srcId="{23B2077F-4293-4111-B175-A833DE4D5171}" destId="{D376E0B0-D40B-4B10-A94D-F587A2122C1B}" srcOrd="2" destOrd="0" presId="urn:microsoft.com/office/officeart/2018/2/layout/IconVerticalSolidList"/>
    <dgm:cxn modelId="{D4B39EFB-B7D7-43A6-8460-8EB2E514CB24}" type="presParOf" srcId="{23B2077F-4293-4111-B175-A833DE4D5171}" destId="{793C49BE-8381-45A5-BEC1-9E2032F96D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3F207-EF7A-4230-AF52-70380C3BCFCE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047A98A-7D82-41C4-BAA0-3D1995D86956}">
      <dgm:prSet phldrT="[Text]" custT="1"/>
      <dgm:spPr/>
      <dgm:t>
        <a:bodyPr/>
        <a:lstStyle/>
        <a:p>
          <a:r>
            <a:rPr lang="cs-CZ" sz="2400" dirty="0"/>
            <a:t>Aktivní naslouchání</a:t>
          </a:r>
        </a:p>
      </dgm:t>
    </dgm:pt>
    <dgm:pt modelId="{8E95C66C-A02B-46D7-97EC-A8C5241BC7F7}" type="parTrans" cxnId="{2617CF8A-CDB9-41CB-99A1-BAE5A803206B}">
      <dgm:prSet/>
      <dgm:spPr/>
      <dgm:t>
        <a:bodyPr/>
        <a:lstStyle/>
        <a:p>
          <a:endParaRPr lang="cs-CZ"/>
        </a:p>
      </dgm:t>
    </dgm:pt>
    <dgm:pt modelId="{239483B4-A77B-4347-997D-9C647429B2A5}" type="sibTrans" cxnId="{2617CF8A-CDB9-41CB-99A1-BAE5A803206B}">
      <dgm:prSet/>
      <dgm:spPr/>
      <dgm:t>
        <a:bodyPr/>
        <a:lstStyle/>
        <a:p>
          <a:endParaRPr lang="cs-CZ"/>
        </a:p>
      </dgm:t>
    </dgm:pt>
    <dgm:pt modelId="{D2C33137-3001-4496-B9E7-A360ABAA91A0}">
      <dgm:prSet phldrT="[Text]" custT="1"/>
      <dgm:spPr/>
      <dgm:t>
        <a:bodyPr/>
        <a:lstStyle/>
        <a:p>
          <a:r>
            <a:rPr lang="cs-CZ" sz="2400" b="1" dirty="0"/>
            <a:t>Být přítomný</a:t>
          </a:r>
        </a:p>
      </dgm:t>
    </dgm:pt>
    <dgm:pt modelId="{493EAC36-8971-45B4-9D86-6365B5873112}" type="parTrans" cxnId="{94EDF8FB-B8AD-4F3F-8A9E-BE0A020E9BFF}">
      <dgm:prSet/>
      <dgm:spPr/>
      <dgm:t>
        <a:bodyPr/>
        <a:lstStyle/>
        <a:p>
          <a:endParaRPr lang="cs-CZ"/>
        </a:p>
      </dgm:t>
    </dgm:pt>
    <dgm:pt modelId="{B902EBCE-36A5-4DCF-93CC-83176AB1846A}" type="sibTrans" cxnId="{94EDF8FB-B8AD-4F3F-8A9E-BE0A020E9BFF}">
      <dgm:prSet/>
      <dgm:spPr/>
      <dgm:t>
        <a:bodyPr/>
        <a:lstStyle/>
        <a:p>
          <a:endParaRPr lang="cs-CZ"/>
        </a:p>
      </dgm:t>
    </dgm:pt>
    <dgm:pt modelId="{7CCA92DF-0F49-46B9-BD4B-45D3B34CC5AC}">
      <dgm:prSet phldrT="[Text]" custT="1"/>
      <dgm:spPr/>
      <dgm:t>
        <a:bodyPr/>
        <a:lstStyle/>
        <a:p>
          <a:r>
            <a:rPr lang="cs-CZ" sz="2200" dirty="0"/>
            <a:t>Otevřené otázky </a:t>
          </a:r>
        </a:p>
      </dgm:t>
    </dgm:pt>
    <dgm:pt modelId="{E2636E41-D84F-46F3-BB73-C76FCB5ABA5B}" type="parTrans" cxnId="{DAB956D5-8F2A-49DE-AA66-341A87DDD10F}">
      <dgm:prSet/>
      <dgm:spPr/>
      <dgm:t>
        <a:bodyPr/>
        <a:lstStyle/>
        <a:p>
          <a:endParaRPr lang="cs-CZ"/>
        </a:p>
      </dgm:t>
    </dgm:pt>
    <dgm:pt modelId="{689287D5-1C5B-44DE-9D1C-1E012CCAF3B6}" type="sibTrans" cxnId="{DAB956D5-8F2A-49DE-AA66-341A87DDD10F}">
      <dgm:prSet/>
      <dgm:spPr/>
      <dgm:t>
        <a:bodyPr/>
        <a:lstStyle/>
        <a:p>
          <a:endParaRPr lang="cs-CZ"/>
        </a:p>
      </dgm:t>
    </dgm:pt>
    <dgm:pt modelId="{E2A353A8-421A-4070-AD55-13D4C7E16B51}">
      <dgm:prSet phldrT="[Text]" custT="1"/>
      <dgm:spPr/>
      <dgm:t>
        <a:bodyPr/>
        <a:lstStyle/>
        <a:p>
          <a:r>
            <a:rPr lang="cs-CZ" sz="2200" dirty="0"/>
            <a:t>„Průzkumné“ otázky</a:t>
          </a:r>
        </a:p>
      </dgm:t>
    </dgm:pt>
    <dgm:pt modelId="{F41C47B6-49C5-4334-A0E7-AB97CB156A00}" type="parTrans" cxnId="{B59E4977-54B8-41AF-8FFD-3FA343CDAA7F}">
      <dgm:prSet/>
      <dgm:spPr/>
      <dgm:t>
        <a:bodyPr/>
        <a:lstStyle/>
        <a:p>
          <a:endParaRPr lang="cs-CZ"/>
        </a:p>
      </dgm:t>
    </dgm:pt>
    <dgm:pt modelId="{FDEFA79C-7309-4479-BFB6-394FEECF59D3}" type="sibTrans" cxnId="{B59E4977-54B8-41AF-8FFD-3FA343CDAA7F}">
      <dgm:prSet/>
      <dgm:spPr/>
      <dgm:t>
        <a:bodyPr/>
        <a:lstStyle/>
        <a:p>
          <a:endParaRPr lang="cs-CZ"/>
        </a:p>
      </dgm:t>
    </dgm:pt>
    <dgm:pt modelId="{1C7332FC-FEE8-4B8B-A7BD-F2087B141032}">
      <dgm:prSet phldrT="[Text]" custT="1"/>
      <dgm:spPr/>
      <dgm:t>
        <a:bodyPr/>
        <a:lstStyle/>
        <a:p>
          <a:r>
            <a:rPr lang="cs-CZ" sz="2200" dirty="0"/>
            <a:t>Sumarizování</a:t>
          </a:r>
        </a:p>
      </dgm:t>
    </dgm:pt>
    <dgm:pt modelId="{64EEBFA1-9255-4738-8295-DDEC2B0FA213}" type="parTrans" cxnId="{57E17601-3A0F-4E47-ABF9-250FF448EB32}">
      <dgm:prSet/>
      <dgm:spPr/>
      <dgm:t>
        <a:bodyPr/>
        <a:lstStyle/>
        <a:p>
          <a:endParaRPr lang="cs-CZ"/>
        </a:p>
      </dgm:t>
    </dgm:pt>
    <dgm:pt modelId="{9945F8A2-73E3-4422-B392-BE45E5C5D9F3}" type="sibTrans" cxnId="{57E17601-3A0F-4E47-ABF9-250FF448EB32}">
      <dgm:prSet/>
      <dgm:spPr/>
      <dgm:t>
        <a:bodyPr/>
        <a:lstStyle/>
        <a:p>
          <a:endParaRPr lang="cs-CZ"/>
        </a:p>
      </dgm:t>
    </dgm:pt>
    <dgm:pt modelId="{145A6E6E-EF8E-4C7D-B9E7-AF64883B70E8}">
      <dgm:prSet phldrT="[Text]" phldr="1"/>
      <dgm:spPr/>
      <dgm:t>
        <a:bodyPr/>
        <a:lstStyle/>
        <a:p>
          <a:endParaRPr lang="cs-CZ" dirty="0"/>
        </a:p>
      </dgm:t>
    </dgm:pt>
    <dgm:pt modelId="{2473CD9C-E767-4B78-A6C6-5C2222A23354}" type="parTrans" cxnId="{5E17825F-0B94-4C13-A6AE-133E7371B7B5}">
      <dgm:prSet/>
      <dgm:spPr/>
      <dgm:t>
        <a:bodyPr/>
        <a:lstStyle/>
        <a:p>
          <a:endParaRPr lang="cs-CZ"/>
        </a:p>
      </dgm:t>
    </dgm:pt>
    <dgm:pt modelId="{B98C24F3-2A12-48B0-97CC-E7F16BB2474C}" type="sibTrans" cxnId="{5E17825F-0B94-4C13-A6AE-133E7371B7B5}">
      <dgm:prSet/>
      <dgm:spPr/>
      <dgm:t>
        <a:bodyPr/>
        <a:lstStyle/>
        <a:p>
          <a:endParaRPr lang="cs-CZ"/>
        </a:p>
      </dgm:t>
    </dgm:pt>
    <dgm:pt modelId="{61D9E8A6-9B17-4CE4-92C4-ECCFB70D13F4}">
      <dgm:prSet phldrT="[Text]" custT="1"/>
      <dgm:spPr/>
      <dgm:t>
        <a:bodyPr/>
        <a:lstStyle/>
        <a:p>
          <a:r>
            <a:rPr lang="cs-CZ" sz="2200" dirty="0"/>
            <a:t>Vyjasňování upřesňování</a:t>
          </a:r>
        </a:p>
      </dgm:t>
    </dgm:pt>
    <dgm:pt modelId="{9FA8D31C-3D97-4331-8636-6326C2C10655}" type="parTrans" cxnId="{124824AB-BB52-41B9-AABB-823750AD778C}">
      <dgm:prSet/>
      <dgm:spPr/>
      <dgm:t>
        <a:bodyPr/>
        <a:lstStyle/>
        <a:p>
          <a:endParaRPr lang="cs-CZ"/>
        </a:p>
      </dgm:t>
    </dgm:pt>
    <dgm:pt modelId="{AD32B8F9-DF84-46C8-B580-B466944E9C18}" type="sibTrans" cxnId="{124824AB-BB52-41B9-AABB-823750AD778C}">
      <dgm:prSet/>
      <dgm:spPr/>
      <dgm:t>
        <a:bodyPr/>
        <a:lstStyle/>
        <a:p>
          <a:endParaRPr lang="cs-CZ"/>
        </a:p>
      </dgm:t>
    </dgm:pt>
    <dgm:pt modelId="{BA57C18F-895D-422A-B946-5E0FF29407F8}">
      <dgm:prSet phldrT="[Text]" custT="1"/>
      <dgm:spPr/>
      <dgm:t>
        <a:bodyPr/>
        <a:lstStyle/>
        <a:p>
          <a:r>
            <a:rPr lang="cs-CZ" sz="2200" dirty="0"/>
            <a:t>Parafrázování</a:t>
          </a:r>
        </a:p>
      </dgm:t>
    </dgm:pt>
    <dgm:pt modelId="{04B81E53-DBDC-4F17-AEB8-A909F0B365E9}" type="parTrans" cxnId="{28FD9D68-31D9-4042-8727-1FE3EE3BDDEB}">
      <dgm:prSet/>
      <dgm:spPr/>
      <dgm:t>
        <a:bodyPr/>
        <a:lstStyle/>
        <a:p>
          <a:endParaRPr lang="cs-CZ"/>
        </a:p>
      </dgm:t>
    </dgm:pt>
    <dgm:pt modelId="{626B82A1-D00F-4D6A-AE7F-CF5EF7A14493}" type="sibTrans" cxnId="{28FD9D68-31D9-4042-8727-1FE3EE3BDDEB}">
      <dgm:prSet/>
      <dgm:spPr/>
      <dgm:t>
        <a:bodyPr/>
        <a:lstStyle/>
        <a:p>
          <a:endParaRPr lang="cs-CZ"/>
        </a:p>
      </dgm:t>
    </dgm:pt>
    <dgm:pt modelId="{CE05EA5F-CF11-4FEF-AB7B-09D4E2A40B20}">
      <dgm:prSet phldrT="[Text]" custT="1"/>
      <dgm:spPr/>
      <dgm:t>
        <a:bodyPr/>
        <a:lstStyle/>
        <a:p>
          <a:r>
            <a:rPr lang="cs-CZ" sz="2100" dirty="0"/>
            <a:t>Být napojený a reflektovat pocity</a:t>
          </a:r>
        </a:p>
      </dgm:t>
    </dgm:pt>
    <dgm:pt modelId="{CC2B23A0-A0C1-4695-8829-9657204C22A7}" type="parTrans" cxnId="{4B1BBE42-62F9-4FA1-84C7-7C88BF363C4E}">
      <dgm:prSet/>
      <dgm:spPr/>
      <dgm:t>
        <a:bodyPr/>
        <a:lstStyle/>
        <a:p>
          <a:endParaRPr lang="cs-CZ"/>
        </a:p>
      </dgm:t>
    </dgm:pt>
    <dgm:pt modelId="{DE477FD6-DDFF-4B77-A138-DFD04D3505BA}" type="sibTrans" cxnId="{4B1BBE42-62F9-4FA1-84C7-7C88BF363C4E}">
      <dgm:prSet/>
      <dgm:spPr/>
      <dgm:t>
        <a:bodyPr/>
        <a:lstStyle/>
        <a:p>
          <a:endParaRPr lang="cs-CZ"/>
        </a:p>
      </dgm:t>
    </dgm:pt>
    <dgm:pt modelId="{40911CE1-02CC-4F1A-97A7-BE5450410A72}" type="pres">
      <dgm:prSet presAssocID="{88D3F207-EF7A-4230-AF52-70380C3BCF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D1D01C-373B-472D-A220-30525007BD84}" type="pres">
      <dgm:prSet presAssocID="{3047A98A-7D82-41C4-BAA0-3D1995D86956}" presName="centerShape" presStyleLbl="node0" presStyleIdx="0" presStyleCnt="1" custScaleX="135834" custLinFactNeighborX="1777" custLinFactNeighborY="543"/>
      <dgm:spPr/>
    </dgm:pt>
    <dgm:pt modelId="{A850913A-75CC-4CB9-88E1-2D6AB6601587}" type="pres">
      <dgm:prSet presAssocID="{D2C33137-3001-4496-B9E7-A360ABAA91A0}" presName="node" presStyleLbl="node1" presStyleIdx="0" presStyleCnt="7" custScaleX="173825">
        <dgm:presLayoutVars>
          <dgm:bulletEnabled val="1"/>
        </dgm:presLayoutVars>
      </dgm:prSet>
      <dgm:spPr/>
    </dgm:pt>
    <dgm:pt modelId="{DFF457C8-49E7-4B7D-B0C5-8B1382C8DA8E}" type="pres">
      <dgm:prSet presAssocID="{D2C33137-3001-4496-B9E7-A360ABAA91A0}" presName="dummy" presStyleCnt="0"/>
      <dgm:spPr/>
    </dgm:pt>
    <dgm:pt modelId="{C76A379A-4682-43B9-998B-99EB2B96E138}" type="pres">
      <dgm:prSet presAssocID="{B902EBCE-36A5-4DCF-93CC-83176AB1846A}" presName="sibTrans" presStyleLbl="sibTrans2D1" presStyleIdx="0" presStyleCnt="7"/>
      <dgm:spPr/>
    </dgm:pt>
    <dgm:pt modelId="{7580548B-6AC0-4F4E-923A-4ADEAECE40F5}" type="pres">
      <dgm:prSet presAssocID="{7CCA92DF-0F49-46B9-BD4B-45D3B34CC5AC}" presName="node" presStyleLbl="node1" presStyleIdx="1" presStyleCnt="7" custScaleX="159650" custRadScaleRad="115194" custRadScaleInc="57254">
        <dgm:presLayoutVars>
          <dgm:bulletEnabled val="1"/>
        </dgm:presLayoutVars>
      </dgm:prSet>
      <dgm:spPr/>
    </dgm:pt>
    <dgm:pt modelId="{65451E87-1209-4028-976E-A8FBF9DF907F}" type="pres">
      <dgm:prSet presAssocID="{7CCA92DF-0F49-46B9-BD4B-45D3B34CC5AC}" presName="dummy" presStyleCnt="0"/>
      <dgm:spPr/>
    </dgm:pt>
    <dgm:pt modelId="{81C25298-A045-44D7-A7F0-CA2F30059628}" type="pres">
      <dgm:prSet presAssocID="{689287D5-1C5B-44DE-9D1C-1E012CCAF3B6}" presName="sibTrans" presStyleLbl="sibTrans2D1" presStyleIdx="1" presStyleCnt="7"/>
      <dgm:spPr/>
    </dgm:pt>
    <dgm:pt modelId="{03D91B77-8CD2-40AF-B8D2-DC85049B0A5B}" type="pres">
      <dgm:prSet presAssocID="{E2A353A8-421A-4070-AD55-13D4C7E16B51}" presName="node" presStyleLbl="node1" presStyleIdx="2" presStyleCnt="7" custScaleX="170812" custRadScaleRad="118026" custRadScaleInc="-2201">
        <dgm:presLayoutVars>
          <dgm:bulletEnabled val="1"/>
        </dgm:presLayoutVars>
      </dgm:prSet>
      <dgm:spPr/>
    </dgm:pt>
    <dgm:pt modelId="{6A4A4838-5A66-4B77-A192-4A22A2F7E462}" type="pres">
      <dgm:prSet presAssocID="{E2A353A8-421A-4070-AD55-13D4C7E16B51}" presName="dummy" presStyleCnt="0"/>
      <dgm:spPr/>
    </dgm:pt>
    <dgm:pt modelId="{0B114EFA-DE73-4173-81AA-792EBADA83D8}" type="pres">
      <dgm:prSet presAssocID="{FDEFA79C-7309-4479-BFB6-394FEECF59D3}" presName="sibTrans" presStyleLbl="sibTrans2D1" presStyleIdx="2" presStyleCnt="7"/>
      <dgm:spPr/>
    </dgm:pt>
    <dgm:pt modelId="{0E742463-16CC-4503-8EB7-B69F42E7BA19}" type="pres">
      <dgm:prSet presAssocID="{61D9E8A6-9B17-4CE4-92C4-ECCFB70D13F4}" presName="node" presStyleLbl="node1" presStyleIdx="3" presStyleCnt="7" custScaleX="179667" custRadScaleRad="112844" custRadScaleInc="-53963">
        <dgm:presLayoutVars>
          <dgm:bulletEnabled val="1"/>
        </dgm:presLayoutVars>
      </dgm:prSet>
      <dgm:spPr/>
    </dgm:pt>
    <dgm:pt modelId="{3B75F35A-1353-4062-A457-6C3D075BC28C}" type="pres">
      <dgm:prSet presAssocID="{61D9E8A6-9B17-4CE4-92C4-ECCFB70D13F4}" presName="dummy" presStyleCnt="0"/>
      <dgm:spPr/>
    </dgm:pt>
    <dgm:pt modelId="{1B1CAF80-26EA-4182-B946-B0E0C9239A52}" type="pres">
      <dgm:prSet presAssocID="{AD32B8F9-DF84-46C8-B580-B466944E9C18}" presName="sibTrans" presStyleLbl="sibTrans2D1" presStyleIdx="3" presStyleCnt="7"/>
      <dgm:spPr/>
    </dgm:pt>
    <dgm:pt modelId="{F75B89AC-2AAB-4EB5-AD2F-D39FCE4B2034}" type="pres">
      <dgm:prSet presAssocID="{BA57C18F-895D-422A-B946-5E0FF29407F8}" presName="node" presStyleLbl="node1" presStyleIdx="4" presStyleCnt="7" custScaleX="204762" custRadScaleRad="109594" custRadScaleInc="39326">
        <dgm:presLayoutVars>
          <dgm:bulletEnabled val="1"/>
        </dgm:presLayoutVars>
      </dgm:prSet>
      <dgm:spPr/>
    </dgm:pt>
    <dgm:pt modelId="{B12D25B1-A7E8-4B9C-8580-8511F626AD94}" type="pres">
      <dgm:prSet presAssocID="{BA57C18F-895D-422A-B946-5E0FF29407F8}" presName="dummy" presStyleCnt="0"/>
      <dgm:spPr/>
    </dgm:pt>
    <dgm:pt modelId="{FA6A6A0F-E587-4340-953E-823F75270758}" type="pres">
      <dgm:prSet presAssocID="{626B82A1-D00F-4D6A-AE7F-CF5EF7A14493}" presName="sibTrans" presStyleLbl="sibTrans2D1" presStyleIdx="4" presStyleCnt="7"/>
      <dgm:spPr/>
    </dgm:pt>
    <dgm:pt modelId="{3B645680-7424-464C-8FC4-D8981F8EE4BF}" type="pres">
      <dgm:prSet presAssocID="{CE05EA5F-CF11-4FEF-AB7B-09D4E2A40B20}" presName="node" presStyleLbl="node1" presStyleIdx="5" presStyleCnt="7" custScaleX="168485" custRadScaleRad="108262" custRadScaleInc="4352">
        <dgm:presLayoutVars>
          <dgm:bulletEnabled val="1"/>
        </dgm:presLayoutVars>
      </dgm:prSet>
      <dgm:spPr/>
    </dgm:pt>
    <dgm:pt modelId="{3C6E2BFF-AF23-41EB-942B-BF34DE188A76}" type="pres">
      <dgm:prSet presAssocID="{CE05EA5F-CF11-4FEF-AB7B-09D4E2A40B20}" presName="dummy" presStyleCnt="0"/>
      <dgm:spPr/>
    </dgm:pt>
    <dgm:pt modelId="{B047D6DB-83B9-4088-B8A4-A61118179D2F}" type="pres">
      <dgm:prSet presAssocID="{DE477FD6-DDFF-4B77-A138-DFD04D3505BA}" presName="sibTrans" presStyleLbl="sibTrans2D1" presStyleIdx="5" presStyleCnt="7"/>
      <dgm:spPr/>
    </dgm:pt>
    <dgm:pt modelId="{609C9C6A-68D0-43CF-88D2-E4E1770A5988}" type="pres">
      <dgm:prSet presAssocID="{1C7332FC-FEE8-4B8B-A7BD-F2087B141032}" presName="node" presStyleLbl="node1" presStyleIdx="6" presStyleCnt="7" custScaleX="209777" custRadScaleRad="107564" custRadScaleInc="-33886">
        <dgm:presLayoutVars>
          <dgm:bulletEnabled val="1"/>
        </dgm:presLayoutVars>
      </dgm:prSet>
      <dgm:spPr/>
    </dgm:pt>
    <dgm:pt modelId="{A666A16F-77D6-4AC7-A784-0B5F25DD19FC}" type="pres">
      <dgm:prSet presAssocID="{1C7332FC-FEE8-4B8B-A7BD-F2087B141032}" presName="dummy" presStyleCnt="0"/>
      <dgm:spPr/>
    </dgm:pt>
    <dgm:pt modelId="{D356BCD2-6FCE-4F3C-A6D5-F60F8AD0D281}" type="pres">
      <dgm:prSet presAssocID="{9945F8A2-73E3-4422-B392-BE45E5C5D9F3}" presName="sibTrans" presStyleLbl="sibTrans2D1" presStyleIdx="6" presStyleCnt="7"/>
      <dgm:spPr/>
    </dgm:pt>
  </dgm:ptLst>
  <dgm:cxnLst>
    <dgm:cxn modelId="{14D10601-D329-4C55-8201-129D19B94D9D}" type="presOf" srcId="{CE05EA5F-CF11-4FEF-AB7B-09D4E2A40B20}" destId="{3B645680-7424-464C-8FC4-D8981F8EE4BF}" srcOrd="0" destOrd="0" presId="urn:microsoft.com/office/officeart/2005/8/layout/radial6"/>
    <dgm:cxn modelId="{57E17601-3A0F-4E47-ABF9-250FF448EB32}" srcId="{3047A98A-7D82-41C4-BAA0-3D1995D86956}" destId="{1C7332FC-FEE8-4B8B-A7BD-F2087B141032}" srcOrd="6" destOrd="0" parTransId="{64EEBFA1-9255-4738-8295-DDEC2B0FA213}" sibTransId="{9945F8A2-73E3-4422-B392-BE45E5C5D9F3}"/>
    <dgm:cxn modelId="{A8511F15-B83E-49C7-90F2-761AA65A51DD}" type="presOf" srcId="{DE477FD6-DDFF-4B77-A138-DFD04D3505BA}" destId="{B047D6DB-83B9-4088-B8A4-A61118179D2F}" srcOrd="0" destOrd="0" presId="urn:microsoft.com/office/officeart/2005/8/layout/radial6"/>
    <dgm:cxn modelId="{CAEBC225-D4DF-417E-8573-F428FB9F00C2}" type="presOf" srcId="{7CCA92DF-0F49-46B9-BD4B-45D3B34CC5AC}" destId="{7580548B-6AC0-4F4E-923A-4ADEAECE40F5}" srcOrd="0" destOrd="0" presId="urn:microsoft.com/office/officeart/2005/8/layout/radial6"/>
    <dgm:cxn modelId="{7154F63F-E8F7-4279-8E90-0DDA9114B246}" type="presOf" srcId="{FDEFA79C-7309-4479-BFB6-394FEECF59D3}" destId="{0B114EFA-DE73-4173-81AA-792EBADA83D8}" srcOrd="0" destOrd="0" presId="urn:microsoft.com/office/officeart/2005/8/layout/radial6"/>
    <dgm:cxn modelId="{5E17825F-0B94-4C13-A6AE-133E7371B7B5}" srcId="{88D3F207-EF7A-4230-AF52-70380C3BCFCE}" destId="{145A6E6E-EF8E-4C7D-B9E7-AF64883B70E8}" srcOrd="1" destOrd="0" parTransId="{2473CD9C-E767-4B78-A6C6-5C2222A23354}" sibTransId="{B98C24F3-2A12-48B0-97CC-E7F16BB2474C}"/>
    <dgm:cxn modelId="{4B1BBE42-62F9-4FA1-84C7-7C88BF363C4E}" srcId="{3047A98A-7D82-41C4-BAA0-3D1995D86956}" destId="{CE05EA5F-CF11-4FEF-AB7B-09D4E2A40B20}" srcOrd="5" destOrd="0" parTransId="{CC2B23A0-A0C1-4695-8829-9657204C22A7}" sibTransId="{DE477FD6-DDFF-4B77-A138-DFD04D3505BA}"/>
    <dgm:cxn modelId="{28FD9D68-31D9-4042-8727-1FE3EE3BDDEB}" srcId="{3047A98A-7D82-41C4-BAA0-3D1995D86956}" destId="{BA57C18F-895D-422A-B946-5E0FF29407F8}" srcOrd="4" destOrd="0" parTransId="{04B81E53-DBDC-4F17-AEB8-A909F0B365E9}" sibTransId="{626B82A1-D00F-4D6A-AE7F-CF5EF7A14493}"/>
    <dgm:cxn modelId="{D596B34A-2AA7-456D-A1E5-5511AD374AF4}" type="presOf" srcId="{689287D5-1C5B-44DE-9D1C-1E012CCAF3B6}" destId="{81C25298-A045-44D7-A7F0-CA2F30059628}" srcOrd="0" destOrd="0" presId="urn:microsoft.com/office/officeart/2005/8/layout/radial6"/>
    <dgm:cxn modelId="{B59E4977-54B8-41AF-8FFD-3FA343CDAA7F}" srcId="{3047A98A-7D82-41C4-BAA0-3D1995D86956}" destId="{E2A353A8-421A-4070-AD55-13D4C7E16B51}" srcOrd="2" destOrd="0" parTransId="{F41C47B6-49C5-4334-A0E7-AB97CB156A00}" sibTransId="{FDEFA79C-7309-4479-BFB6-394FEECF59D3}"/>
    <dgm:cxn modelId="{F824837F-A86C-4ACD-8D33-4DC4A98AAC77}" type="presOf" srcId="{88D3F207-EF7A-4230-AF52-70380C3BCFCE}" destId="{40911CE1-02CC-4F1A-97A7-BE5450410A72}" srcOrd="0" destOrd="0" presId="urn:microsoft.com/office/officeart/2005/8/layout/radial6"/>
    <dgm:cxn modelId="{2617CF8A-CDB9-41CB-99A1-BAE5A803206B}" srcId="{88D3F207-EF7A-4230-AF52-70380C3BCFCE}" destId="{3047A98A-7D82-41C4-BAA0-3D1995D86956}" srcOrd="0" destOrd="0" parTransId="{8E95C66C-A02B-46D7-97EC-A8C5241BC7F7}" sibTransId="{239483B4-A77B-4347-997D-9C647429B2A5}"/>
    <dgm:cxn modelId="{01A6D88B-DFBC-45F7-AA5B-F7A56943BDE9}" type="presOf" srcId="{E2A353A8-421A-4070-AD55-13D4C7E16B51}" destId="{03D91B77-8CD2-40AF-B8D2-DC85049B0A5B}" srcOrd="0" destOrd="0" presId="urn:microsoft.com/office/officeart/2005/8/layout/radial6"/>
    <dgm:cxn modelId="{E7650C8E-9FF3-421E-9E80-C904FB4DF020}" type="presOf" srcId="{626B82A1-D00F-4D6A-AE7F-CF5EF7A14493}" destId="{FA6A6A0F-E587-4340-953E-823F75270758}" srcOrd="0" destOrd="0" presId="urn:microsoft.com/office/officeart/2005/8/layout/radial6"/>
    <dgm:cxn modelId="{A4CD49A9-1C16-4530-89C3-AFCF8A837EA1}" type="presOf" srcId="{3047A98A-7D82-41C4-BAA0-3D1995D86956}" destId="{19D1D01C-373B-472D-A220-30525007BD84}" srcOrd="0" destOrd="0" presId="urn:microsoft.com/office/officeart/2005/8/layout/radial6"/>
    <dgm:cxn modelId="{124824AB-BB52-41B9-AABB-823750AD778C}" srcId="{3047A98A-7D82-41C4-BAA0-3D1995D86956}" destId="{61D9E8A6-9B17-4CE4-92C4-ECCFB70D13F4}" srcOrd="3" destOrd="0" parTransId="{9FA8D31C-3D97-4331-8636-6326C2C10655}" sibTransId="{AD32B8F9-DF84-46C8-B580-B466944E9C18}"/>
    <dgm:cxn modelId="{DF8CD1B2-DB57-4389-ABBB-71622FB537F7}" type="presOf" srcId="{61D9E8A6-9B17-4CE4-92C4-ECCFB70D13F4}" destId="{0E742463-16CC-4503-8EB7-B69F42E7BA19}" srcOrd="0" destOrd="0" presId="urn:microsoft.com/office/officeart/2005/8/layout/radial6"/>
    <dgm:cxn modelId="{39D56DCA-5346-4F0C-B76B-859BD4BDF764}" type="presOf" srcId="{BA57C18F-895D-422A-B946-5E0FF29407F8}" destId="{F75B89AC-2AAB-4EB5-AD2F-D39FCE4B2034}" srcOrd="0" destOrd="0" presId="urn:microsoft.com/office/officeart/2005/8/layout/radial6"/>
    <dgm:cxn modelId="{482F15D1-81FB-46F8-8233-4C9DAEC62EDA}" type="presOf" srcId="{9945F8A2-73E3-4422-B392-BE45E5C5D9F3}" destId="{D356BCD2-6FCE-4F3C-A6D5-F60F8AD0D281}" srcOrd="0" destOrd="0" presId="urn:microsoft.com/office/officeart/2005/8/layout/radial6"/>
    <dgm:cxn modelId="{DAB956D5-8F2A-49DE-AA66-341A87DDD10F}" srcId="{3047A98A-7D82-41C4-BAA0-3D1995D86956}" destId="{7CCA92DF-0F49-46B9-BD4B-45D3B34CC5AC}" srcOrd="1" destOrd="0" parTransId="{E2636E41-D84F-46F3-BB73-C76FCB5ABA5B}" sibTransId="{689287D5-1C5B-44DE-9D1C-1E012CCAF3B6}"/>
    <dgm:cxn modelId="{CB7502D9-BBEC-40F0-9B22-F4491F5F52F6}" type="presOf" srcId="{AD32B8F9-DF84-46C8-B580-B466944E9C18}" destId="{1B1CAF80-26EA-4182-B946-B0E0C9239A52}" srcOrd="0" destOrd="0" presId="urn:microsoft.com/office/officeart/2005/8/layout/radial6"/>
    <dgm:cxn modelId="{A3BE46DD-5C5B-4074-9EBA-321ED7A9DAEC}" type="presOf" srcId="{D2C33137-3001-4496-B9E7-A360ABAA91A0}" destId="{A850913A-75CC-4CB9-88E1-2D6AB6601587}" srcOrd="0" destOrd="0" presId="urn:microsoft.com/office/officeart/2005/8/layout/radial6"/>
    <dgm:cxn modelId="{C60DDEE2-80D8-4BCB-A097-89644AB0BFEE}" type="presOf" srcId="{1C7332FC-FEE8-4B8B-A7BD-F2087B141032}" destId="{609C9C6A-68D0-43CF-88D2-E4E1770A5988}" srcOrd="0" destOrd="0" presId="urn:microsoft.com/office/officeart/2005/8/layout/radial6"/>
    <dgm:cxn modelId="{6E50F1ED-6088-4DF1-B38B-302D7B944E76}" type="presOf" srcId="{B902EBCE-36A5-4DCF-93CC-83176AB1846A}" destId="{C76A379A-4682-43B9-998B-99EB2B96E138}" srcOrd="0" destOrd="0" presId="urn:microsoft.com/office/officeart/2005/8/layout/radial6"/>
    <dgm:cxn modelId="{94EDF8FB-B8AD-4F3F-8A9E-BE0A020E9BFF}" srcId="{3047A98A-7D82-41C4-BAA0-3D1995D86956}" destId="{D2C33137-3001-4496-B9E7-A360ABAA91A0}" srcOrd="0" destOrd="0" parTransId="{493EAC36-8971-45B4-9D86-6365B5873112}" sibTransId="{B902EBCE-36A5-4DCF-93CC-83176AB1846A}"/>
    <dgm:cxn modelId="{305460CC-C588-4A23-AC43-EED654F801C0}" type="presParOf" srcId="{40911CE1-02CC-4F1A-97A7-BE5450410A72}" destId="{19D1D01C-373B-472D-A220-30525007BD84}" srcOrd="0" destOrd="0" presId="urn:microsoft.com/office/officeart/2005/8/layout/radial6"/>
    <dgm:cxn modelId="{4AB3093E-3B4C-4BA7-B0CF-8C65C4A2D5F6}" type="presParOf" srcId="{40911CE1-02CC-4F1A-97A7-BE5450410A72}" destId="{A850913A-75CC-4CB9-88E1-2D6AB6601587}" srcOrd="1" destOrd="0" presId="urn:microsoft.com/office/officeart/2005/8/layout/radial6"/>
    <dgm:cxn modelId="{9AEB3CA6-7141-4151-8C1D-05F690A2D387}" type="presParOf" srcId="{40911CE1-02CC-4F1A-97A7-BE5450410A72}" destId="{DFF457C8-49E7-4B7D-B0C5-8B1382C8DA8E}" srcOrd="2" destOrd="0" presId="urn:microsoft.com/office/officeart/2005/8/layout/radial6"/>
    <dgm:cxn modelId="{127FBB91-86A0-4EC8-9CC8-CAC086B323FC}" type="presParOf" srcId="{40911CE1-02CC-4F1A-97A7-BE5450410A72}" destId="{C76A379A-4682-43B9-998B-99EB2B96E138}" srcOrd="3" destOrd="0" presId="urn:microsoft.com/office/officeart/2005/8/layout/radial6"/>
    <dgm:cxn modelId="{FDB5E245-5CC1-4AC4-83DE-D08DB06C0AC5}" type="presParOf" srcId="{40911CE1-02CC-4F1A-97A7-BE5450410A72}" destId="{7580548B-6AC0-4F4E-923A-4ADEAECE40F5}" srcOrd="4" destOrd="0" presId="urn:microsoft.com/office/officeart/2005/8/layout/radial6"/>
    <dgm:cxn modelId="{304BFA8E-050C-40DB-B1AC-5020F8FC7092}" type="presParOf" srcId="{40911CE1-02CC-4F1A-97A7-BE5450410A72}" destId="{65451E87-1209-4028-976E-A8FBF9DF907F}" srcOrd="5" destOrd="0" presId="urn:microsoft.com/office/officeart/2005/8/layout/radial6"/>
    <dgm:cxn modelId="{E2E0C8B7-4404-4B38-8A08-3A34351D60DD}" type="presParOf" srcId="{40911CE1-02CC-4F1A-97A7-BE5450410A72}" destId="{81C25298-A045-44D7-A7F0-CA2F30059628}" srcOrd="6" destOrd="0" presId="urn:microsoft.com/office/officeart/2005/8/layout/radial6"/>
    <dgm:cxn modelId="{87CBBA1C-B82C-45C4-8BD9-021170755D8E}" type="presParOf" srcId="{40911CE1-02CC-4F1A-97A7-BE5450410A72}" destId="{03D91B77-8CD2-40AF-B8D2-DC85049B0A5B}" srcOrd="7" destOrd="0" presId="urn:microsoft.com/office/officeart/2005/8/layout/radial6"/>
    <dgm:cxn modelId="{5EA347A5-C1BC-41F5-9324-30DC769D2EA1}" type="presParOf" srcId="{40911CE1-02CC-4F1A-97A7-BE5450410A72}" destId="{6A4A4838-5A66-4B77-A192-4A22A2F7E462}" srcOrd="8" destOrd="0" presId="urn:microsoft.com/office/officeart/2005/8/layout/radial6"/>
    <dgm:cxn modelId="{D6380E7C-E4A4-4D85-8915-AAA317F2F797}" type="presParOf" srcId="{40911CE1-02CC-4F1A-97A7-BE5450410A72}" destId="{0B114EFA-DE73-4173-81AA-792EBADA83D8}" srcOrd="9" destOrd="0" presId="urn:microsoft.com/office/officeart/2005/8/layout/radial6"/>
    <dgm:cxn modelId="{13302427-6DE2-4EC6-8D93-3ABE8A2BEA04}" type="presParOf" srcId="{40911CE1-02CC-4F1A-97A7-BE5450410A72}" destId="{0E742463-16CC-4503-8EB7-B69F42E7BA19}" srcOrd="10" destOrd="0" presId="urn:microsoft.com/office/officeart/2005/8/layout/radial6"/>
    <dgm:cxn modelId="{4448799B-5D9A-4BB7-A95B-C586E44DC14C}" type="presParOf" srcId="{40911CE1-02CC-4F1A-97A7-BE5450410A72}" destId="{3B75F35A-1353-4062-A457-6C3D075BC28C}" srcOrd="11" destOrd="0" presId="urn:microsoft.com/office/officeart/2005/8/layout/radial6"/>
    <dgm:cxn modelId="{82AB5C80-4907-4F47-B39C-D0430103920F}" type="presParOf" srcId="{40911CE1-02CC-4F1A-97A7-BE5450410A72}" destId="{1B1CAF80-26EA-4182-B946-B0E0C9239A52}" srcOrd="12" destOrd="0" presId="urn:microsoft.com/office/officeart/2005/8/layout/radial6"/>
    <dgm:cxn modelId="{B3E6772C-E13B-4B49-9B82-EEA9253E8F46}" type="presParOf" srcId="{40911CE1-02CC-4F1A-97A7-BE5450410A72}" destId="{F75B89AC-2AAB-4EB5-AD2F-D39FCE4B2034}" srcOrd="13" destOrd="0" presId="urn:microsoft.com/office/officeart/2005/8/layout/radial6"/>
    <dgm:cxn modelId="{651F6F6E-394E-4A05-B021-961C2D5ED520}" type="presParOf" srcId="{40911CE1-02CC-4F1A-97A7-BE5450410A72}" destId="{B12D25B1-A7E8-4B9C-8580-8511F626AD94}" srcOrd="14" destOrd="0" presId="urn:microsoft.com/office/officeart/2005/8/layout/radial6"/>
    <dgm:cxn modelId="{A1FD3114-4A1D-4E28-9448-BB471D273FE4}" type="presParOf" srcId="{40911CE1-02CC-4F1A-97A7-BE5450410A72}" destId="{FA6A6A0F-E587-4340-953E-823F75270758}" srcOrd="15" destOrd="0" presId="urn:microsoft.com/office/officeart/2005/8/layout/radial6"/>
    <dgm:cxn modelId="{D53934F9-2CBC-4109-A1E4-477EA7CA2731}" type="presParOf" srcId="{40911CE1-02CC-4F1A-97A7-BE5450410A72}" destId="{3B645680-7424-464C-8FC4-D8981F8EE4BF}" srcOrd="16" destOrd="0" presId="urn:microsoft.com/office/officeart/2005/8/layout/radial6"/>
    <dgm:cxn modelId="{BE5FD4DA-AF96-41CD-B394-76953237E7B3}" type="presParOf" srcId="{40911CE1-02CC-4F1A-97A7-BE5450410A72}" destId="{3C6E2BFF-AF23-41EB-942B-BF34DE188A76}" srcOrd="17" destOrd="0" presId="urn:microsoft.com/office/officeart/2005/8/layout/radial6"/>
    <dgm:cxn modelId="{0057DA87-87C1-4469-9D93-1981FFF59297}" type="presParOf" srcId="{40911CE1-02CC-4F1A-97A7-BE5450410A72}" destId="{B047D6DB-83B9-4088-B8A4-A61118179D2F}" srcOrd="18" destOrd="0" presId="urn:microsoft.com/office/officeart/2005/8/layout/radial6"/>
    <dgm:cxn modelId="{C2C2ACD6-E314-4DE2-9AFE-4F33CDB70164}" type="presParOf" srcId="{40911CE1-02CC-4F1A-97A7-BE5450410A72}" destId="{609C9C6A-68D0-43CF-88D2-E4E1770A5988}" srcOrd="19" destOrd="0" presId="urn:microsoft.com/office/officeart/2005/8/layout/radial6"/>
    <dgm:cxn modelId="{F467048B-5292-41E7-AA31-D6BD2DC73F87}" type="presParOf" srcId="{40911CE1-02CC-4F1A-97A7-BE5450410A72}" destId="{A666A16F-77D6-4AC7-A784-0B5F25DD19FC}" srcOrd="20" destOrd="0" presId="urn:microsoft.com/office/officeart/2005/8/layout/radial6"/>
    <dgm:cxn modelId="{A2537FF8-13D3-4A0E-BB17-229B224D94F0}" type="presParOf" srcId="{40911CE1-02CC-4F1A-97A7-BE5450410A72}" destId="{D356BCD2-6FCE-4F3C-A6D5-F60F8AD0D28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D58E9-3FBD-4B40-A356-59E2E495CA89}">
      <dsp:nvSpPr>
        <dsp:cNvPr id="0" name=""/>
        <dsp:cNvSpPr/>
      </dsp:nvSpPr>
      <dsp:spPr>
        <a:xfrm>
          <a:off x="0" y="1897"/>
          <a:ext cx="6496050" cy="961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9A553-4ABD-4AEB-9D0F-131FFD0970B0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DF528-C747-46AF-B3D6-0D02E5D1E109}">
      <dsp:nvSpPr>
        <dsp:cNvPr id="0" name=""/>
        <dsp:cNvSpPr/>
      </dsp:nvSpPr>
      <dsp:spPr>
        <a:xfrm>
          <a:off x="1110795" y="1897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Jasná prezentace a aplikace jak v klinické tak v komunitní praxi</a:t>
          </a:r>
          <a:endParaRPr lang="en-US" sz="1800" kern="1200"/>
        </a:p>
      </dsp:txBody>
      <dsp:txXfrm>
        <a:off x="1110795" y="1897"/>
        <a:ext cx="5385254" cy="961727"/>
      </dsp:txXfrm>
    </dsp:sp>
    <dsp:sp modelId="{FE9EAE0B-D68D-4152-BB05-78094796CC32}">
      <dsp:nvSpPr>
        <dsp:cNvPr id="0" name=""/>
        <dsp:cNvSpPr/>
      </dsp:nvSpPr>
      <dsp:spPr>
        <a:xfrm>
          <a:off x="0" y="1204056"/>
          <a:ext cx="6496050" cy="961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7FAA9-E7F2-4B02-B92D-CFF3556823F2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62761-7C6F-4261-9302-1B9D3BC52934}">
      <dsp:nvSpPr>
        <dsp:cNvPr id="0" name=""/>
        <dsp:cNvSpPr/>
      </dsp:nvSpPr>
      <dsp:spPr>
        <a:xfrm>
          <a:off x="1110795" y="1204056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Poskytuje diagnostický nástroj COPM – Kanadské hodnocení výkonu zaměstnávání</a:t>
          </a:r>
          <a:endParaRPr lang="en-US" sz="1800" kern="1200"/>
        </a:p>
      </dsp:txBody>
      <dsp:txXfrm>
        <a:off x="1110795" y="1204056"/>
        <a:ext cx="5385254" cy="961727"/>
      </dsp:txXfrm>
    </dsp:sp>
    <dsp:sp modelId="{CE408495-4C0B-491B-90C0-BA8B05E26B37}">
      <dsp:nvSpPr>
        <dsp:cNvPr id="0" name=""/>
        <dsp:cNvSpPr/>
      </dsp:nvSpPr>
      <dsp:spPr>
        <a:xfrm>
          <a:off x="0" y="2406215"/>
          <a:ext cx="6496050" cy="961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2F90D-0E9A-42D3-9FAE-5AF03CE0B5A3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CA8F3-6486-4C51-91F0-D0E5BF7D1C32}">
      <dsp:nvSpPr>
        <dsp:cNvPr id="0" name=""/>
        <dsp:cNvSpPr/>
      </dsp:nvSpPr>
      <dsp:spPr>
        <a:xfrm>
          <a:off x="1110795" y="240621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Pozornost zaměřena na řešení problému, ne jeho příčinu</a:t>
          </a:r>
          <a:endParaRPr lang="en-US" sz="1800" kern="1200"/>
        </a:p>
      </dsp:txBody>
      <dsp:txXfrm>
        <a:off x="1110795" y="2406215"/>
        <a:ext cx="5385254" cy="961727"/>
      </dsp:txXfrm>
    </dsp:sp>
    <dsp:sp modelId="{C9FD297B-8CDD-412B-98B4-CA005248554F}">
      <dsp:nvSpPr>
        <dsp:cNvPr id="0" name=""/>
        <dsp:cNvSpPr/>
      </dsp:nvSpPr>
      <dsp:spPr>
        <a:xfrm>
          <a:off x="0" y="3608375"/>
          <a:ext cx="6496050" cy="961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2820F-330B-4502-A91D-3C5D237DBC62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C113-435F-4C80-9027-387AF2BF2122}">
      <dsp:nvSpPr>
        <dsp:cNvPr id="0" name=""/>
        <dsp:cNvSpPr/>
      </dsp:nvSpPr>
      <dsp:spPr>
        <a:xfrm>
          <a:off x="1110795" y="360837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Diskutabilní je použití u osob s těžkou kognitivní poruchou bez náhledu na svou situaci</a:t>
          </a:r>
          <a:endParaRPr lang="en-US" sz="1800" kern="1200"/>
        </a:p>
      </dsp:txBody>
      <dsp:txXfrm>
        <a:off x="1110795" y="3608375"/>
        <a:ext cx="5385254" cy="961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85FA2-ABD1-4CDB-AA6C-3288B7A3EB98}">
      <dsp:nvSpPr>
        <dsp:cNvPr id="0" name=""/>
        <dsp:cNvSpPr/>
      </dsp:nvSpPr>
      <dsp:spPr>
        <a:xfrm>
          <a:off x="0" y="3571"/>
          <a:ext cx="6496050" cy="760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B5260-B43E-42E2-9655-A80B94BDDC80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D145B-084A-455C-BD62-38AEDC3C2CB6}">
      <dsp:nvSpPr>
        <dsp:cNvPr id="0" name=""/>
        <dsp:cNvSpPr/>
      </dsp:nvSpPr>
      <dsp:spPr>
        <a:xfrm>
          <a:off x="878734" y="3571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COPM se používá k:</a:t>
          </a:r>
          <a:endParaRPr lang="en-US" sz="1400" kern="1200"/>
        </a:p>
      </dsp:txBody>
      <dsp:txXfrm>
        <a:off x="878734" y="3571"/>
        <a:ext cx="5617315" cy="760809"/>
      </dsp:txXfrm>
    </dsp:sp>
    <dsp:sp modelId="{8D480869-55B5-4C2E-9EB2-B9280420CB9D}">
      <dsp:nvSpPr>
        <dsp:cNvPr id="0" name=""/>
        <dsp:cNvSpPr/>
      </dsp:nvSpPr>
      <dsp:spPr>
        <a:xfrm>
          <a:off x="0" y="954583"/>
          <a:ext cx="6496050" cy="760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647DC-1E89-47DD-8934-8F9BE2B893DC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256F2-FAEA-4BE5-B572-02F2A929D713}">
      <dsp:nvSpPr>
        <dsp:cNvPr id="0" name=""/>
        <dsp:cNvSpPr/>
      </dsp:nvSpPr>
      <dsp:spPr>
        <a:xfrm>
          <a:off x="878734" y="954583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určení problémových oblastí ve výkonu zaměstnávání</a:t>
          </a:r>
          <a:endParaRPr lang="en-US" sz="1400" kern="1200"/>
        </a:p>
      </dsp:txBody>
      <dsp:txXfrm>
        <a:off x="878734" y="954583"/>
        <a:ext cx="5617315" cy="760809"/>
      </dsp:txXfrm>
    </dsp:sp>
    <dsp:sp modelId="{57222EFD-1668-4AC7-9081-B0153AC5B80A}">
      <dsp:nvSpPr>
        <dsp:cNvPr id="0" name=""/>
        <dsp:cNvSpPr/>
      </dsp:nvSpPr>
      <dsp:spPr>
        <a:xfrm>
          <a:off x="0" y="1905595"/>
          <a:ext cx="6496050" cy="760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36372-BFF8-4C51-8E37-0080E2207CE8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C6814-1CA6-450D-B56C-350183690DE5}">
      <dsp:nvSpPr>
        <dsp:cNvPr id="0" name=""/>
        <dsp:cNvSpPr/>
      </dsp:nvSpPr>
      <dsp:spPr>
        <a:xfrm>
          <a:off x="878734" y="1905595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stanovení priorit klienta v oblasti výkonu zaměstnávání</a:t>
          </a:r>
          <a:endParaRPr lang="en-US" sz="1400" kern="1200"/>
        </a:p>
      </dsp:txBody>
      <dsp:txXfrm>
        <a:off x="878734" y="1905595"/>
        <a:ext cx="5617315" cy="760809"/>
      </dsp:txXfrm>
    </dsp:sp>
    <dsp:sp modelId="{4E6219F8-A60D-4576-98E8-EA5744DFBE3B}">
      <dsp:nvSpPr>
        <dsp:cNvPr id="0" name=""/>
        <dsp:cNvSpPr/>
      </dsp:nvSpPr>
      <dsp:spPr>
        <a:xfrm>
          <a:off x="0" y="2856607"/>
          <a:ext cx="6496050" cy="760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F0132-92CB-4687-8FDF-5BCF08EFC68F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0BCE7-0A43-4489-AFF4-17CE71DBB5BE}">
      <dsp:nvSpPr>
        <dsp:cNvPr id="0" name=""/>
        <dsp:cNvSpPr/>
      </dsp:nvSpPr>
      <dsp:spPr>
        <a:xfrm>
          <a:off x="878734" y="2856607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zhodnocení výkonu a spokojenosti klienta ve stanovených problémových oblastech</a:t>
          </a:r>
          <a:endParaRPr lang="en-US" sz="1400" kern="1200"/>
        </a:p>
      </dsp:txBody>
      <dsp:txXfrm>
        <a:off x="878734" y="2856607"/>
        <a:ext cx="5617315" cy="760809"/>
      </dsp:txXfrm>
    </dsp:sp>
    <dsp:sp modelId="{A90D1CE4-FEC4-4208-B36B-A15E3132D7B5}">
      <dsp:nvSpPr>
        <dsp:cNvPr id="0" name=""/>
        <dsp:cNvSpPr/>
      </dsp:nvSpPr>
      <dsp:spPr>
        <a:xfrm>
          <a:off x="0" y="3807618"/>
          <a:ext cx="6496050" cy="760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B0749-29E7-4B68-99E3-74784E73D0F0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C49BE-8381-45A5-BEC1-9E2032F96DCC}">
      <dsp:nvSpPr>
        <dsp:cNvPr id="0" name=""/>
        <dsp:cNvSpPr/>
      </dsp:nvSpPr>
      <dsp:spPr>
        <a:xfrm>
          <a:off x="878734" y="3807618"/>
          <a:ext cx="561731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měření změn ve vnímání vlastního výkonu zaměstnávání klienta v průběhu ergoterapeutické intervence“ (ČAE, 2008, str.1)</a:t>
          </a:r>
          <a:endParaRPr lang="en-US" sz="1400" kern="1200"/>
        </a:p>
      </dsp:txBody>
      <dsp:txXfrm>
        <a:off x="878734" y="3807618"/>
        <a:ext cx="5617315" cy="760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BCD2-6FCE-4F3C-A6D5-F60F8AD0D281}">
      <dsp:nvSpPr>
        <dsp:cNvPr id="0" name=""/>
        <dsp:cNvSpPr/>
      </dsp:nvSpPr>
      <dsp:spPr>
        <a:xfrm>
          <a:off x="1613381" y="654063"/>
          <a:ext cx="5263827" cy="5263827"/>
        </a:xfrm>
        <a:prstGeom prst="blockArc">
          <a:avLst>
            <a:gd name="adj1" fmla="val 12919259"/>
            <a:gd name="adj2" fmla="val 16504996"/>
            <a:gd name="adj3" fmla="val 3906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7D6DB-83B9-4088-B8A4-A61118179D2F}">
      <dsp:nvSpPr>
        <dsp:cNvPr id="0" name=""/>
        <dsp:cNvSpPr/>
      </dsp:nvSpPr>
      <dsp:spPr>
        <a:xfrm>
          <a:off x="1619192" y="645828"/>
          <a:ext cx="5263827" cy="5263827"/>
        </a:xfrm>
        <a:prstGeom prst="blockArc">
          <a:avLst>
            <a:gd name="adj1" fmla="val 9987097"/>
            <a:gd name="adj2" fmla="val 12905831"/>
            <a:gd name="adj3" fmla="val 3906"/>
          </a:avLst>
        </a:prstGeom>
        <a:solidFill>
          <a:schemeClr val="accent3">
            <a:hueOff val="5473254"/>
            <a:satOff val="-42193"/>
            <a:lumOff val="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A6A0F-E587-4340-953E-823F75270758}">
      <dsp:nvSpPr>
        <dsp:cNvPr id="0" name=""/>
        <dsp:cNvSpPr/>
      </dsp:nvSpPr>
      <dsp:spPr>
        <a:xfrm>
          <a:off x="1646845" y="775017"/>
          <a:ext cx="5263827" cy="5263827"/>
        </a:xfrm>
        <a:prstGeom prst="blockArc">
          <a:avLst>
            <a:gd name="adj1" fmla="val 7249833"/>
            <a:gd name="adj2" fmla="val 10163120"/>
            <a:gd name="adj3" fmla="val 3906"/>
          </a:avLst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CAF80-26EA-4182-B946-B0E0C9239A52}">
      <dsp:nvSpPr>
        <dsp:cNvPr id="0" name=""/>
        <dsp:cNvSpPr/>
      </dsp:nvSpPr>
      <dsp:spPr>
        <a:xfrm>
          <a:off x="1917564" y="960931"/>
          <a:ext cx="5263827" cy="5263827"/>
        </a:xfrm>
        <a:prstGeom prst="blockArc">
          <a:avLst>
            <a:gd name="adj1" fmla="val 3112366"/>
            <a:gd name="adj2" fmla="val 7687634"/>
            <a:gd name="adj3" fmla="val 3906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14EFA-DE73-4173-81AA-792EBADA83D8}">
      <dsp:nvSpPr>
        <dsp:cNvPr id="0" name=""/>
        <dsp:cNvSpPr/>
      </dsp:nvSpPr>
      <dsp:spPr>
        <a:xfrm>
          <a:off x="2309688" y="706930"/>
          <a:ext cx="5263827" cy="5263827"/>
        </a:xfrm>
        <a:prstGeom prst="blockArc">
          <a:avLst>
            <a:gd name="adj1" fmla="val 827866"/>
            <a:gd name="adj2" fmla="val 3735624"/>
            <a:gd name="adj3" fmla="val 3906"/>
          </a:avLst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25298-A045-44D7-A7F0-CA2F30059628}">
      <dsp:nvSpPr>
        <dsp:cNvPr id="0" name=""/>
        <dsp:cNvSpPr/>
      </dsp:nvSpPr>
      <dsp:spPr>
        <a:xfrm>
          <a:off x="2314855" y="686259"/>
          <a:ext cx="5263827" cy="5263827"/>
        </a:xfrm>
        <a:prstGeom prst="blockArc">
          <a:avLst>
            <a:gd name="adj1" fmla="val 19545322"/>
            <a:gd name="adj2" fmla="val 856251"/>
            <a:gd name="adj3" fmla="val 3906"/>
          </a:avLst>
        </a:prstGeom>
        <a:solidFill>
          <a:schemeClr val="accent3">
            <a:hueOff val="1094651"/>
            <a:satOff val="-8439"/>
            <a:lumOff val="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379A-4682-43B9-998B-99EB2B96E138}">
      <dsp:nvSpPr>
        <dsp:cNvPr id="0" name=""/>
        <dsp:cNvSpPr/>
      </dsp:nvSpPr>
      <dsp:spPr>
        <a:xfrm>
          <a:off x="2275992" y="627460"/>
          <a:ext cx="5263827" cy="5263827"/>
        </a:xfrm>
        <a:prstGeom prst="blockArc">
          <a:avLst>
            <a:gd name="adj1" fmla="val 15619108"/>
            <a:gd name="adj2" fmla="val 19639220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1D01C-373B-472D-A220-30525007BD84}">
      <dsp:nvSpPr>
        <dsp:cNvPr id="0" name=""/>
        <dsp:cNvSpPr/>
      </dsp:nvSpPr>
      <dsp:spPr>
        <a:xfrm>
          <a:off x="3180297" y="2304265"/>
          <a:ext cx="2770702" cy="20397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Aktivní naslouchání</a:t>
          </a:r>
        </a:p>
      </dsp:txBody>
      <dsp:txXfrm>
        <a:off x="3586057" y="2602983"/>
        <a:ext cx="1959182" cy="1442335"/>
      </dsp:txXfrm>
    </dsp:sp>
    <dsp:sp modelId="{A850913A-75CC-4CB9-88E1-2D6AB6601587}">
      <dsp:nvSpPr>
        <dsp:cNvPr id="0" name=""/>
        <dsp:cNvSpPr/>
      </dsp:nvSpPr>
      <dsp:spPr>
        <a:xfrm>
          <a:off x="3232966" y="1695"/>
          <a:ext cx="2481942" cy="14278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Být přítomný</a:t>
          </a:r>
        </a:p>
      </dsp:txBody>
      <dsp:txXfrm>
        <a:off x="3596438" y="210797"/>
        <a:ext cx="1754998" cy="1009635"/>
      </dsp:txXfrm>
    </dsp:sp>
    <dsp:sp modelId="{7580548B-6AC0-4F4E-923A-4ADEAECE40F5}">
      <dsp:nvSpPr>
        <dsp:cNvPr id="0" name=""/>
        <dsp:cNvSpPr/>
      </dsp:nvSpPr>
      <dsp:spPr>
        <a:xfrm>
          <a:off x="5940156" y="1152128"/>
          <a:ext cx="2279546" cy="1427839"/>
        </a:xfrm>
        <a:prstGeom prst="ellipse">
          <a:avLst/>
        </a:prstGeom>
        <a:solidFill>
          <a:schemeClr val="accent3">
            <a:hueOff val="1094651"/>
            <a:satOff val="-8439"/>
            <a:lumOff val="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Otevřené otázky </a:t>
          </a:r>
        </a:p>
      </dsp:txBody>
      <dsp:txXfrm>
        <a:off x="6273988" y="1361230"/>
        <a:ext cx="1611882" cy="1009635"/>
      </dsp:txXfrm>
    </dsp:sp>
    <dsp:sp modelId="{03D91B77-8CD2-40AF-B8D2-DC85049B0A5B}">
      <dsp:nvSpPr>
        <dsp:cNvPr id="0" name=""/>
        <dsp:cNvSpPr/>
      </dsp:nvSpPr>
      <dsp:spPr>
        <a:xfrm>
          <a:off x="6228188" y="3240364"/>
          <a:ext cx="2438921" cy="1427839"/>
        </a:xfrm>
        <a:prstGeom prst="ellipse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„Průzkumné“ otázky</a:t>
          </a:r>
        </a:p>
      </dsp:txBody>
      <dsp:txXfrm>
        <a:off x="6585360" y="3449466"/>
        <a:ext cx="1724577" cy="1009635"/>
      </dsp:txXfrm>
    </dsp:sp>
    <dsp:sp modelId="{0E742463-16CC-4503-8EB7-B69F42E7BA19}">
      <dsp:nvSpPr>
        <dsp:cNvPr id="0" name=""/>
        <dsp:cNvSpPr/>
      </dsp:nvSpPr>
      <dsp:spPr>
        <a:xfrm>
          <a:off x="4860032" y="4908863"/>
          <a:ext cx="2565356" cy="1427839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Vyjasňování upřesňování</a:t>
          </a:r>
        </a:p>
      </dsp:txBody>
      <dsp:txXfrm>
        <a:off x="5235720" y="5117965"/>
        <a:ext cx="1813980" cy="1009635"/>
      </dsp:txXfrm>
    </dsp:sp>
    <dsp:sp modelId="{F75B89AC-2AAB-4EB5-AD2F-D39FCE4B2034}">
      <dsp:nvSpPr>
        <dsp:cNvPr id="0" name=""/>
        <dsp:cNvSpPr/>
      </dsp:nvSpPr>
      <dsp:spPr>
        <a:xfrm>
          <a:off x="1494408" y="4908863"/>
          <a:ext cx="2923673" cy="1427839"/>
        </a:xfrm>
        <a:prstGeom prst="ellipse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Parafrázování</a:t>
          </a:r>
        </a:p>
      </dsp:txBody>
      <dsp:txXfrm>
        <a:off x="1922570" y="5117965"/>
        <a:ext cx="2067349" cy="1009635"/>
      </dsp:txXfrm>
    </dsp:sp>
    <dsp:sp modelId="{3B645680-7424-464C-8FC4-D8981F8EE4BF}">
      <dsp:nvSpPr>
        <dsp:cNvPr id="0" name=""/>
        <dsp:cNvSpPr/>
      </dsp:nvSpPr>
      <dsp:spPr>
        <a:xfrm>
          <a:off x="539556" y="3168349"/>
          <a:ext cx="2405695" cy="1427839"/>
        </a:xfrm>
        <a:prstGeom prst="ellipse">
          <a:avLst/>
        </a:prstGeom>
        <a:solidFill>
          <a:schemeClr val="accent3">
            <a:hueOff val="5473254"/>
            <a:satOff val="-42193"/>
            <a:lumOff val="11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Být napojený a reflektovat pocity</a:t>
          </a:r>
        </a:p>
      </dsp:txBody>
      <dsp:txXfrm>
        <a:off x="891862" y="3377451"/>
        <a:ext cx="1701083" cy="1009635"/>
      </dsp:txXfrm>
    </dsp:sp>
    <dsp:sp modelId="{609C9C6A-68D0-43CF-88D2-E4E1770A5988}">
      <dsp:nvSpPr>
        <dsp:cNvPr id="0" name=""/>
        <dsp:cNvSpPr/>
      </dsp:nvSpPr>
      <dsp:spPr>
        <a:xfrm>
          <a:off x="642149" y="1080118"/>
          <a:ext cx="2995279" cy="1427839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Sumarizování</a:t>
          </a:r>
        </a:p>
      </dsp:txBody>
      <dsp:txXfrm>
        <a:off x="1080797" y="1289220"/>
        <a:ext cx="2117983" cy="100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8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90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55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39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242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65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8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16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1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7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09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9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33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2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BBAF2A-C336-4128-BEEF-83088F15D92C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ECBE-CF36-4404-8F35-09978F42D7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57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HWATieGSzk" TargetMode="External"/><Relationship Id="rId3" Type="http://schemas.openxmlformats.org/officeDocument/2006/relationships/hyperlink" Target="https://www.youtube.com/watch?v=G4tN7_crExk&amp;list=PL6tlyJOkhXzo26AW_6RaF83jHaRYughII&amp;index=34" TargetMode="External"/><Relationship Id="rId7" Type="http://schemas.openxmlformats.org/officeDocument/2006/relationships/hyperlink" Target="https://www.youtube.com/watch?v=NpqLcaxGlNE" TargetMode="External"/><Relationship Id="rId2" Type="http://schemas.openxmlformats.org/officeDocument/2006/relationships/hyperlink" Target="https://www.youtube.com/watch?v=I90fnYMy_7A&amp;list=PL6tlyJOkhXzo26AW_6RaF83jHaRYughII&amp;index=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T4mzkcu7Zw&amp;list=PL6tlyJOkhXzo26AW_6RaF83jHaRYughII&amp;index=38" TargetMode="External"/><Relationship Id="rId5" Type="http://schemas.openxmlformats.org/officeDocument/2006/relationships/hyperlink" Target="https://www.youtube.com/watch?v=1eBOlcZ9iqo&amp;list=PL6tlyJOkhXzo26AW_6RaF83jHaRYughII&amp;index=37" TargetMode="External"/><Relationship Id="rId4" Type="http://schemas.openxmlformats.org/officeDocument/2006/relationships/hyperlink" Target="https://www.youtube.com/watch?v=utX3j-qSShw&amp;list=PL6tlyJOkhXzo26AW_6RaF83jHaRYughII&amp;index=3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dAkDsBQyk" TargetMode="External"/><Relationship Id="rId2" Type="http://schemas.openxmlformats.org/officeDocument/2006/relationships/hyperlink" Target="http://www.zotaveni.cz/zotaveni-nazivo/107-dil-5-mysleni-dopr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otaveni.cz/zotaveni-nazivo/48-3-dil-kouzlo-otevrenych-otazek" TargetMode="External"/><Relationship Id="rId4" Type="http://schemas.openxmlformats.org/officeDocument/2006/relationships/hyperlink" Target="http://www.zotaveni.cz/zotaveni-nazivo/49-dil-4-zamereni-na-silne-strank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985F4-1351-4261-AFD4-BFD8DAE51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Humanistický rámec vztahu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E44282-914F-41BB-B52E-E29313B2A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Jana </a:t>
            </a:r>
            <a:r>
              <a:rPr lang="cs-CZ" dirty="0" err="1"/>
              <a:t>Pluhaříková</a:t>
            </a:r>
            <a:r>
              <a:rPr lang="cs-CZ" dirty="0"/>
              <a:t> </a:t>
            </a:r>
            <a:r>
              <a:rPr lang="cs-CZ" dirty="0" err="1"/>
              <a:t>Pomajzlová</a:t>
            </a:r>
            <a:r>
              <a:rPr lang="cs-CZ" dirty="0"/>
              <a:t>, 1 LF UK, 2019</a:t>
            </a:r>
          </a:p>
        </p:txBody>
      </p:sp>
    </p:spTree>
    <p:extLst>
      <p:ext uri="{BB962C8B-B14F-4D97-AF65-F5344CB8AC3E}">
        <p14:creationId xmlns:p14="http://schemas.microsoft.com/office/powerpoint/2010/main" val="151011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B94AC-3CDE-4AC4-8748-986AFB0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84" y="854584"/>
            <a:ext cx="3108626" cy="1444752"/>
          </a:xfrm>
        </p:spPr>
        <p:txBody>
          <a:bodyPr anchor="b">
            <a:normAutofit fontScale="90000"/>
          </a:bodyPr>
          <a:lstStyle/>
          <a:p>
            <a:r>
              <a:rPr lang="cs-CZ" sz="3200" dirty="0">
                <a:solidFill>
                  <a:srgbClr val="EBEBEB"/>
                </a:solidFill>
              </a:rPr>
              <a:t>CMOP a</a:t>
            </a:r>
            <a:br>
              <a:rPr lang="cs-CZ" sz="3200" dirty="0">
                <a:solidFill>
                  <a:srgbClr val="EBEBEB"/>
                </a:solidFill>
              </a:rPr>
            </a:br>
            <a:r>
              <a:rPr lang="cs-CZ" sz="3200" dirty="0">
                <a:solidFill>
                  <a:srgbClr val="EBEBEB"/>
                </a:solidFill>
              </a:rPr>
              <a:t>CMOP – E</a:t>
            </a:r>
            <a:br>
              <a:rPr lang="cs-CZ" sz="3200" dirty="0">
                <a:solidFill>
                  <a:srgbClr val="EBEBEB"/>
                </a:solidFill>
              </a:rPr>
            </a:br>
            <a:endParaRPr lang="cs-CZ" sz="3200" dirty="0">
              <a:solidFill>
                <a:srgbClr val="EBEBEB"/>
              </a:solidFill>
            </a:endParaRPr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10A72-0510-4D47-9156-23F8FA52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58" y="2605660"/>
            <a:ext cx="2944592" cy="322364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Model vysvětluje, že výkon zaměstnání je výsledkem interakcí mezi jedincem, prostředím a zaměstnáváním</a:t>
            </a:r>
          </a:p>
          <a:p>
            <a:endParaRPr lang="cs-CZ" sz="1400" dirty="0">
              <a:solidFill>
                <a:srgbClr val="FFFFFF"/>
              </a:solidFill>
            </a:endParaRPr>
          </a:p>
          <a:p>
            <a:endParaRPr lang="cs-CZ" sz="1400" dirty="0">
              <a:solidFill>
                <a:srgbClr val="FFFFFF"/>
              </a:solidFill>
            </a:endParaRPr>
          </a:p>
        </p:txBody>
      </p:sp>
      <p:pic>
        <p:nvPicPr>
          <p:cNvPr id="2056" name="Picture 8" descr="Image result for CMOP E">
            <a:extLst>
              <a:ext uri="{FF2B5EF4-FFF2-40B4-BE49-F238E27FC236}">
                <a16:creationId xmlns:a16="http://schemas.microsoft.com/office/drawing/2014/main" id="{8C804440-4BD3-4738-9E82-95F56A7B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110" y="352425"/>
            <a:ext cx="7892247" cy="63385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19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CMOP – Kanadský model výkonu zaměstnávání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cs-CZ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dirty="0"/>
              <a:t>Nejdůležitější principy: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Klient rovnocenným partnerem – spoluřídí celý proces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Holistický pohled na jedince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Výchozí je vyhodnocení potřeb jedince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Využití analýzy a adaptace aktivity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Důležitým faktorem je životní fáze, ve které se jedinec nachází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Zohlednění očekávání, přání, zkušeností a rolí jedince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Informování klienta o procesu – o všech krocích, hodnocení a léčbě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Zodpovědnost terapeuta i klienta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CMOP – Kanadský model výkonu zaměstnávání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cs-CZ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dirty="0"/>
              <a:t>Základní části vytvářející OT intervenci: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cs-CZ" dirty="0"/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Spiritualita – reflexe a pochopení smyslu života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Motivace – účast na cílené, smysluplné a významné činnosti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Terapeutický vztah – vede klienta ke konstruktivní autonomii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Proces učení – vyvíjení se, změna, přizpůsobování se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dirty="0"/>
              <a:t>Etika – hodnoty humanizmu – odpovědnost a morálka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CMOP – Kanadský model výkonu zaměstnávání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Zohledňuje tři základní koncepty v ergoterapii – </a:t>
            </a:r>
            <a:r>
              <a:rPr lang="cs-CZ" sz="2400" b="1" dirty="0"/>
              <a:t>jedince, zaměstnávání, prostředí</a:t>
            </a:r>
          </a:p>
          <a:p>
            <a:pPr marL="0" indent="0">
              <a:buNone/>
            </a:pPr>
            <a:endParaRPr lang="cs-CZ" b="1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400" dirty="0"/>
              <a:t>Model popisuje člověka ve třech oblastech: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2400" dirty="0"/>
              <a:t>Soběstačnost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2400" dirty="0"/>
              <a:t>Produktivita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cs-CZ" sz="2400" dirty="0"/>
              <a:t>Zájmy</a:t>
            </a:r>
          </a:p>
          <a:p>
            <a:pPr marL="731520" lvl="1" indent="-274320">
              <a:buFont typeface="Wingdings"/>
              <a:buChar char=""/>
              <a:defRPr/>
            </a:pPr>
            <a:endParaRPr lang="cs-CZ" sz="2400" dirty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cs-CZ" sz="2600" dirty="0"/>
              <a:t>Tyto jsou doménami ergoterapie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600">
                <a:solidFill>
                  <a:srgbClr val="EBEBEB"/>
                </a:solidFill>
              </a:rPr>
              <a:t>CMOP – Kanadský model výkonu zaměstnávání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325" y="1905000"/>
            <a:ext cx="6701229" cy="4657725"/>
          </a:xfrm>
        </p:spPr>
        <p:txBody>
          <a:bodyPr rtlCol="0">
            <a:no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cs-CZ" dirty="0">
                <a:solidFill>
                  <a:srgbClr val="FFFFFF"/>
                </a:solidFill>
              </a:rPr>
              <a:t>Ústřední je zde spiritualita (základní element bytí) – tvoří základ modelu, dává životu smysl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endParaRPr lang="cs-CZ" dirty="0">
              <a:solidFill>
                <a:srgbClr val="FFFFFF"/>
              </a:solidFill>
            </a:endParaRP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cs-CZ" dirty="0">
                <a:solidFill>
                  <a:srgbClr val="FFFFFF"/>
                </a:solidFill>
              </a:rPr>
              <a:t>Jedinec charakterizován třemi komponentami:</a:t>
            </a:r>
          </a:p>
          <a:p>
            <a:pPr marL="731520" lvl="1" indent="-274320">
              <a:lnSpc>
                <a:spcPct val="90000"/>
              </a:lnSpc>
              <a:buFont typeface="Wingdings"/>
              <a:buChar char=""/>
              <a:defRPr/>
            </a:pPr>
            <a:r>
              <a:rPr lang="cs-CZ" sz="2000" dirty="0">
                <a:solidFill>
                  <a:srgbClr val="FFFFFF"/>
                </a:solidFill>
              </a:rPr>
              <a:t>Fyzickou – konání, motorické, senzorické a senzomotorické dovednosti</a:t>
            </a:r>
          </a:p>
          <a:p>
            <a:pPr marL="731520" lvl="1" indent="-274320">
              <a:lnSpc>
                <a:spcPct val="90000"/>
              </a:lnSpc>
              <a:buFont typeface="Wingdings"/>
              <a:buChar char=""/>
              <a:defRPr/>
            </a:pPr>
            <a:r>
              <a:rPr lang="cs-CZ" sz="2000" dirty="0">
                <a:solidFill>
                  <a:srgbClr val="FFFFFF"/>
                </a:solidFill>
              </a:rPr>
              <a:t>Emoční (afektivní) – pocity, emoční a sociální oblast lidských vztahů</a:t>
            </a:r>
          </a:p>
          <a:p>
            <a:pPr marL="731520" lvl="1" indent="-274320">
              <a:lnSpc>
                <a:spcPct val="90000"/>
              </a:lnSpc>
              <a:buFont typeface="Wingdings"/>
              <a:buChar char=""/>
              <a:defRPr/>
            </a:pPr>
            <a:r>
              <a:rPr lang="cs-CZ" sz="2000" dirty="0">
                <a:solidFill>
                  <a:srgbClr val="FFFFFF"/>
                </a:solidFill>
              </a:rPr>
              <a:t>Kognitivní – myšlení, percepce, porozumění, koncentrace, úsudek…</a:t>
            </a:r>
          </a:p>
          <a:p>
            <a:pPr marL="731520" lvl="1" indent="-274320">
              <a:lnSpc>
                <a:spcPct val="90000"/>
              </a:lnSpc>
              <a:buFont typeface="Wingdings"/>
              <a:buChar char=""/>
              <a:defRPr/>
            </a:pPr>
            <a:endParaRPr lang="cs-CZ" sz="2000" dirty="0">
              <a:solidFill>
                <a:srgbClr val="FFFFFF"/>
              </a:solidFill>
            </a:endParaRP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FFFFFF"/>
                </a:solidFill>
              </a:rPr>
              <a:t>Co pro vás osobně znamená spiritualita?</a:t>
            </a:r>
          </a:p>
          <a:p>
            <a:pPr marL="514350" indent="-4572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FFFFFF"/>
                </a:solidFill>
              </a:rPr>
              <a:t>Jak byste se mohli v rozhovoru s klientem zjistit, co pro něj utváří „spiritualitu“? 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člověk a jspiritualita">
            <a:extLst>
              <a:ext uri="{FF2B5EF4-FFF2-40B4-BE49-F238E27FC236}">
                <a16:creationId xmlns:a16="http://schemas.microsoft.com/office/drawing/2014/main" id="{E56B0957-C8A2-48A5-8AC5-873EFB06B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r="21616" b="-1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300">
                <a:solidFill>
                  <a:srgbClr val="EBEBEB"/>
                </a:solidFill>
              </a:rPr>
              <a:t>CMOP – Kanadský model výkonu zaměstnávání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80900" name="Picture 4" descr="http://www.munchkinandflan.com/wp-content/uploads/2012/05/CMOP.jpg"/>
          <p:cNvPicPr>
            <a:picLocks noChangeAspect="1" noChangeArrowheads="1"/>
          </p:cNvPicPr>
          <p:nvPr/>
        </p:nvPicPr>
        <p:blipFill>
          <a:blip r:embed="rId2"/>
          <a:srcRect l="10638" t="27922" r="8511" b="7201"/>
          <a:stretch>
            <a:fillRect/>
          </a:stretch>
        </p:blipFill>
        <p:spPr bwMode="auto">
          <a:xfrm>
            <a:off x="6141366" y="647698"/>
            <a:ext cx="5355140" cy="5562601"/>
          </a:xfrm>
          <a:prstGeom prst="rect">
            <a:avLst/>
          </a:prstGeom>
          <a:noFill/>
          <a:effectLst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800" dirty="0">
                <a:solidFill>
                  <a:srgbClr val="EBEBEB"/>
                </a:solidFill>
              </a:rPr>
              <a:t>Prostředí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cs-CZ" sz="2800" dirty="0">
              <a:solidFill>
                <a:srgbClr val="EBEBEB"/>
              </a:solidFill>
            </a:endParaRPr>
          </a:p>
          <a:p>
            <a:pPr marL="731012" lvl="1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800" dirty="0">
                <a:solidFill>
                  <a:srgbClr val="EBEBEB"/>
                </a:solidFill>
              </a:rPr>
              <a:t>Fyzické</a:t>
            </a:r>
          </a:p>
          <a:p>
            <a:pPr marL="731012" lvl="1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800" dirty="0">
                <a:solidFill>
                  <a:srgbClr val="EBEBEB"/>
                </a:solidFill>
              </a:rPr>
              <a:t>Kulturní</a:t>
            </a:r>
          </a:p>
          <a:p>
            <a:pPr marL="731012" lvl="1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800" dirty="0">
                <a:solidFill>
                  <a:srgbClr val="EBEBEB"/>
                </a:solidFill>
              </a:rPr>
              <a:t>Sociální</a:t>
            </a:r>
          </a:p>
          <a:p>
            <a:pPr marL="731012" lvl="1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cs-CZ" sz="2800" dirty="0">
                <a:solidFill>
                  <a:srgbClr val="EBEBEB"/>
                </a:solidFill>
              </a:rPr>
              <a:t>institucionální</a:t>
            </a:r>
          </a:p>
          <a:p>
            <a:pPr eaLnBrk="1" hangingPunct="1"/>
            <a:endParaRPr lang="cs-CZ" dirty="0">
              <a:solidFill>
                <a:srgbClr val="EBEBEB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sz="3200">
                <a:solidFill>
                  <a:srgbClr val="F2F2F2"/>
                </a:solidFill>
              </a:rPr>
              <a:t>CMOP – Kanadský model výkonu zaměstnávání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0D2A6F9-9358-422C-954D-07DCB350A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681558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70981-18B6-46F8-9602-6CA61665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COPM – Kanadské hodnocení výkonu zaměstnávání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F2AC0-6261-4CFD-8AF7-ADC49E4E2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0" y="1853248"/>
            <a:ext cx="11443648" cy="480282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Vychází z modelu CMOP a  Přístupu orientovaného na klienta (CCP)</a:t>
            </a:r>
          </a:p>
          <a:p>
            <a:r>
              <a:rPr lang="cs-CZ" dirty="0"/>
              <a:t>Poprvé vydáno v roce 1991, nyní již 5.vydání. Přeloženo do českého jazyka</a:t>
            </a:r>
          </a:p>
          <a:p>
            <a:r>
              <a:rPr lang="cs-CZ" dirty="0"/>
              <a:t>Zatím nezohledňuje rozšíření modelu CMOP-E o „</a:t>
            </a:r>
            <a:r>
              <a:rPr lang="cs-CZ" dirty="0" err="1"/>
              <a:t>engagement</a:t>
            </a:r>
            <a:r>
              <a:rPr lang="cs-CZ" dirty="0"/>
              <a:t>“ (zapojování)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Standardizované individualizované hodnocení – semistrukturovaný rozhovor</a:t>
            </a:r>
          </a:p>
          <a:p>
            <a:r>
              <a:rPr lang="cs-CZ" dirty="0"/>
              <a:t>Zaměřuje se na stanovení pro klienta důležitých oblastí výkonu zaměstnávání a subjektivně vnímaných obtíží ve výkonu zaměstnávání</a:t>
            </a:r>
          </a:p>
          <a:p>
            <a:r>
              <a:rPr lang="cs-CZ" dirty="0"/>
              <a:t>Je podkladem ke stanovení cílů ergoterapie a plánu ergoterapeutických intervencí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82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6857C5-1580-4EF6-8F62-D02EEFF1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sz="3200">
                <a:solidFill>
                  <a:srgbClr val="F2F2F2"/>
                </a:solidFill>
              </a:rPr>
              <a:t>Kanadské hodnocení výkonu zaměsnávání</a:t>
            </a: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id="{8D823529-5B54-4070-A8F9-1E57E16DD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6510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109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B875D7-B494-4B16-9523-DA77942B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COPM postup použití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B23F-D315-42CE-9C13-BAFE778F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cs-CZ" dirty="0"/>
              <a:t>Seznámení s klientem, vysvětlení účelu hodnocení</a:t>
            </a:r>
          </a:p>
          <a:p>
            <a:r>
              <a:rPr lang="cs-CZ" dirty="0"/>
              <a:t>Terapeut vyzve klienta, aby si představil svůj typický den a aktivity, které během dne vykonává.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Krok 1</a:t>
            </a:r>
          </a:p>
          <a:p>
            <a:r>
              <a:rPr lang="cs-CZ" dirty="0"/>
              <a:t>Klient pod vedením terapeuta definuje aktivity z oblasti soběstačnosti, produktivity a volného času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Krok 2</a:t>
            </a:r>
          </a:p>
          <a:p>
            <a:r>
              <a:rPr lang="cs-CZ" dirty="0"/>
              <a:t>Hodnotí důležitost vybraných aktivit na škále 1 až 10</a:t>
            </a:r>
          </a:p>
        </p:txBody>
      </p:sp>
    </p:spTree>
    <p:extLst>
      <p:ext uri="{BB962C8B-B14F-4D97-AF65-F5344CB8AC3E}">
        <p14:creationId xmlns:p14="http://schemas.microsoft.com/office/powerpoint/2010/main" val="381543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53AB51F1-BAD6-4CA8-BDD0-952CD01D1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333376"/>
            <a:ext cx="6769100" cy="1571625"/>
          </a:xfrm>
        </p:spPr>
        <p:txBody>
          <a:bodyPr/>
          <a:lstStyle/>
          <a:p>
            <a:pPr algn="ctr"/>
            <a:r>
              <a:rPr lang="cs-CZ" altLang="cs-CZ"/>
              <a:t>Praxe zaměřená na</a:t>
            </a:r>
            <a:br>
              <a:rPr lang="cs-CZ" altLang="cs-CZ"/>
            </a:br>
            <a:r>
              <a:rPr lang="cs-CZ" altLang="cs-CZ"/>
              <a:t> člověka (CCP)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C10565F3-57E3-4C62-BBBD-39F5A5F1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1916114"/>
            <a:ext cx="8424863" cy="4752975"/>
          </a:xfrm>
        </p:spPr>
        <p:txBody>
          <a:bodyPr>
            <a:normAutofit lnSpcReduction="10000"/>
          </a:bodyPr>
          <a:lstStyle/>
          <a:p>
            <a:r>
              <a:rPr lang="cs-CZ" altLang="cs-CZ"/>
              <a:t>Termín poprvé použil Carl R. Rogers, jeden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ze zakladatelů humanistické psychologie a „na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klienta orientované terapie“ (1939)</a:t>
            </a:r>
          </a:p>
          <a:p>
            <a:pPr lvl="1"/>
            <a:r>
              <a:rPr lang="cs-CZ" altLang="cs-CZ"/>
              <a:t>Změna ve vztahu pracovník – klient </a:t>
            </a:r>
          </a:p>
          <a:p>
            <a:pPr lvl="1"/>
            <a:r>
              <a:rPr lang="cs-CZ" altLang="cs-CZ"/>
              <a:t>Význam přijetí, empatie, respektu, aktivního naslouchání a pochopení motivace jedince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Holistický přístup</a:t>
            </a:r>
          </a:p>
          <a:p>
            <a:pPr eaLnBrk="1" hangingPunct="1"/>
            <a:r>
              <a:rPr lang="cs-CZ" altLang="cs-CZ" sz="2400"/>
              <a:t>Terapeut vystupuje jako facilitátor, nabízí možnosti a informace tak, aby se klient mohl sám rozhodnout, co chce</a:t>
            </a:r>
          </a:p>
          <a:p>
            <a:pPr eaLnBrk="1" hangingPunct="1"/>
            <a:r>
              <a:rPr lang="cs-CZ" altLang="cs-CZ" sz="2400"/>
              <a:t>Terapeut zajišťuje prostředky k dosažení cílů</a:t>
            </a:r>
          </a:p>
          <a:p>
            <a:pPr eaLnBrk="1" hangingPunct="1"/>
            <a:r>
              <a:rPr lang="cs-CZ" altLang="cs-CZ" sz="2400"/>
              <a:t>Nedirektivní přístup, rovnocenný vztah klient-terapeut</a:t>
            </a:r>
          </a:p>
          <a:p>
            <a:pPr lvl="1"/>
            <a:endParaRPr lang="cs-CZ" altLang="cs-CZ"/>
          </a:p>
        </p:txBody>
      </p:sp>
      <p:pic>
        <p:nvPicPr>
          <p:cNvPr id="49156" name="Picture 2" descr="Výsledek obrázku pro Carl Rogers">
            <a:extLst>
              <a:ext uri="{FF2B5EF4-FFF2-40B4-BE49-F238E27FC236}">
                <a16:creationId xmlns:a16="http://schemas.microsoft.com/office/drawing/2014/main" id="{B2674768-292A-4978-A18E-6958175C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44451"/>
            <a:ext cx="2016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B2A299-7F10-4FE8-8149-40396671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COPM postup použití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D9E64-4AA3-4897-B3ED-44FF0269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Krok 3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Výběr pro klienta nejvýznamnějších, nejdůležitějších problémových oblastí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Hodnocení výkonu v těchto oblastech na škále 1 až 10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Krok 4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Hodnocení spokojenosti s aktuálním výkonem na škále 1 až 10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Celkové skóre  - výpočet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Určení priorit a cílů pro plán ergoterapie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Re-evaluace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Po stanovené době (nejlépe po dohodě s klientem) opětovné zhodnocení výkonu a spokojenosti s výkonem na číselné škále</a:t>
            </a:r>
          </a:p>
        </p:txBody>
      </p:sp>
    </p:spTree>
    <p:extLst>
      <p:ext uri="{BB962C8B-B14F-4D97-AF65-F5344CB8AC3E}">
        <p14:creationId xmlns:p14="http://schemas.microsoft.com/office/powerpoint/2010/main" val="53495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C85D2E-12CF-4D51-B6F6-F993FE29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COPM – otázky k úvaze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098" name="Picture 2" descr="Image result for daily routine">
            <a:extLst>
              <a:ext uri="{FF2B5EF4-FFF2-40B4-BE49-F238E27FC236}">
                <a16:creationId xmlns:a16="http://schemas.microsoft.com/office/drawing/2014/main" id="{0B6A7F57-DA30-4849-8313-1E661671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438929"/>
            <a:ext cx="3980139" cy="3980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39842-8F3F-4AA7-AB7D-870EF8EC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>
                <a:solidFill>
                  <a:srgbClr val="FFFFFF"/>
                </a:solidFill>
              </a:rPr>
              <a:t>Jaké vnímáte výhody a nevýhody použití tohoto nástroje?</a:t>
            </a:r>
          </a:p>
          <a:p>
            <a:pPr>
              <a:lnSpc>
                <a:spcPct val="90000"/>
              </a:lnSpc>
            </a:pPr>
            <a:endParaRPr lang="cs-CZ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rgbClr val="FFFFFF"/>
                </a:solidFill>
              </a:rPr>
              <a:t>Jaké může být omezení v použití nástroje v praxi? </a:t>
            </a:r>
          </a:p>
          <a:p>
            <a:pPr>
              <a:lnSpc>
                <a:spcPct val="90000"/>
              </a:lnSpc>
            </a:pPr>
            <a:endParaRPr lang="cs-CZ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>
                <a:solidFill>
                  <a:srgbClr val="FFFFFF"/>
                </a:solidFill>
              </a:rPr>
              <a:t>Jak byste postupovali </a:t>
            </a:r>
          </a:p>
          <a:p>
            <a:pPr lvl="1">
              <a:lnSpc>
                <a:spcPct val="90000"/>
              </a:lnSpc>
            </a:pPr>
            <a:r>
              <a:rPr lang="cs-CZ" sz="1700">
                <a:solidFill>
                  <a:srgbClr val="FFFFFF"/>
                </a:solidFill>
              </a:rPr>
              <a:t>u dětí</a:t>
            </a:r>
          </a:p>
          <a:p>
            <a:pPr lvl="1">
              <a:lnSpc>
                <a:spcPct val="90000"/>
              </a:lnSpc>
            </a:pPr>
            <a:r>
              <a:rPr lang="cs-CZ" sz="1700">
                <a:solidFill>
                  <a:srgbClr val="FFFFFF"/>
                </a:solidFill>
              </a:rPr>
              <a:t>u lidí s demencí či u lidí s kognitivními poruchami</a:t>
            </a:r>
          </a:p>
          <a:p>
            <a:pPr lvl="1">
              <a:lnSpc>
                <a:spcPct val="90000"/>
              </a:lnSpc>
            </a:pPr>
            <a:r>
              <a:rPr lang="cs-CZ" sz="1700">
                <a:solidFill>
                  <a:srgbClr val="FFFFFF"/>
                </a:solidFill>
              </a:rPr>
              <a:t>u lidí s duševním onemocněním?</a:t>
            </a:r>
          </a:p>
        </p:txBody>
      </p:sp>
    </p:spTree>
    <p:extLst>
      <p:ext uri="{BB962C8B-B14F-4D97-AF65-F5344CB8AC3E}">
        <p14:creationId xmlns:p14="http://schemas.microsoft.com/office/powerpoint/2010/main" val="2387276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COPM instrukce a ukázky z praxe</a:t>
            </a:r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Použití COPM:</a:t>
            </a:r>
          </a:p>
          <a:p>
            <a:r>
              <a:rPr lang="cs-CZ" sz="1800" dirty="0">
                <a:hlinkClick r:id="rId2"/>
              </a:rPr>
              <a:t>https://www.youtube.com/watch?v=I90fnYMy_7A&amp;list=PL6tlyJOkhXzo26AW_6RaF83jHaRYughII&amp;index=33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https://www.youtube.com/watch?v=G4tN7_crExk&amp;list=PL6tlyJOkhXzo26AW_6RaF83jHaRYughII&amp;index=34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https://www.youtube.com/watch?v=utX3j-qSShw&amp;list=PL6tlyJOkhXzo26AW_6RaF83jHaRYughII&amp;index=36</a:t>
            </a:r>
            <a:endParaRPr lang="cs-CZ" sz="1800" dirty="0"/>
          </a:p>
          <a:p>
            <a:r>
              <a:rPr lang="cs-CZ" sz="1800" dirty="0">
                <a:hlinkClick r:id="rId5"/>
              </a:rPr>
              <a:t>https://www.youtube.com/watch?v=1eBOlcZ9iqo&amp;list=PL6tlyJOkhXzo26AW_6RaF83jHaRYughII&amp;index=37</a:t>
            </a:r>
            <a:endParaRPr lang="cs-CZ" sz="1800" dirty="0"/>
          </a:p>
          <a:p>
            <a:r>
              <a:rPr lang="cs-CZ" sz="1800" dirty="0">
                <a:hlinkClick r:id="rId6"/>
              </a:rPr>
              <a:t>https://www.youtube.com/watch?v=ST4mzkcu7Zw&amp;list=PL6tlyJOkhXzo26AW_6RaF83jHaRYughII&amp;index=38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hlinkClick r:id="rId7"/>
              </a:rPr>
              <a:t>https://www.youtube.com/watch?v=NpqLcaxGlNE</a:t>
            </a:r>
            <a:endParaRPr lang="cs-CZ" sz="1800" dirty="0"/>
          </a:p>
          <a:p>
            <a:r>
              <a:rPr lang="cs-CZ" sz="1800" dirty="0">
                <a:hlinkClick r:id="rId8"/>
              </a:rPr>
              <a:t>https://www.youtube.com/watch?v=yHWATieGSzk</a:t>
            </a:r>
            <a:endParaRPr 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91F84B91-01F8-418E-9031-63F8646C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EBEBEB"/>
                </a:solidFill>
              </a:rPr>
              <a:t>Jak rozvíjet rozhovor?</a:t>
            </a:r>
          </a:p>
        </p:txBody>
      </p:sp>
      <p:sp>
        <p:nvSpPr>
          <p:cNvPr id="75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8372" name="Picture 2" descr="Související obrázek">
            <a:extLst>
              <a:ext uri="{FF2B5EF4-FFF2-40B4-BE49-F238E27FC236}">
                <a16:creationId xmlns:a16="http://schemas.microsoft.com/office/drawing/2014/main" id="{D41E75FE-1663-4723-AA2E-131EBB9D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742" y="1448879"/>
            <a:ext cx="3980139" cy="39602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CFA8CB46-47CE-4F84-BAE6-EFC872BF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Nejprve skutečně naslouchejme, teprve poté „řešme problém“</a:t>
            </a:r>
          </a:p>
          <a:p>
            <a:r>
              <a:rPr lang="cs-CZ" altLang="cs-CZ">
                <a:solidFill>
                  <a:srgbClr val="FFFFFF"/>
                </a:solidFill>
              </a:rPr>
              <a:t>Vyvarujme se hledání „perfektních řešení“</a:t>
            </a:r>
          </a:p>
          <a:p>
            <a:r>
              <a:rPr lang="cs-CZ" altLang="cs-CZ">
                <a:solidFill>
                  <a:srgbClr val="FFFFFF"/>
                </a:solidFill>
              </a:rPr>
              <a:t>Vyvarujme se překotným „správným“ odpovědím</a:t>
            </a:r>
          </a:p>
          <a:p>
            <a:r>
              <a:rPr lang="cs-CZ" altLang="cs-CZ">
                <a:solidFill>
                  <a:srgbClr val="FFFFFF"/>
                </a:solidFill>
              </a:rPr>
              <a:t>Nalaďme se a přizpůsobme svůj styl řeči druhému </a:t>
            </a:r>
          </a:p>
          <a:p>
            <a:endParaRPr lang="cs-CZ" altLang="cs-CZ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415945-97AB-415C-837E-C04BE568F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97060"/>
              </p:ext>
            </p:extLst>
          </p:nvPr>
        </p:nvGraphicFramePr>
        <p:xfrm>
          <a:off x="1524000" y="260649"/>
          <a:ext cx="8964488" cy="633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BD7C8482-04B2-458E-8AE8-CC2539DE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692150"/>
            <a:ext cx="4752975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Vedení rozhovoru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DFAF-3E05-4220-82F6-4859701F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91" y="1604562"/>
            <a:ext cx="8713787" cy="489585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Jazykový koutek - myšlení dopředu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hlinkClick r:id="rId2"/>
              </a:rPr>
              <a:t>http://www.zotaveni.cz/zotaveni-nazivo/107-dil-5-mysleni-dopredu</a:t>
            </a: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Aktivní naslouchání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hlinkClick r:id="rId3"/>
              </a:rPr>
              <a:t>https://www.youtube.com/watch?v=3_dAkDsBQyk</a:t>
            </a: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Zaměření na silné stránky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hlinkClick r:id="rId4"/>
              </a:rPr>
              <a:t>http://www.zotaveni.cz/zotaveni-nazivo/49-dil-4-zamereni-na-silne-stranky</a:t>
            </a: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Kouzlo otevřených otázek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hlinkClick r:id="rId5"/>
              </a:rPr>
              <a:t>http://www.zotaveni.cz/zotaveni-nazivo/48-3-dil-kouzlo-otevrenych-otazek</a:t>
            </a: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>
            <a:extLst>
              <a:ext uri="{FF2B5EF4-FFF2-40B4-BE49-F238E27FC236}">
                <a16:creationId xmlns:a16="http://schemas.microsoft.com/office/drawing/2014/main" id="{DFC3ECD2-7143-4F97-9035-0EC81DD0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205038"/>
            <a:ext cx="84248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itle 1">
            <a:extLst>
              <a:ext uri="{FF2B5EF4-FFF2-40B4-BE49-F238E27FC236}">
                <a16:creationId xmlns:a16="http://schemas.microsoft.com/office/drawing/2014/main" id="{DBBF9DC0-EDD0-4405-84E0-CF958D2F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917575"/>
            <a:ext cx="8497888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D45AF12F-5836-4AA8-8854-B622130E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1143000"/>
          </a:xfrm>
        </p:spPr>
        <p:txBody>
          <a:bodyPr/>
          <a:lstStyle/>
          <a:p>
            <a:r>
              <a:rPr lang="cs-CZ" altLang="cs-CZ"/>
              <a:t>Základní pojmy: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ADE04AFE-51AC-41CD-8D1E-0E2FE4626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7339"/>
            <a:ext cx="8229600" cy="4967287"/>
          </a:xfrm>
        </p:spPr>
        <p:txBody>
          <a:bodyPr/>
          <a:lstStyle/>
          <a:p>
            <a:pPr algn="just" eaLnBrk="1" hangingPunct="1"/>
            <a:r>
              <a:rPr lang="cs-CZ" altLang="cs-CZ" b="1" i="1"/>
              <a:t>Koncept „self“ </a:t>
            </a:r>
            <a:r>
              <a:rPr lang="cs-CZ" altLang="cs-CZ"/>
              <a:t>– sebepojetí, jedinec jako individualita s individuálními myšlenkami, pocity, vzorci chování, postoji a zkušenostmi. Prostřednictvím hodnocení druhých se posiluje náš obraz o sobě samém.</a:t>
            </a:r>
          </a:p>
          <a:p>
            <a:pPr algn="just" eaLnBrk="1" hangingPunct="1"/>
            <a:r>
              <a:rPr lang="cs-CZ" altLang="cs-CZ" b="1" i="1"/>
              <a:t>Autonomie</a:t>
            </a:r>
            <a:r>
              <a:rPr lang="cs-CZ" altLang="cs-CZ"/>
              <a:t> – vlastní hnací síla člověka něco dělat, něco ovlivňovat, svoboda rozhodovat, vybrat si, odpovědnost.</a:t>
            </a:r>
          </a:p>
          <a:p>
            <a:pPr algn="just" eaLnBrk="1" hangingPunct="1"/>
            <a:r>
              <a:rPr lang="cs-CZ" altLang="cs-CZ" b="1" i="1"/>
              <a:t>Subjektivní zkušenost </a:t>
            </a:r>
            <a:r>
              <a:rPr lang="cs-CZ" altLang="cs-CZ"/>
              <a:t>(nebo potřeby) – důležitost vědomé zkušenosti a subjektivního významu (přesvědčení, pocity, motivace, potřeby)</a:t>
            </a:r>
          </a:p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B235F5-F83A-4A13-9293-A19BFD2B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00375" y="6448426"/>
            <a:ext cx="75438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/>
              <a:t>© Bc. Monika Kohoutová, Mgr. Jaromíra Uhlířová 1.LF UK, Klinika rehabilitačního lékařství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A10DC4C-08EC-4A43-ADB3-AFBC2DC3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990600"/>
            <a:ext cx="59055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/>
              <a:t>Humanistický rámec </a:t>
            </a:r>
            <a:br>
              <a:rPr lang="cs-CZ" altLang="cs-CZ"/>
            </a:br>
            <a:r>
              <a:rPr lang="cs-CZ" altLang="cs-CZ"/>
              <a:t>vztahu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B377941F-2DA8-4725-B931-E7CF4C43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08214"/>
            <a:ext cx="8229600" cy="438943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Hlavní zaměření na: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/>
          </a:p>
          <a:p>
            <a:r>
              <a:rPr lang="cs-CZ" altLang="cs-CZ"/>
              <a:t>jedinečnost člověka, který má osobní autonomii, sílu vlastního vlivu a své sebepojetí</a:t>
            </a:r>
          </a:p>
          <a:p>
            <a:r>
              <a:rPr lang="cs-CZ" altLang="cs-CZ"/>
              <a:t>subjektivní, vědomou, „teď a tady“ zkušenost</a:t>
            </a:r>
          </a:p>
          <a:p>
            <a:r>
              <a:rPr lang="cs-CZ" altLang="cs-CZ"/>
              <a:t>naší kapacitu být sebeuvědomělý a reflektující</a:t>
            </a:r>
          </a:p>
          <a:p>
            <a:r>
              <a:rPr lang="cs-CZ" altLang="cs-CZ"/>
              <a:t>existenciální předpoklad, že lidé mohou utvářet sami sebe a dělat svá vlastní rozhodnutí tak, jak hledají smysl ve svém životě“  (Finlay, 2004)</a:t>
            </a:r>
          </a:p>
          <a:p>
            <a:endParaRPr lang="cs-CZ" altLang="cs-CZ"/>
          </a:p>
        </p:txBody>
      </p:sp>
      <p:pic>
        <p:nvPicPr>
          <p:cNvPr id="52228" name="Picture 2" descr="Empathy Is Simply Listening Holding Space Withholding Judgment Sympathy Image">
            <a:extLst>
              <a:ext uri="{FF2B5EF4-FFF2-40B4-BE49-F238E27FC236}">
                <a16:creationId xmlns:a16="http://schemas.microsoft.com/office/drawing/2014/main" id="{131D15DB-564B-42F5-92D6-582B3BE3B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88914"/>
            <a:ext cx="28082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E969B26-6223-43F7-ABE6-E118C51A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pPr algn="ctr"/>
            <a:r>
              <a:rPr lang="cs-CZ" altLang="cs-CZ"/>
              <a:t>Postoj pracovníka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B61A79C6-4AA0-4705-AB8B-9A032E92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4314"/>
            <a:ext cx="8229600" cy="4389437"/>
          </a:xfrm>
        </p:spPr>
        <p:txBody>
          <a:bodyPr/>
          <a:lstStyle/>
          <a:p>
            <a:r>
              <a:rPr lang="cs-CZ" altLang="cs-CZ"/>
              <a:t>zaujetí pro člověka, skutečný zájem o něj</a:t>
            </a:r>
          </a:p>
          <a:p>
            <a:r>
              <a:rPr lang="cs-CZ" altLang="cs-CZ"/>
              <a:t>pozitivní přijetí a úcta bez kladení podmínek, bez hodnocení (vřelost)</a:t>
            </a:r>
          </a:p>
          <a:p>
            <a:r>
              <a:rPr lang="cs-CZ" altLang="cs-CZ"/>
              <a:t>opravdovost (autenticita, kongruence – shoda v tom, co říkám, jak jednám)</a:t>
            </a:r>
          </a:p>
          <a:p>
            <a:r>
              <a:rPr lang="cs-CZ" altLang="cs-CZ"/>
              <a:t>schopnost vcítění (empatie)</a:t>
            </a:r>
          </a:p>
          <a:p>
            <a:r>
              <a:rPr lang="cs-CZ" altLang="cs-CZ"/>
              <a:t>schopnost být „tady a tedˇ“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   (přítomnost)</a:t>
            </a:r>
          </a:p>
        </p:txBody>
      </p:sp>
      <p:pic>
        <p:nvPicPr>
          <p:cNvPr id="53252" name="Picture 2" descr="Výsledek obrázku pro dogs jumping for joy">
            <a:extLst>
              <a:ext uri="{FF2B5EF4-FFF2-40B4-BE49-F238E27FC236}">
                <a16:creationId xmlns:a16="http://schemas.microsoft.com/office/drawing/2014/main" id="{9E6D7B97-EAB1-48A5-AF35-D48DF629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357563"/>
            <a:ext cx="37226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AC588D9C-B996-456E-B101-14F8E7D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836614"/>
            <a:ext cx="8229600" cy="1298575"/>
          </a:xfrm>
        </p:spPr>
        <p:txBody>
          <a:bodyPr/>
          <a:lstStyle/>
          <a:p>
            <a:pPr algn="ctr"/>
            <a:r>
              <a:rPr lang="cs-CZ" altLang="cs-CZ"/>
              <a:t>Principy praxe zaměřené na klienta </a:t>
            </a:r>
            <a:r>
              <a:rPr lang="cs-CZ" altLang="cs-CZ" sz="1000"/>
              <a:t> </a:t>
            </a:r>
            <a:r>
              <a:rPr lang="cs-CZ" altLang="cs-CZ" sz="1600"/>
              <a:t>(Crepeau a kol, 2003, Law, 1998, Sumsion, 200)</a:t>
            </a:r>
            <a:endParaRPr lang="cs-CZ" altLang="cs-CZ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19147C92-CA17-427E-B1E9-BB6C00A4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2276476"/>
            <a:ext cx="8229600" cy="3832225"/>
          </a:xfrm>
        </p:spPr>
        <p:txBody>
          <a:bodyPr/>
          <a:lstStyle/>
          <a:p>
            <a:r>
              <a:rPr lang="cs-CZ" altLang="cs-CZ"/>
              <a:t>Autonomie klienta a jeho volba</a:t>
            </a:r>
          </a:p>
          <a:p>
            <a:r>
              <a:rPr lang="cs-CZ" altLang="cs-CZ"/>
              <a:t>Respekt a akceptace klienta</a:t>
            </a:r>
          </a:p>
          <a:p>
            <a:r>
              <a:rPr lang="cs-CZ" altLang="cs-CZ"/>
              <a:t>Terapeutické partnerství a sdílení odpovědnosti</a:t>
            </a:r>
          </a:p>
          <a:p>
            <a:r>
              <a:rPr lang="cs-CZ" altLang="cs-CZ"/>
              <a:t>Kontext a kongruence: rozpoznání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   podmínek a nároků prostředí</a:t>
            </a:r>
          </a:p>
          <a:p>
            <a:r>
              <a:rPr lang="cs-CZ" altLang="cs-CZ"/>
              <a:t>Dostupnost a flexibilita</a:t>
            </a:r>
          </a:p>
        </p:txBody>
      </p:sp>
      <p:pic>
        <p:nvPicPr>
          <p:cNvPr id="54276" name="Picture 2" descr="Výsledek obrázku pro client centered practice">
            <a:extLst>
              <a:ext uri="{FF2B5EF4-FFF2-40B4-BE49-F238E27FC236}">
                <a16:creationId xmlns:a16="http://schemas.microsoft.com/office/drawing/2014/main" id="{7609F1AF-F9C4-48CE-A559-82E0C72E1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3713163"/>
            <a:ext cx="3028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AD58004-B1EB-4776-9C88-1761C112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052513"/>
            <a:ext cx="51228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/>
              <a:t>Ergoterapeutické </a:t>
            </a:r>
            <a:br>
              <a:rPr lang="cs-CZ" altLang="cs-CZ"/>
            </a:br>
            <a:r>
              <a:rPr lang="cs-CZ" altLang="cs-CZ"/>
              <a:t>intervence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ED39E340-E3C3-4F1A-810A-D80501C6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95550"/>
            <a:ext cx="8229600" cy="4102100"/>
          </a:xfrm>
        </p:spPr>
        <p:txBody>
          <a:bodyPr/>
          <a:lstStyle/>
          <a:p>
            <a:r>
              <a:rPr lang="cs-CZ" altLang="cs-CZ"/>
              <a:t>Vedení subjektivních záznamů (deník, psaní příběhů)</a:t>
            </a:r>
          </a:p>
          <a:p>
            <a:r>
              <a:rPr lang="cs-CZ" altLang="cs-CZ"/>
              <a:t>Nedirektivní poradenství</a:t>
            </a:r>
          </a:p>
          <a:p>
            <a:r>
              <a:rPr lang="cs-CZ" altLang="cs-CZ"/>
              <a:t>Skupinové aktivity a kreativní techniky (zaměřující se např. na sebepojetí, sebepoznání, sebepřijetí, sebeuvědomění)</a:t>
            </a:r>
          </a:p>
          <a:p>
            <a:r>
              <a:rPr lang="cs-CZ" altLang="cs-CZ"/>
              <a:t>Posilování v uskutečňování smyslupného zaměstnávání (výběr a realizace smysluplných aktivit, „flow“ prožívání aktivity)</a:t>
            </a:r>
          </a:p>
          <a:p>
            <a:r>
              <a:rPr lang="cs-CZ" altLang="cs-CZ"/>
              <a:t>Relaxace, mindfulness, meditace apod.</a:t>
            </a:r>
          </a:p>
        </p:txBody>
      </p:sp>
      <p:sp>
        <p:nvSpPr>
          <p:cNvPr id="55300" name="AutoShape 2" descr="Výsledek obrázku pro self confidence">
            <a:extLst>
              <a:ext uri="{FF2B5EF4-FFF2-40B4-BE49-F238E27FC236}">
                <a16:creationId xmlns:a16="http://schemas.microsoft.com/office/drawing/2014/main" id="{E3BB3B98-267D-4DE8-B340-C46A9D2DF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5301" name="Picture 4" descr="Výsledek obrázku pro self confidence">
            <a:extLst>
              <a:ext uri="{FF2B5EF4-FFF2-40B4-BE49-F238E27FC236}">
                <a16:creationId xmlns:a16="http://schemas.microsoft.com/office/drawing/2014/main" id="{6792A338-D380-44CF-8778-E6568150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04813"/>
            <a:ext cx="31321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62B8FB1-4DFB-4827-8E02-518B0E1B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8050"/>
            <a:ext cx="8229600" cy="939800"/>
          </a:xfrm>
        </p:spPr>
        <p:txBody>
          <a:bodyPr/>
          <a:lstStyle/>
          <a:p>
            <a:pPr algn="ctr"/>
            <a:r>
              <a:rPr lang="cs-CZ" altLang="cs-CZ"/>
              <a:t>Co pro vás znamená empatie?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19745B27-8E4A-4634-AF80-16759B65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4046538"/>
          </a:xfrm>
        </p:spPr>
        <p:txBody>
          <a:bodyPr/>
          <a:lstStyle/>
          <a:p>
            <a:r>
              <a:rPr lang="cs-CZ" altLang="cs-CZ"/>
              <a:t>https://www.youtube.com/watch?v=tuBZZasavZo</a:t>
            </a:r>
          </a:p>
        </p:txBody>
      </p:sp>
      <p:pic>
        <p:nvPicPr>
          <p:cNvPr id="56324" name="Picture 4" descr="Výsledek obrázku pro empathy inside out">
            <a:extLst>
              <a:ext uri="{FF2B5EF4-FFF2-40B4-BE49-F238E27FC236}">
                <a16:creationId xmlns:a16="http://schemas.microsoft.com/office/drawing/2014/main" id="{B1D8E37E-9001-42DB-9AB5-30277033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927351"/>
            <a:ext cx="6413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77769C6-198D-4F74-8253-C1FCD5AE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/>
              <a:t>CCP v ergoterapii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BAE21CD1-FD94-4BA1-A54D-8D694D84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557338"/>
            <a:ext cx="5410200" cy="5040312"/>
          </a:xfrm>
        </p:spPr>
        <p:txBody>
          <a:bodyPr>
            <a:normAutofit/>
          </a:bodyPr>
          <a:lstStyle/>
          <a:p>
            <a:r>
              <a:rPr lang="cs-CZ" altLang="cs-CZ" dirty="0"/>
              <a:t>Poprvé v dokumentu „Pokyny pro praxi zaměřenou na klienta v ergoterapii“ – Kanadská asociace ergoterapeutů (CAOT, 1983)</a:t>
            </a:r>
          </a:p>
          <a:p>
            <a:r>
              <a:rPr lang="cs-CZ" altLang="cs-CZ" dirty="0"/>
              <a:t>1997 vytvoření Kanadského modelu výkonu zaměstnávání (CMOP)</a:t>
            </a:r>
          </a:p>
          <a:p>
            <a:r>
              <a:rPr lang="cs-CZ" altLang="cs-CZ" dirty="0"/>
              <a:t>Vznik doporučených postupů pro praxi</a:t>
            </a:r>
          </a:p>
          <a:p>
            <a:r>
              <a:rPr lang="cs-CZ" altLang="cs-CZ" dirty="0"/>
              <a:t>2013 rozšíření o důležitost propojení výkonu zaměstnávání a umožňování(</a:t>
            </a:r>
            <a:r>
              <a:rPr lang="cs-CZ" altLang="cs-CZ" dirty="0" err="1"/>
              <a:t>enablement</a:t>
            </a:r>
            <a:r>
              <a:rPr lang="cs-CZ" altLang="cs-CZ" dirty="0"/>
              <a:t>) (CMOP-E)</a:t>
            </a:r>
          </a:p>
          <a:p>
            <a:endParaRPr lang="cs-CZ" altLang="cs-CZ" dirty="0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4049199F-454E-4847-B206-ADD4D4DF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700214"/>
            <a:ext cx="2720975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90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Širokoúhlá obrazovka</PresentationFormat>
  <Paragraphs>187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Wingdings</vt:lpstr>
      <vt:lpstr>Wingdings 2</vt:lpstr>
      <vt:lpstr>Wingdings 3</vt:lpstr>
      <vt:lpstr>Ion</vt:lpstr>
      <vt:lpstr>Humanistický rámec vztahu</vt:lpstr>
      <vt:lpstr>Praxe zaměřená na  člověka (CCP)</vt:lpstr>
      <vt:lpstr>Základní pojmy:</vt:lpstr>
      <vt:lpstr>Humanistický rámec  vztahu</vt:lpstr>
      <vt:lpstr>Postoj pracovníka</vt:lpstr>
      <vt:lpstr>Principy praxe zaměřené na klienta  (Crepeau a kol, 2003, Law, 1998, Sumsion, 200)</vt:lpstr>
      <vt:lpstr>Ergoterapeutické  intervence</vt:lpstr>
      <vt:lpstr>Co pro vás znamená empatie?</vt:lpstr>
      <vt:lpstr>CCP v ergoterapii</vt:lpstr>
      <vt:lpstr>CMOP a CMOP – E </vt:lpstr>
      <vt:lpstr>CMOP – Kanadský model výkonu zaměstnávání</vt:lpstr>
      <vt:lpstr>CMOP – Kanadský model výkonu zaměstnávání</vt:lpstr>
      <vt:lpstr>CMOP – Kanadský model výkonu zaměstnávání</vt:lpstr>
      <vt:lpstr>CMOP – Kanadský model výkonu zaměstnávání</vt:lpstr>
      <vt:lpstr>CMOP – Kanadský model výkonu zaměstnávání</vt:lpstr>
      <vt:lpstr>CMOP – Kanadský model výkonu zaměstnávání</vt:lpstr>
      <vt:lpstr>COPM – Kanadské hodnocení výkonu zaměstnávání</vt:lpstr>
      <vt:lpstr>Kanadské hodnocení výkonu zaměsnávání</vt:lpstr>
      <vt:lpstr>COPM postup použití</vt:lpstr>
      <vt:lpstr>COPM postup použití</vt:lpstr>
      <vt:lpstr>COPM – otázky k úvaze</vt:lpstr>
      <vt:lpstr>COPM instrukce a ukázky z praxe</vt:lpstr>
      <vt:lpstr>Jak rozvíjet rozhovor?</vt:lpstr>
      <vt:lpstr>Prezentace aplikace PowerPoint</vt:lpstr>
      <vt:lpstr>Vedení rozhovoru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Humanistický rámec vztahu</dc:title>
  <dc:creator>Jana Pluharikova Pomajzlova</dc:creator>
  <cp:lastModifiedBy>Jana Pluharikova Pomajzlova</cp:lastModifiedBy>
  <cp:revision>1</cp:revision>
  <dcterms:created xsi:type="dcterms:W3CDTF">2020-03-22T19:51:26Z</dcterms:created>
  <dcterms:modified xsi:type="dcterms:W3CDTF">2020-03-22T19:51:52Z</dcterms:modified>
</cp:coreProperties>
</file>