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6804F-2D20-A358-7F3F-D35E06E2F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48A555-A49B-AEDF-3D07-B928D95AA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1EDCE3-34C2-1C73-27FA-4468710A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4973F-BD82-7444-7405-3AE48256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178347-F21D-D9DB-C016-CD506918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74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A0CCE-14FA-0B23-AC3B-5701AB5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085D54-3C70-EEF8-CCD2-12A9D616E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AB1DD-A51D-A0CC-AAC6-BF919FFC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2C38D-611C-330D-8101-44B6F4B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D733BC-BEA2-A82A-1552-3A2FBEEA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5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8472C9-8F2A-8A35-7A0B-08E6E7819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49B1E6-7393-BB11-7E04-0185439D5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1E9D1-063B-FD3B-B455-FE225398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36A2F-59B0-E054-F161-35425572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78A0DC-424D-FDA2-9A89-41915A74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86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519303-35E8-D446-E26A-E0619DEC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263DA-450A-4C28-1871-E9AE38887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E07E64-F36C-6E89-DF8F-520F2725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8EE27A-2C8D-2043-C756-06160039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51577-E3BE-0D04-6EEF-71AE0B41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90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25891-A941-BE58-55DE-7FAFB271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9C89BC-C3D4-9E3B-0C88-5826C8A7E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A0DF3-07D2-6D57-FC63-6280AD21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9615B-6E4B-A4A9-FC5B-AB0B298E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8AFF88-D639-B535-C011-FC5AA0AF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91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69A70-5855-112B-F25C-65447CC5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50743-FB14-5257-544B-987837669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8B5CA3-E3B6-0FA7-F601-D6940E96C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7CABAB-7C86-69E5-843C-13043EEF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FB93B1-57F4-5084-1F91-7FED73B0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78182D-05EC-B65D-F77B-01DBA87A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6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A1D09-0E68-F8B5-C1ED-4B0901E8D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AD96A8-791E-1573-ABC2-083FD0D52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5FC6BC-370F-858B-0BFA-0AFE19A9B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38FFFD-5585-A62C-8A07-E1B2A0DD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D363C6-F0C4-F6BF-ECA7-4A503F45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466C3E8-C8D8-5128-3B97-B72F3405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6381EE-A8F5-626C-CA24-0697D1C85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0DD286-FBB1-84E6-3BBD-EF313CEA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20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2B209-6C72-652B-B749-212661AEE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495EAB-E72F-DEA1-684D-187993D8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664397-BEF6-18B4-1544-A73AC5E6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67B4C1-F3F3-B35F-35C3-C0F1C4EC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25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428F02F-33FB-D1E7-F425-A32015AD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2C1B4D-D0EE-0FDE-9B7B-C72D7379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101165-7BC4-6AE8-2A6A-0AA2E28C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13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D093B-7090-8381-089B-E23EE2E8E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3E7B00-3B45-67D7-35D6-A6A7E808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A14E67-5B15-3ED8-E0B7-AA8B30564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0B01C0-3B37-7626-9C60-BF55695E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4F5A2F-9FCD-3941-01B8-B7C0B583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4C10B1-8F51-94BF-F6AF-4101E421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5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0E118-CF83-7C08-44F9-82BC4211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884B191-5430-94EC-3A0F-814B75A1B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DB57FC-500C-FC2D-4D44-6F49D4AD2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20A173-10E7-0518-2F55-9FF6E34C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BE4BA2-907D-F137-12B7-4C642CE1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CB7A64-2A66-6DDA-DABB-DC94F9C7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0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EB25D6-20E9-EF35-87D9-6C3E5C5E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686F59-7464-3F7E-60FF-1CF920C91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0F8C03-C67B-2564-5438-D7DFC8C3B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088AD0-F35F-6DE5-4947-A1276F815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497439-0D32-6487-B2CD-5B7B4FC50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07SsEW5xm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EB3C1-C51F-B9C6-C066-807ACCBF9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162" y="1438247"/>
            <a:ext cx="9598429" cy="2387600"/>
          </a:xfrm>
        </p:spPr>
        <p:txBody>
          <a:bodyPr/>
          <a:lstStyle/>
          <a:p>
            <a:r>
              <a:rPr lang="cs-CZ" dirty="0"/>
              <a:t>JCVI </a:t>
            </a:r>
            <a:r>
              <a:rPr lang="ru-RU" dirty="0"/>
              <a:t>Народные промыслы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0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FFD2C8D-3E1B-BC8A-4637-F2CA07329999}"/>
              </a:ext>
            </a:extLst>
          </p:cNvPr>
          <p:cNvSpPr txBox="1"/>
          <p:nvPr/>
        </p:nvSpPr>
        <p:spPr>
          <a:xfrm>
            <a:off x="199505" y="965857"/>
            <a:ext cx="11992495" cy="432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некоторых чешских народных ремеслах.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Почему народные промыслы называют душой народа? Можно ли считать декоративно-прикладное искусство формой национальной философии?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Почему ручная работа вызывает больше доверия, чем фабричное производство? Народные промыслы — это искусство или бизнес? Можно ли считать мастеров народных промыслов художниками мирового уровня?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Что делает предмет красивым, традиция или оригинальность?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Согласны ли вы, что народные промыслы — это тихая форма сопротивления глобализации? 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endParaRPr lang="cs-CZ" sz="22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4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DB9E6F-0755-10BA-32BF-3759D5C81E37}"/>
              </a:ext>
            </a:extLst>
          </p:cNvPr>
          <p:cNvSpPr txBox="1"/>
          <p:nvPr/>
        </p:nvSpPr>
        <p:spPr>
          <a:xfrm>
            <a:off x="1296786" y="1828209"/>
            <a:ext cx="9903230" cy="3201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От ремесла к бренду: превращение народных промыслов в символ национального стиля.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Ручной труд в эпоху технологий: зачем современному человеку искусство, созданное руками?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за рубежом бывают популярны сувениры, которые внутри страны не относятся к наиболее популярным промыслам и не считаются репрезентативными?</a:t>
            </a:r>
            <a:endParaRPr lang="ru-RU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59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A5DDAE7-ED70-1D6F-5276-49BD6FF90354}"/>
              </a:ext>
            </a:extLst>
          </p:cNvPr>
          <p:cNvSpPr txBox="1"/>
          <p:nvPr/>
        </p:nvSpPr>
        <p:spPr>
          <a:xfrm>
            <a:off x="1557250" y="1900844"/>
            <a:ext cx="83404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Какие ремесла были упомянуты в ролике?</a:t>
            </a:r>
          </a:p>
          <a:p>
            <a:endParaRPr lang="ru-RU" sz="2800" b="1" dirty="0"/>
          </a:p>
          <a:p>
            <a:r>
              <a:rPr lang="cs-CZ" sz="2800" b="1" dirty="0">
                <a:hlinkClick r:id="rId2"/>
              </a:rPr>
              <a:t>https://www.youtube.com/watch?v=-07SsEW5xms</a:t>
            </a:r>
            <a:endParaRPr 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30901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4010</TotalTime>
  <Words>152</Words>
  <Application>Microsoft Office PowerPoint</Application>
  <PresentationFormat>Širokoúhlá obrazovka</PresentationFormat>
  <Paragraphs>14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JCVI Народные промыслы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7</cp:revision>
  <dcterms:created xsi:type="dcterms:W3CDTF">2025-11-24T16:16:19Z</dcterms:created>
  <dcterms:modified xsi:type="dcterms:W3CDTF">2026-01-05T10:08:35Z</dcterms:modified>
</cp:coreProperties>
</file>