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0" r:id="rId6"/>
    <p:sldId id="265" r:id="rId7"/>
    <p:sldId id="263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1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6E4A9-896E-4944-AF83-554D90FEC004}" type="datetimeFigureOut">
              <a:rPr lang="en-US" smtClean="0"/>
              <a:t>29/11/2016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D11AB-0840-47A2-9D92-25115302138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http://datacolada.org/20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42DF0-0C9C-4D15-8F0C-7592AF05A785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http://datacolada.org/20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42DF0-0C9C-4D15-8F0C-7592AF05A785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E7-A520-47E8-82DD-EDAA275D7FC2}" type="datetimeFigureOut">
              <a:rPr lang="en-US" smtClean="0"/>
              <a:t>29/11/2016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2700-0CA7-49A4-A50A-AA72A775BA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E7-A520-47E8-82DD-EDAA275D7FC2}" type="datetimeFigureOut">
              <a:rPr lang="en-US" smtClean="0"/>
              <a:t>29/11/2016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2700-0CA7-49A4-A50A-AA72A775BA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E7-A520-47E8-82DD-EDAA275D7FC2}" type="datetimeFigureOut">
              <a:rPr lang="en-US" smtClean="0"/>
              <a:t>29/11/2016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2700-0CA7-49A4-A50A-AA72A775BA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E7-A520-47E8-82DD-EDAA275D7FC2}" type="datetimeFigureOut">
              <a:rPr lang="en-US" smtClean="0"/>
              <a:t>29/11/2016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2700-0CA7-49A4-A50A-AA72A775BA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E7-A520-47E8-82DD-EDAA275D7FC2}" type="datetimeFigureOut">
              <a:rPr lang="en-US" smtClean="0"/>
              <a:t>29/11/2016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2700-0CA7-49A4-A50A-AA72A775BA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E7-A520-47E8-82DD-EDAA275D7FC2}" type="datetimeFigureOut">
              <a:rPr lang="en-US" smtClean="0"/>
              <a:t>29/11/2016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2700-0CA7-49A4-A50A-AA72A775BA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E7-A520-47E8-82DD-EDAA275D7FC2}" type="datetimeFigureOut">
              <a:rPr lang="en-US" smtClean="0"/>
              <a:t>29/11/2016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2700-0CA7-49A4-A50A-AA72A775BA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E7-A520-47E8-82DD-EDAA275D7FC2}" type="datetimeFigureOut">
              <a:rPr lang="en-US" smtClean="0"/>
              <a:t>29/11/2016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2700-0CA7-49A4-A50A-AA72A775BA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E7-A520-47E8-82DD-EDAA275D7FC2}" type="datetimeFigureOut">
              <a:rPr lang="en-US" smtClean="0"/>
              <a:t>29/11/2016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2700-0CA7-49A4-A50A-AA72A775BA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E7-A520-47E8-82DD-EDAA275D7FC2}" type="datetimeFigureOut">
              <a:rPr lang="en-US" smtClean="0"/>
              <a:t>29/11/2016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2700-0CA7-49A4-A50A-AA72A775BA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E7-A520-47E8-82DD-EDAA275D7FC2}" type="datetimeFigureOut">
              <a:rPr lang="en-US" smtClean="0"/>
              <a:t>29/11/2016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2700-0CA7-49A4-A50A-AA72A775BA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B7AE7-A520-47E8-82DD-EDAA275D7FC2}" type="datetimeFigureOut">
              <a:rPr lang="en-US" smtClean="0"/>
              <a:t>29/11/2016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42700-0CA7-49A4-A50A-AA72A775BA1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rpsychologist.com/d3/cohend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Effect</a:t>
            </a:r>
            <a:r>
              <a:rPr lang="cs-CZ" dirty="0" smtClean="0"/>
              <a:t> </a:t>
            </a:r>
            <a:r>
              <a:rPr lang="cs-CZ" dirty="0" err="1" smtClean="0"/>
              <a:t>sizes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 – </a:t>
            </a:r>
            <a:r>
              <a:rPr lang="cs-CZ" dirty="0" err="1" smtClean="0"/>
              <a:t>correlation</a:t>
            </a:r>
            <a:r>
              <a:rPr lang="cs-CZ" dirty="0" smtClean="0"/>
              <a:t> &amp; co.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971799"/>
            <a:ext cx="2895600" cy="1774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9885" y="3171825"/>
            <a:ext cx="391731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Intermezzo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Uri</a:t>
            </a:r>
            <a:r>
              <a:rPr lang="cs-CZ" dirty="0" smtClean="0"/>
              <a:t> </a:t>
            </a:r>
            <a:r>
              <a:rPr lang="cs-CZ" dirty="0" err="1" smtClean="0"/>
              <a:t>Gneezy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datacolada</a:t>
            </a:r>
            <a:r>
              <a:rPr lang="cs-CZ" dirty="0" smtClean="0"/>
              <a:t> in Boston</a:t>
            </a:r>
          </a:p>
          <a:p>
            <a:r>
              <a:rPr lang="cs-CZ" dirty="0" smtClean="0"/>
              <a:t>http://datacolada.org/27</a:t>
            </a:r>
            <a:endParaRPr lang="cs-CZ" dirty="0"/>
          </a:p>
        </p:txBody>
      </p:sp>
      <p:pic>
        <p:nvPicPr>
          <p:cNvPr id="1026" name="Picture 2" descr="http://datacolada.org/wp-content/uploads/2014/09/Figure-2-fina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1950" y="3201306"/>
            <a:ext cx="8477250" cy="30470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Practical</a:t>
            </a:r>
            <a:r>
              <a:rPr lang="cs-CZ" dirty="0" smtClean="0"/>
              <a:t> (</a:t>
            </a:r>
            <a:r>
              <a:rPr lang="cs-CZ" dirty="0" err="1" smtClean="0"/>
              <a:t>clinical</a:t>
            </a:r>
            <a:r>
              <a:rPr lang="cs-CZ" dirty="0" smtClean="0"/>
              <a:t>) </a:t>
            </a:r>
            <a:r>
              <a:rPr lang="cs-CZ" dirty="0" err="1" smtClean="0"/>
              <a:t>significance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big</a:t>
            </a:r>
            <a:r>
              <a:rPr lang="cs-CZ" dirty="0" smtClean="0"/>
              <a:t> / </a:t>
            </a:r>
            <a:r>
              <a:rPr lang="cs-CZ" dirty="0" err="1" smtClean="0"/>
              <a:t>meaningful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we</a:t>
            </a:r>
            <a:r>
              <a:rPr lang="cs-CZ" dirty="0" smtClean="0"/>
              <a:t> do not care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significance</a:t>
            </a:r>
            <a:endParaRPr lang="cs-CZ" dirty="0" smtClean="0"/>
          </a:p>
          <a:p>
            <a:pPr lvl="1"/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large</a:t>
            </a:r>
            <a:r>
              <a:rPr lang="cs-CZ" dirty="0" smtClean="0"/>
              <a:t> </a:t>
            </a:r>
            <a:r>
              <a:rPr lang="cs-CZ" dirty="0" err="1" smtClean="0"/>
              <a:t>enough</a:t>
            </a:r>
            <a:r>
              <a:rPr lang="cs-CZ" dirty="0" smtClean="0"/>
              <a:t> sample, </a:t>
            </a:r>
            <a:r>
              <a:rPr lang="cs-CZ" dirty="0" err="1" smtClean="0"/>
              <a:t>everything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significnat</a:t>
            </a:r>
            <a:r>
              <a:rPr lang="cs-CZ" dirty="0" smtClean="0"/>
              <a:t> (</a:t>
            </a:r>
            <a:r>
              <a:rPr lang="cs-CZ" dirty="0" err="1" smtClean="0"/>
              <a:t>except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priming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families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ESs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 – </a:t>
            </a:r>
            <a:r>
              <a:rPr lang="cs-CZ" dirty="0" err="1" smtClean="0"/>
              <a:t>family</a:t>
            </a:r>
            <a:endParaRPr lang="cs-CZ" dirty="0" smtClean="0"/>
          </a:p>
          <a:p>
            <a:pPr lvl="1"/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standardized</a:t>
            </a:r>
            <a:r>
              <a:rPr lang="cs-CZ" dirty="0" smtClean="0"/>
              <a:t> </a:t>
            </a:r>
            <a:r>
              <a:rPr lang="cs-CZ" dirty="0" err="1" smtClean="0"/>
              <a:t>mean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endParaRPr lang="cs-CZ" dirty="0" smtClean="0"/>
          </a:p>
          <a:p>
            <a:r>
              <a:rPr lang="cs-CZ" dirty="0" smtClean="0"/>
              <a:t>r – </a:t>
            </a:r>
            <a:r>
              <a:rPr lang="cs-CZ" dirty="0" err="1" smtClean="0"/>
              <a:t>family</a:t>
            </a:r>
            <a:endParaRPr lang="cs-CZ" dirty="0" smtClean="0"/>
          </a:p>
          <a:p>
            <a:pPr lvl="1"/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strength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association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(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convert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easily</a:t>
            </a:r>
            <a:r>
              <a:rPr lang="cs-CZ" dirty="0" smtClean="0"/>
              <a:t> - https://www.campbellcollaboration.org/this-is-a-web-based-effect-size-calculator/explore/this-is-a-web-based-effect-size-calculator)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Cohen</a:t>
            </a:r>
            <a:r>
              <a:rPr lang="cs-CZ" dirty="0" smtClean="0"/>
              <a:t>‘s 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http://rpsychologist.com/d3/cohend/</a:t>
            </a:r>
            <a:endParaRPr lang="cs-CZ" dirty="0" smtClean="0"/>
          </a:p>
          <a:p>
            <a:r>
              <a:rPr lang="cs-CZ" dirty="0" smtClean="0"/>
              <a:t>0,2 – 0,5 – 0,8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698476"/>
            <a:ext cx="4953000" cy="1992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5155390"/>
            <a:ext cx="6858000" cy="1073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Paired</a:t>
            </a:r>
            <a:r>
              <a:rPr lang="cs-CZ" dirty="0" smtClean="0"/>
              <a:t> data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743200"/>
            <a:ext cx="6894267" cy="218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http://datacolada.org/18</a:t>
            </a:r>
            <a:endParaRPr lang="cs-CZ" dirty="0"/>
          </a:p>
        </p:txBody>
      </p:sp>
      <p:pic>
        <p:nvPicPr>
          <p:cNvPr id="36866" name="Picture 2" descr="http://datacolada.org/wp-content/uploads/2014/04/wpid-MTurkSi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76400"/>
            <a:ext cx="6724650" cy="428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Precision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estimates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22" name="Picture 2" descr="http://datacolada.org/wp-content/uploads/2014/05/f1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676400"/>
            <a:ext cx="7153275" cy="49149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Precision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estimates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3794" name="Picture 2" descr="http://datacolada.org/wp-content/uploads/2014/09/f2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371600"/>
            <a:ext cx="7391400" cy="5746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118</Words>
  <Application>Microsoft Office PowerPoint</Application>
  <PresentationFormat>On-screen Show (4:3)</PresentationFormat>
  <Paragraphs>27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Effect sizes</vt:lpstr>
      <vt:lpstr>Intermezzo</vt:lpstr>
      <vt:lpstr>Practical (clinical) significance</vt:lpstr>
      <vt:lpstr>Two families of ESs</vt:lpstr>
      <vt:lpstr>Cohen‘s d</vt:lpstr>
      <vt:lpstr>Paired data</vt:lpstr>
      <vt:lpstr>Slide 7</vt:lpstr>
      <vt:lpstr>Precision of estimates</vt:lpstr>
      <vt:lpstr>Precision of estimates</vt:lpstr>
      <vt:lpstr>r – correlation &amp; co.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 sizes</dc:title>
  <dc:creator>Marek Vranka</dc:creator>
  <cp:lastModifiedBy>Marek Vranka</cp:lastModifiedBy>
  <cp:revision>27</cp:revision>
  <dcterms:created xsi:type="dcterms:W3CDTF">2016-11-29T09:09:30Z</dcterms:created>
  <dcterms:modified xsi:type="dcterms:W3CDTF">2016-11-29T15:28:16Z</dcterms:modified>
</cp:coreProperties>
</file>