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7" r:id="rId5"/>
    <p:sldId id="260" r:id="rId6"/>
    <p:sldId id="261" r:id="rId7"/>
    <p:sldId id="262" r:id="rId8"/>
    <p:sldId id="263" r:id="rId9"/>
    <p:sldId id="268" r:id="rId10"/>
    <p:sldId id="264" r:id="rId11"/>
    <p:sldId id="265" r:id="rId12"/>
    <p:sldId id="266" r:id="rId1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0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34D2F-D469-4C22-9AED-A13BC23F80AC}" type="datetimeFigureOut">
              <a:rPr lang="cs-CZ" smtClean="0"/>
              <a:t>23.03.2021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F2BB9-3320-4C75-B4D8-EAFA6D3948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52329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34D2F-D469-4C22-9AED-A13BC23F80AC}" type="datetimeFigureOut">
              <a:rPr lang="cs-CZ" smtClean="0"/>
              <a:t>23.03.2021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F2BB9-3320-4C75-B4D8-EAFA6D3948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87199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34D2F-D469-4C22-9AED-A13BC23F80AC}" type="datetimeFigureOut">
              <a:rPr lang="cs-CZ" smtClean="0"/>
              <a:t>23.03.2021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F2BB9-3320-4C75-B4D8-EAFA6D3948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483176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34D2F-D469-4C22-9AED-A13BC23F80AC}" type="datetimeFigureOut">
              <a:rPr lang="cs-CZ" smtClean="0"/>
              <a:t>23.03.2021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F2BB9-3320-4C75-B4D8-EAFA6D3948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933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34D2F-D469-4C22-9AED-A13BC23F80AC}" type="datetimeFigureOut">
              <a:rPr lang="cs-CZ" smtClean="0"/>
              <a:t>23.03.2021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F2BB9-3320-4C75-B4D8-EAFA6D3948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182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34D2F-D469-4C22-9AED-A13BC23F80AC}" type="datetimeFigureOut">
              <a:rPr lang="cs-CZ" smtClean="0"/>
              <a:t>23.03.2021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F2BB9-3320-4C75-B4D8-EAFA6D3948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20659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34D2F-D469-4C22-9AED-A13BC23F80AC}" type="datetimeFigureOut">
              <a:rPr lang="cs-CZ" smtClean="0"/>
              <a:t>23.03.2021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F2BB9-3320-4C75-B4D8-EAFA6D3948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6375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34D2F-D469-4C22-9AED-A13BC23F80AC}" type="datetimeFigureOut">
              <a:rPr lang="cs-CZ" smtClean="0"/>
              <a:t>23.03.2021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F2BB9-3320-4C75-B4D8-EAFA6D3948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3571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34D2F-D469-4C22-9AED-A13BC23F80AC}" type="datetimeFigureOut">
              <a:rPr lang="cs-CZ" smtClean="0"/>
              <a:t>23.03.2021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F2BB9-3320-4C75-B4D8-EAFA6D3948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6791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34D2F-D469-4C22-9AED-A13BC23F80AC}" type="datetimeFigureOut">
              <a:rPr lang="cs-CZ" smtClean="0"/>
              <a:t>23.03.2021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F2BB9-3320-4C75-B4D8-EAFA6D3948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09523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34D2F-D469-4C22-9AED-A13BC23F80AC}" type="datetimeFigureOut">
              <a:rPr lang="cs-CZ" smtClean="0"/>
              <a:t>23.03.2021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F2BB9-3320-4C75-B4D8-EAFA6D3948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67863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934D2F-D469-4C22-9AED-A13BC23F80AC}" type="datetimeFigureOut">
              <a:rPr lang="cs-CZ" smtClean="0"/>
              <a:t>23.03.2021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7F2BB9-3320-4C75-B4D8-EAFA6D3948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0727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slide" Target="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09800" y="2130426"/>
            <a:ext cx="7772400" cy="1470025"/>
          </a:xfrm>
        </p:spPr>
        <p:txBody>
          <a:bodyPr anchor="ctr"/>
          <a:lstStyle/>
          <a:p>
            <a:pPr eaLnBrk="1" hangingPunct="1"/>
            <a:r>
              <a:rPr lang="cs-CZ" altLang="cs-CZ" sz="4400" b="1" dirty="0" err="1" smtClean="0"/>
              <a:t>Communication</a:t>
            </a:r>
            <a:r>
              <a:rPr lang="cs-CZ" altLang="cs-CZ" sz="4400" b="1" dirty="0" smtClean="0"/>
              <a:t> </a:t>
            </a:r>
            <a:r>
              <a:rPr lang="cs-CZ" altLang="cs-CZ" sz="4400" b="1" dirty="0" err="1" smtClean="0"/>
              <a:t>impairment</a:t>
            </a:r>
            <a:r>
              <a:rPr lang="cs-CZ" altLang="cs-CZ" sz="4400" b="1" dirty="0" smtClean="0"/>
              <a:t> and </a:t>
            </a:r>
            <a:r>
              <a:rPr lang="cs-CZ" altLang="cs-CZ" sz="4400" b="1" dirty="0" err="1" smtClean="0"/>
              <a:t>disorders</a:t>
            </a:r>
            <a:endParaRPr lang="cs-CZ" altLang="cs-CZ" sz="4400" b="1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895600" y="3886200"/>
            <a:ext cx="6400800" cy="1752600"/>
          </a:xfrm>
        </p:spPr>
        <p:txBody>
          <a:bodyPr/>
          <a:lstStyle/>
          <a:p>
            <a:pPr eaLnBrk="1" hangingPunct="1"/>
            <a:endParaRPr lang="cs-CZ" altLang="cs-CZ" sz="3200"/>
          </a:p>
        </p:txBody>
      </p:sp>
    </p:spTree>
    <p:extLst>
      <p:ext uri="{BB962C8B-B14F-4D97-AF65-F5344CB8AC3E}">
        <p14:creationId xmlns:p14="http://schemas.microsoft.com/office/powerpoint/2010/main" val="19583066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cs-CZ" altLang="cs-CZ" sz="4000" dirty="0" err="1" smtClean="0"/>
              <a:t>Specifics</a:t>
            </a:r>
            <a:r>
              <a:rPr lang="cs-CZ" altLang="cs-CZ" sz="4000" dirty="0" smtClean="0"/>
              <a:t> </a:t>
            </a:r>
            <a:r>
              <a:rPr lang="cs-CZ" altLang="cs-CZ" sz="4000" dirty="0" err="1" smtClean="0"/>
              <a:t>of</a:t>
            </a:r>
            <a:r>
              <a:rPr lang="cs-CZ" altLang="cs-CZ" sz="4000" dirty="0" smtClean="0"/>
              <a:t> a </a:t>
            </a:r>
            <a:r>
              <a:rPr lang="cs-CZ" altLang="cs-CZ" sz="4000" dirty="0" err="1" smtClean="0"/>
              <a:t>life</a:t>
            </a:r>
            <a:r>
              <a:rPr lang="cs-CZ" altLang="cs-CZ" sz="4000" dirty="0" smtClean="0"/>
              <a:t> </a:t>
            </a:r>
            <a:r>
              <a:rPr lang="cs-CZ" altLang="cs-CZ" sz="4000" dirty="0" err="1" smtClean="0"/>
              <a:t>of</a:t>
            </a:r>
            <a:r>
              <a:rPr lang="cs-CZ" altLang="cs-CZ" sz="4000" dirty="0" smtClean="0"/>
              <a:t> </a:t>
            </a:r>
            <a:r>
              <a:rPr lang="cs-CZ" altLang="cs-CZ" sz="4000" dirty="0" err="1" smtClean="0"/>
              <a:t>people</a:t>
            </a:r>
            <a:r>
              <a:rPr lang="cs-CZ" altLang="cs-CZ" sz="4000" dirty="0" smtClean="0"/>
              <a:t> </a:t>
            </a:r>
            <a:r>
              <a:rPr lang="cs-CZ" altLang="cs-CZ" sz="4000" dirty="0" err="1" smtClean="0"/>
              <a:t>with</a:t>
            </a:r>
            <a:r>
              <a:rPr lang="cs-CZ" altLang="cs-CZ" sz="4000" dirty="0" smtClean="0"/>
              <a:t> a </a:t>
            </a:r>
            <a:r>
              <a:rPr lang="cs-CZ" altLang="cs-CZ" sz="4000" dirty="0" err="1" smtClean="0"/>
              <a:t>communication</a:t>
            </a:r>
            <a:r>
              <a:rPr lang="cs-CZ" altLang="cs-CZ" sz="4000" dirty="0" smtClean="0"/>
              <a:t> </a:t>
            </a:r>
            <a:r>
              <a:rPr lang="cs-CZ" altLang="cs-CZ" sz="4000" dirty="0" err="1" smtClean="0"/>
              <a:t>impairment</a:t>
            </a:r>
            <a:endParaRPr lang="cs-CZ" altLang="cs-CZ" sz="4000" dirty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690688"/>
            <a:ext cx="10515600" cy="4899297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cs-CZ" altLang="cs-CZ" sz="2600" b="1" dirty="0" smtClean="0"/>
              <a:t>Many </a:t>
            </a:r>
            <a:r>
              <a:rPr lang="cs-CZ" altLang="cs-CZ" sz="2600" b="1" dirty="0" err="1" smtClean="0"/>
              <a:t>of</a:t>
            </a:r>
            <a:r>
              <a:rPr lang="cs-CZ" altLang="cs-CZ" sz="2600" b="1" dirty="0" smtClean="0"/>
              <a:t> </a:t>
            </a:r>
            <a:r>
              <a:rPr lang="cs-CZ" altLang="cs-CZ" sz="2600" b="1" dirty="0" err="1" smtClean="0"/>
              <a:t>forms</a:t>
            </a:r>
            <a:r>
              <a:rPr lang="cs-CZ" altLang="cs-CZ" sz="2600" b="1" dirty="0" smtClean="0"/>
              <a:t> and </a:t>
            </a:r>
            <a:r>
              <a:rPr lang="cs-CZ" altLang="cs-CZ" sz="2600" b="1" dirty="0" err="1" smtClean="0"/>
              <a:t>levels</a:t>
            </a:r>
            <a:r>
              <a:rPr lang="cs-CZ" altLang="cs-CZ" sz="2600" b="1" dirty="0" smtClean="0"/>
              <a:t> </a:t>
            </a:r>
            <a:r>
              <a:rPr lang="cs-CZ" altLang="cs-CZ" sz="2600" b="1" dirty="0" err="1" smtClean="0"/>
              <a:t>of</a:t>
            </a:r>
            <a:r>
              <a:rPr lang="cs-CZ" altLang="cs-CZ" sz="2600" b="1" dirty="0" smtClean="0"/>
              <a:t> </a:t>
            </a:r>
            <a:r>
              <a:rPr lang="cs-CZ" altLang="cs-CZ" sz="2600" b="1" dirty="0" err="1" smtClean="0"/>
              <a:t>impairment</a:t>
            </a:r>
            <a:r>
              <a:rPr lang="cs-CZ" altLang="cs-CZ" sz="2600" dirty="0" smtClean="0"/>
              <a:t> </a:t>
            </a:r>
            <a:r>
              <a:rPr lang="cs-CZ" altLang="cs-CZ" sz="2600" dirty="0"/>
              <a:t>=) </a:t>
            </a:r>
            <a:r>
              <a:rPr lang="cs-CZ" altLang="cs-CZ" sz="2600" dirty="0" err="1" smtClean="0"/>
              <a:t>different</a:t>
            </a:r>
            <a:r>
              <a:rPr lang="cs-CZ" altLang="cs-CZ" sz="2600" dirty="0" smtClean="0"/>
              <a:t> </a:t>
            </a:r>
            <a:r>
              <a:rPr lang="cs-CZ" altLang="cs-CZ" sz="2600" dirty="0" err="1" smtClean="0"/>
              <a:t>ways</a:t>
            </a:r>
            <a:r>
              <a:rPr lang="cs-CZ" altLang="cs-CZ" sz="2600" dirty="0" smtClean="0"/>
              <a:t> </a:t>
            </a:r>
            <a:r>
              <a:rPr lang="cs-CZ" altLang="cs-CZ" sz="2600" dirty="0" err="1" smtClean="0"/>
              <a:t>of</a:t>
            </a:r>
            <a:r>
              <a:rPr lang="cs-CZ" altLang="cs-CZ" sz="2600" dirty="0" smtClean="0"/>
              <a:t> </a:t>
            </a:r>
            <a:r>
              <a:rPr lang="cs-CZ" altLang="cs-CZ" sz="2600" dirty="0" err="1" smtClean="0"/>
              <a:t>influencing</a:t>
            </a:r>
            <a:r>
              <a:rPr lang="cs-CZ" altLang="cs-CZ" sz="2600" dirty="0" smtClean="0"/>
              <a:t> and </a:t>
            </a:r>
            <a:r>
              <a:rPr lang="cs-CZ" altLang="cs-CZ" sz="2600" dirty="0" err="1" smtClean="0"/>
              <a:t>treatment</a:t>
            </a:r>
            <a:endParaRPr lang="cs-CZ" altLang="cs-CZ" sz="2600" dirty="0"/>
          </a:p>
          <a:p>
            <a:pPr eaLnBrk="1" hangingPunct="1">
              <a:lnSpc>
                <a:spcPct val="90000"/>
              </a:lnSpc>
            </a:pPr>
            <a:r>
              <a:rPr lang="cs-CZ" altLang="cs-CZ" sz="2600" b="1" dirty="0" err="1" smtClean="0"/>
              <a:t>Variable</a:t>
            </a:r>
            <a:r>
              <a:rPr lang="cs-CZ" altLang="cs-CZ" sz="2600" b="1" dirty="0" smtClean="0"/>
              <a:t> tolerance in a society</a:t>
            </a:r>
            <a:r>
              <a:rPr lang="cs-CZ" altLang="cs-CZ" sz="2600" dirty="0" smtClean="0"/>
              <a:t> (</a:t>
            </a:r>
            <a:r>
              <a:rPr lang="cs-CZ" altLang="cs-CZ" sz="2600" dirty="0" err="1" smtClean="0"/>
              <a:t>for</a:t>
            </a:r>
            <a:r>
              <a:rPr lang="cs-CZ" altLang="cs-CZ" sz="2600" dirty="0" smtClean="0"/>
              <a:t> instance „</a:t>
            </a:r>
            <a:r>
              <a:rPr lang="cs-CZ" altLang="cs-CZ" sz="2600" dirty="0" err="1" smtClean="0"/>
              <a:t>rotacism</a:t>
            </a:r>
            <a:r>
              <a:rPr lang="cs-CZ" altLang="cs-CZ" sz="2600" dirty="0" smtClean="0"/>
              <a:t>“ </a:t>
            </a:r>
            <a:r>
              <a:rPr lang="cs-CZ" altLang="cs-CZ" sz="2600" dirty="0" err="1" smtClean="0"/>
              <a:t>is</a:t>
            </a:r>
            <a:r>
              <a:rPr lang="cs-CZ" altLang="cs-CZ" sz="2600" dirty="0" smtClean="0"/>
              <a:t> </a:t>
            </a:r>
            <a:r>
              <a:rPr lang="cs-CZ" altLang="cs-CZ" sz="2600" dirty="0" err="1" smtClean="0"/>
              <a:t>commonly</a:t>
            </a:r>
            <a:r>
              <a:rPr lang="cs-CZ" altLang="cs-CZ" sz="2600" dirty="0" smtClean="0"/>
              <a:t> ver </a:t>
            </a:r>
            <a:r>
              <a:rPr lang="cs-CZ" altLang="cs-CZ" sz="2600" dirty="0" err="1" smtClean="0"/>
              <a:t>tolerted</a:t>
            </a:r>
            <a:r>
              <a:rPr lang="cs-CZ" altLang="cs-CZ" sz="2600" dirty="0" smtClean="0"/>
              <a:t> and not </a:t>
            </a:r>
            <a:r>
              <a:rPr lang="cs-CZ" altLang="cs-CZ" sz="2600" dirty="0" err="1" smtClean="0"/>
              <a:t>percieved</a:t>
            </a:r>
            <a:r>
              <a:rPr lang="cs-CZ" altLang="cs-CZ" sz="2600" dirty="0" smtClean="0"/>
              <a:t> as a handicape)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600" dirty="0" smtClean="0"/>
              <a:t>In </a:t>
            </a:r>
            <a:r>
              <a:rPr lang="cs-CZ" altLang="cs-CZ" sz="2600" dirty="0" err="1" smtClean="0"/>
              <a:t>the</a:t>
            </a:r>
            <a:r>
              <a:rPr lang="cs-CZ" altLang="cs-CZ" sz="2600" dirty="0" smtClean="0"/>
              <a:t> case </a:t>
            </a:r>
            <a:r>
              <a:rPr lang="cs-CZ" altLang="cs-CZ" sz="2600" dirty="0" err="1" smtClean="0"/>
              <a:t>of</a:t>
            </a:r>
            <a:r>
              <a:rPr lang="cs-CZ" altLang="cs-CZ" sz="2600" dirty="0" smtClean="0"/>
              <a:t> more </a:t>
            </a:r>
            <a:r>
              <a:rPr lang="cs-CZ" altLang="cs-CZ" sz="2600" dirty="0" err="1" smtClean="0"/>
              <a:t>serious</a:t>
            </a:r>
            <a:r>
              <a:rPr lang="cs-CZ" altLang="cs-CZ" sz="2600" dirty="0" smtClean="0"/>
              <a:t> </a:t>
            </a:r>
            <a:r>
              <a:rPr lang="cs-CZ" altLang="cs-CZ" sz="2600" dirty="0" err="1" smtClean="0"/>
              <a:t>impairment</a:t>
            </a:r>
            <a:r>
              <a:rPr lang="cs-CZ" altLang="cs-CZ" sz="2600" dirty="0"/>
              <a:t> </a:t>
            </a:r>
            <a:r>
              <a:rPr lang="cs-CZ" altLang="cs-CZ" sz="2600" b="1" dirty="0" err="1" smtClean="0"/>
              <a:t>the</a:t>
            </a:r>
            <a:r>
              <a:rPr lang="cs-CZ" altLang="cs-CZ" sz="2600" b="1" dirty="0" smtClean="0"/>
              <a:t> </a:t>
            </a:r>
            <a:r>
              <a:rPr lang="cs-CZ" altLang="cs-CZ" sz="2600" b="1" dirty="0" err="1" smtClean="0"/>
              <a:t>surrounding</a:t>
            </a:r>
            <a:r>
              <a:rPr lang="cs-CZ" altLang="cs-CZ" sz="2600" b="1" dirty="0" smtClean="0"/>
              <a:t> </a:t>
            </a:r>
            <a:r>
              <a:rPr lang="cs-CZ" altLang="cs-CZ" sz="2600" b="1" dirty="0" err="1" smtClean="0"/>
              <a:t>is</a:t>
            </a:r>
            <a:r>
              <a:rPr lang="cs-CZ" altLang="cs-CZ" sz="2600" b="1" dirty="0" smtClean="0"/>
              <a:t> </a:t>
            </a:r>
            <a:r>
              <a:rPr lang="cs-CZ" altLang="cs-CZ" sz="2600" b="1" dirty="0" err="1" smtClean="0"/>
              <a:t>disoriented</a:t>
            </a:r>
            <a:r>
              <a:rPr lang="cs-CZ" altLang="cs-CZ" sz="2600" b="1" dirty="0" smtClean="0"/>
              <a:t>!</a:t>
            </a:r>
            <a:endParaRPr lang="cs-CZ" altLang="cs-CZ" sz="2600" b="1" dirty="0"/>
          </a:p>
          <a:p>
            <a:pPr eaLnBrk="1" hangingPunct="1">
              <a:lnSpc>
                <a:spcPct val="90000"/>
              </a:lnSpc>
            </a:pPr>
            <a:r>
              <a:rPr lang="cs-CZ" altLang="cs-CZ" sz="2600" b="1" dirty="0" err="1" smtClean="0"/>
              <a:t>Psychic</a:t>
            </a:r>
            <a:r>
              <a:rPr lang="cs-CZ" altLang="cs-CZ" sz="2600" b="1" dirty="0" smtClean="0"/>
              <a:t> </a:t>
            </a:r>
            <a:r>
              <a:rPr lang="cs-CZ" altLang="cs-CZ" sz="2600" b="1" dirty="0" err="1" smtClean="0"/>
              <a:t>factors</a:t>
            </a:r>
            <a:r>
              <a:rPr lang="cs-CZ" altLang="cs-CZ" sz="2600" b="1" dirty="0" smtClean="0"/>
              <a:t> </a:t>
            </a:r>
            <a:r>
              <a:rPr lang="cs-CZ" altLang="cs-CZ" sz="2600" dirty="0" smtClean="0"/>
              <a:t>– most </a:t>
            </a:r>
            <a:r>
              <a:rPr lang="cs-CZ" altLang="cs-CZ" sz="2600" dirty="0" err="1" smtClean="0"/>
              <a:t>important</a:t>
            </a:r>
            <a:r>
              <a:rPr lang="cs-CZ" altLang="cs-CZ" sz="2600" dirty="0" smtClean="0"/>
              <a:t> (</a:t>
            </a:r>
            <a:r>
              <a:rPr lang="cs-CZ" altLang="cs-CZ" sz="2600" dirty="0" err="1" smtClean="0"/>
              <a:t>psychic</a:t>
            </a:r>
            <a:r>
              <a:rPr lang="cs-CZ" altLang="cs-CZ" sz="2600" dirty="0" smtClean="0"/>
              <a:t> integrity)</a:t>
            </a:r>
            <a:endParaRPr lang="cs-CZ" altLang="cs-CZ" sz="2600" dirty="0"/>
          </a:p>
          <a:p>
            <a:pPr eaLnBrk="1" hangingPunct="1">
              <a:lnSpc>
                <a:spcPct val="90000"/>
              </a:lnSpc>
            </a:pPr>
            <a:r>
              <a:rPr lang="cs-CZ" altLang="cs-CZ" sz="2600" dirty="0" err="1" smtClean="0"/>
              <a:t>Commonly</a:t>
            </a:r>
            <a:r>
              <a:rPr lang="cs-CZ" altLang="cs-CZ" sz="2600" dirty="0" smtClean="0"/>
              <a:t>, </a:t>
            </a:r>
            <a:r>
              <a:rPr lang="cs-CZ" altLang="cs-CZ" sz="2600" dirty="0" err="1" smtClean="0"/>
              <a:t>there</a:t>
            </a:r>
            <a:r>
              <a:rPr lang="cs-CZ" altLang="cs-CZ" sz="2600" dirty="0" smtClean="0"/>
              <a:t> </a:t>
            </a:r>
            <a:r>
              <a:rPr lang="cs-CZ" altLang="cs-CZ" sz="2600" b="1" dirty="0" err="1" smtClean="0"/>
              <a:t>shouldn´t</a:t>
            </a:r>
            <a:r>
              <a:rPr lang="cs-CZ" altLang="cs-CZ" sz="2600" b="1" dirty="0" smtClean="0"/>
              <a:t> </a:t>
            </a:r>
            <a:r>
              <a:rPr lang="cs-CZ" altLang="cs-CZ" sz="2600" b="1" dirty="0" err="1" smtClean="0"/>
              <a:t>be</a:t>
            </a:r>
            <a:r>
              <a:rPr lang="cs-CZ" altLang="cs-CZ" sz="2600" b="1" dirty="0" smtClean="0"/>
              <a:t> </a:t>
            </a:r>
            <a:r>
              <a:rPr lang="cs-CZ" altLang="cs-CZ" sz="2600" b="1" dirty="0" err="1" smtClean="0"/>
              <a:t>used</a:t>
            </a:r>
            <a:r>
              <a:rPr lang="cs-CZ" altLang="cs-CZ" sz="2600" b="1" dirty="0" smtClean="0"/>
              <a:t> </a:t>
            </a:r>
            <a:r>
              <a:rPr lang="cs-CZ" altLang="cs-CZ" sz="2600" b="1" dirty="0" err="1" smtClean="0"/>
              <a:t>alternative</a:t>
            </a:r>
            <a:r>
              <a:rPr lang="cs-CZ" altLang="cs-CZ" sz="2600" b="1" dirty="0" smtClean="0"/>
              <a:t> </a:t>
            </a:r>
            <a:r>
              <a:rPr lang="cs-CZ" altLang="cs-CZ" sz="2600" b="1" dirty="0" err="1" smtClean="0"/>
              <a:t>forms</a:t>
            </a:r>
            <a:r>
              <a:rPr lang="cs-CZ" altLang="cs-CZ" sz="2600" b="1" dirty="0" smtClean="0"/>
              <a:t> </a:t>
            </a:r>
            <a:r>
              <a:rPr lang="cs-CZ" altLang="cs-CZ" sz="2600" b="1" dirty="0" err="1" smtClean="0"/>
              <a:t>of</a:t>
            </a:r>
            <a:r>
              <a:rPr lang="cs-CZ" altLang="cs-CZ" sz="2600" b="1" dirty="0" smtClean="0"/>
              <a:t> a </a:t>
            </a:r>
            <a:r>
              <a:rPr lang="cs-CZ" altLang="cs-CZ" sz="2600" b="1" dirty="0" err="1" smtClean="0"/>
              <a:t>communication</a:t>
            </a:r>
            <a:r>
              <a:rPr lang="cs-CZ" altLang="cs-CZ" sz="2600" dirty="0" smtClean="0"/>
              <a:t>, but </a:t>
            </a:r>
            <a:r>
              <a:rPr lang="cs-CZ" altLang="cs-CZ" sz="2600" b="1" dirty="0" smtClean="0"/>
              <a:t>in </a:t>
            </a:r>
            <a:r>
              <a:rPr lang="cs-CZ" altLang="cs-CZ" sz="2600" b="1" dirty="0" err="1" smtClean="0"/>
              <a:t>serious</a:t>
            </a:r>
            <a:r>
              <a:rPr lang="cs-CZ" altLang="cs-CZ" sz="2600" b="1" dirty="0" smtClean="0"/>
              <a:t> </a:t>
            </a:r>
            <a:r>
              <a:rPr lang="cs-CZ" altLang="cs-CZ" sz="2600" b="1" dirty="0" err="1" smtClean="0"/>
              <a:t>cases</a:t>
            </a:r>
            <a:r>
              <a:rPr lang="cs-CZ" altLang="cs-CZ" sz="2600" b="1" dirty="0" smtClean="0"/>
              <a:t> </a:t>
            </a:r>
            <a:r>
              <a:rPr lang="cs-CZ" altLang="cs-CZ" sz="2600" b="1" dirty="0" err="1" smtClean="0"/>
              <a:t>the</a:t>
            </a:r>
            <a:r>
              <a:rPr lang="cs-CZ" altLang="cs-CZ" sz="2600" b="1" dirty="0" smtClean="0"/>
              <a:t> </a:t>
            </a:r>
            <a:r>
              <a:rPr lang="cs-CZ" altLang="cs-CZ" sz="2600" b="1" dirty="0" err="1" smtClean="0"/>
              <a:t>approach</a:t>
            </a:r>
            <a:r>
              <a:rPr lang="cs-CZ" altLang="cs-CZ" sz="2600" b="1" dirty="0" smtClean="0"/>
              <a:t> </a:t>
            </a:r>
            <a:r>
              <a:rPr lang="cs-CZ" altLang="cs-CZ" sz="2600" b="1" dirty="0" err="1" smtClean="0"/>
              <a:t>is</a:t>
            </a:r>
            <a:r>
              <a:rPr lang="cs-CZ" altLang="cs-CZ" sz="2600" b="1" dirty="0" smtClean="0"/>
              <a:t> </a:t>
            </a:r>
            <a:r>
              <a:rPr lang="cs-CZ" altLang="cs-CZ" sz="2600" b="1" dirty="0" err="1" smtClean="0"/>
              <a:t>the</a:t>
            </a:r>
            <a:r>
              <a:rPr lang="cs-CZ" altLang="cs-CZ" sz="2600" b="1" dirty="0" smtClean="0"/>
              <a:t> </a:t>
            </a:r>
            <a:r>
              <a:rPr lang="cs-CZ" altLang="cs-CZ" sz="2600" b="1" dirty="0" err="1" smtClean="0"/>
              <a:t>should</a:t>
            </a:r>
            <a:r>
              <a:rPr lang="cs-CZ" altLang="cs-CZ" sz="2600" b="1" dirty="0" smtClean="0"/>
              <a:t> </a:t>
            </a:r>
            <a:r>
              <a:rPr lang="cs-CZ" altLang="cs-CZ" sz="2600" b="1" dirty="0" err="1" smtClean="0"/>
              <a:t>be</a:t>
            </a:r>
            <a:r>
              <a:rPr lang="cs-CZ" altLang="cs-CZ" sz="2600" b="1" dirty="0" smtClean="0"/>
              <a:t> </a:t>
            </a:r>
            <a:r>
              <a:rPr lang="cs-CZ" altLang="cs-CZ" sz="2600" b="1" dirty="0" err="1" smtClean="0"/>
              <a:t>the</a:t>
            </a:r>
            <a:r>
              <a:rPr lang="cs-CZ" altLang="cs-CZ" sz="2600" b="1" dirty="0" smtClean="0"/>
              <a:t> </a:t>
            </a:r>
            <a:r>
              <a:rPr lang="cs-CZ" altLang="cs-CZ" sz="2600" b="1" dirty="0" err="1" smtClean="0"/>
              <a:t>opposite</a:t>
            </a:r>
            <a:r>
              <a:rPr lang="cs-CZ" altLang="cs-CZ" sz="2600" b="1" dirty="0" smtClean="0"/>
              <a:t> </a:t>
            </a:r>
            <a:r>
              <a:rPr lang="cs-CZ" altLang="cs-CZ" sz="2600" b="1" dirty="0" err="1" smtClean="0"/>
              <a:t>one</a:t>
            </a:r>
            <a:r>
              <a:rPr lang="cs-CZ" altLang="cs-CZ" sz="2600" dirty="0" smtClean="0"/>
              <a:t>!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600" b="1" dirty="0" err="1" smtClean="0"/>
              <a:t>Individual</a:t>
            </a:r>
            <a:r>
              <a:rPr lang="cs-CZ" altLang="cs-CZ" sz="2600" b="1" dirty="0" smtClean="0"/>
              <a:t> </a:t>
            </a:r>
            <a:r>
              <a:rPr lang="cs-CZ" altLang="cs-CZ" sz="2600" b="1" dirty="0" err="1" smtClean="0"/>
              <a:t>approach</a:t>
            </a:r>
            <a:r>
              <a:rPr lang="cs-CZ" altLang="cs-CZ" sz="2600" b="1" dirty="0" smtClean="0"/>
              <a:t> </a:t>
            </a:r>
            <a:r>
              <a:rPr lang="cs-CZ" altLang="cs-CZ" sz="2600" b="1" dirty="0" err="1" smtClean="0"/>
              <a:t>is</a:t>
            </a:r>
            <a:r>
              <a:rPr lang="cs-CZ" altLang="cs-CZ" sz="2600" b="1" dirty="0" smtClean="0"/>
              <a:t> </a:t>
            </a:r>
            <a:r>
              <a:rPr lang="cs-CZ" altLang="cs-CZ" sz="2600" b="1" dirty="0" err="1" smtClean="0"/>
              <a:t>needed</a:t>
            </a:r>
            <a:endParaRPr lang="cs-CZ" altLang="cs-CZ" sz="2600" dirty="0"/>
          </a:p>
          <a:p>
            <a:pPr eaLnBrk="1" hangingPunct="1">
              <a:lnSpc>
                <a:spcPct val="90000"/>
              </a:lnSpc>
            </a:pPr>
            <a:r>
              <a:rPr lang="cs-CZ" altLang="cs-CZ" sz="2600" dirty="0" err="1" smtClean="0"/>
              <a:t>Frequent</a:t>
            </a:r>
            <a:r>
              <a:rPr lang="cs-CZ" altLang="cs-CZ" sz="2600" dirty="0" smtClean="0"/>
              <a:t> </a:t>
            </a:r>
            <a:r>
              <a:rPr lang="cs-CZ" altLang="cs-CZ" sz="2600" dirty="0" err="1" smtClean="0"/>
              <a:t>problem</a:t>
            </a:r>
            <a:r>
              <a:rPr lang="cs-CZ" altLang="cs-CZ" sz="2600" dirty="0" smtClean="0"/>
              <a:t> - </a:t>
            </a:r>
            <a:r>
              <a:rPr lang="cs-CZ" altLang="cs-CZ" sz="2600" b="1" dirty="0" err="1" smtClean="0"/>
              <a:t>logofobia</a:t>
            </a:r>
            <a:endParaRPr lang="cs-CZ" altLang="cs-CZ" sz="2600" b="1" dirty="0"/>
          </a:p>
        </p:txBody>
      </p:sp>
    </p:spTree>
    <p:extLst>
      <p:ext uri="{BB962C8B-B14F-4D97-AF65-F5344CB8AC3E}">
        <p14:creationId xmlns:p14="http://schemas.microsoft.com/office/powerpoint/2010/main" val="2152066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dirty="0" err="1" smtClean="0"/>
              <a:t>Bliss</a:t>
            </a:r>
            <a:r>
              <a:rPr lang="cs-CZ" altLang="cs-CZ" dirty="0" smtClean="0"/>
              <a:t> and </a:t>
            </a:r>
            <a:r>
              <a:rPr lang="cs-CZ" altLang="cs-CZ" dirty="0" err="1" smtClean="0"/>
              <a:t>Makaton</a:t>
            </a:r>
            <a:endParaRPr lang="cs-CZ" altLang="cs-CZ" dirty="0" smtClean="0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dirty="0" err="1" smtClean="0">
                <a:hlinkClick r:id="rId2" action="ppaction://hlinksldjump"/>
              </a:rPr>
              <a:t>back</a:t>
            </a:r>
            <a:endParaRPr lang="cs-CZ" altLang="cs-CZ" dirty="0" smtClean="0"/>
          </a:p>
        </p:txBody>
      </p:sp>
      <p:sp>
        <p:nvSpPr>
          <p:cNvPr id="43012" name="AutoShape 4" descr="Výsledek obrázku pro bliss system communication"/>
          <p:cNvSpPr>
            <a:spLocks noChangeAspect="1" noChangeArrowheads="1"/>
          </p:cNvSpPr>
          <p:nvPr/>
        </p:nvSpPr>
        <p:spPr bwMode="auto">
          <a:xfrm>
            <a:off x="1679575" y="460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pic>
        <p:nvPicPr>
          <p:cNvPr id="43013" name="Picture 5" descr="figure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214" y="1916113"/>
            <a:ext cx="3875087" cy="393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4" name="Picture 6" descr="4d8f59659aecc2c24d9ab6e6217078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050" y="1844676"/>
            <a:ext cx="4552950" cy="394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0150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dirty="0" err="1" smtClean="0">
                <a:hlinkClick r:id="rId2" action="ppaction://hlinksldjump"/>
              </a:rPr>
              <a:t>Pictograms</a:t>
            </a:r>
            <a:endParaRPr lang="cs-CZ" altLang="cs-CZ" dirty="0" smtClean="0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cs-CZ" altLang="cs-CZ" smtClean="0"/>
          </a:p>
        </p:txBody>
      </p:sp>
      <p:pic>
        <p:nvPicPr>
          <p:cNvPr id="44036" name="Picture 4" descr="Výsledek obrázku pro piktogram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1773239"/>
            <a:ext cx="2663825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7" name="Picture 5" descr="Výsledek obrázku pro piktogram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7214" y="1773238"/>
            <a:ext cx="3024187" cy="270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8" name="Picture 6" descr="Výsledek obrázku pro piktogram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863" y="1773238"/>
            <a:ext cx="2811462" cy="274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0833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766354" y="95794"/>
            <a:ext cx="10023566" cy="1047206"/>
          </a:xfrm>
        </p:spPr>
        <p:txBody>
          <a:bodyPr>
            <a:normAutofit/>
          </a:bodyPr>
          <a:lstStyle/>
          <a:p>
            <a:r>
              <a:rPr lang="cs-CZ" altLang="cs-CZ" b="1" dirty="0" err="1"/>
              <a:t>Communication</a:t>
            </a:r>
            <a:r>
              <a:rPr lang="cs-CZ" altLang="cs-CZ" b="1" dirty="0"/>
              <a:t> </a:t>
            </a:r>
            <a:r>
              <a:rPr lang="cs-CZ" altLang="cs-CZ" b="1" dirty="0" err="1"/>
              <a:t>impairment</a:t>
            </a:r>
            <a:r>
              <a:rPr lang="cs-CZ" altLang="cs-CZ" b="1" dirty="0"/>
              <a:t> and </a:t>
            </a:r>
            <a:r>
              <a:rPr lang="cs-CZ" altLang="cs-CZ" b="1" dirty="0" err="1"/>
              <a:t>disorders</a:t>
            </a:r>
            <a:endParaRPr lang="cs-CZ" altLang="cs-CZ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1196976"/>
            <a:ext cx="9144000" cy="5661025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cs-CZ" altLang="cs-CZ" sz="2300" b="1" dirty="0" err="1" smtClean="0"/>
              <a:t>Speech</a:t>
            </a:r>
            <a:r>
              <a:rPr lang="cs-CZ" altLang="cs-CZ" sz="2300" dirty="0" smtClean="0"/>
              <a:t> </a:t>
            </a:r>
            <a:r>
              <a:rPr lang="cs-CZ" altLang="cs-CZ" sz="2300" dirty="0"/>
              <a:t>– </a:t>
            </a:r>
            <a:r>
              <a:rPr lang="cs-CZ" altLang="cs-CZ" sz="2300" dirty="0" err="1" smtClean="0"/>
              <a:t>the</a:t>
            </a:r>
            <a:r>
              <a:rPr lang="cs-CZ" altLang="cs-CZ" sz="2300" dirty="0" smtClean="0"/>
              <a:t> </a:t>
            </a:r>
            <a:r>
              <a:rPr lang="cs-CZ" altLang="cs-CZ" sz="2300" dirty="0" err="1" smtClean="0"/>
              <a:t>ability</a:t>
            </a:r>
            <a:r>
              <a:rPr lang="cs-CZ" altLang="cs-CZ" sz="2300" dirty="0" smtClean="0"/>
              <a:t> to use </a:t>
            </a:r>
            <a:r>
              <a:rPr lang="cs-CZ" altLang="cs-CZ" sz="2300" dirty="0" err="1" smtClean="0"/>
              <a:t>verbal</a:t>
            </a:r>
            <a:r>
              <a:rPr lang="cs-CZ" altLang="cs-CZ" sz="2300" dirty="0" smtClean="0"/>
              <a:t> as </a:t>
            </a:r>
            <a:r>
              <a:rPr lang="cs-CZ" altLang="cs-CZ" sz="2300" dirty="0" err="1" smtClean="0"/>
              <a:t>well</a:t>
            </a:r>
            <a:r>
              <a:rPr lang="cs-CZ" altLang="cs-CZ" sz="2300" dirty="0" smtClean="0"/>
              <a:t> as non-</a:t>
            </a:r>
            <a:r>
              <a:rPr lang="cs-CZ" altLang="cs-CZ" sz="2300" dirty="0" err="1" smtClean="0"/>
              <a:t>verbal</a:t>
            </a:r>
            <a:r>
              <a:rPr lang="cs-CZ" altLang="cs-CZ" sz="2300" dirty="0" smtClean="0"/>
              <a:t> </a:t>
            </a:r>
            <a:r>
              <a:rPr lang="cs-CZ" altLang="cs-CZ" sz="2300" dirty="0" err="1" smtClean="0"/>
              <a:t>language</a:t>
            </a:r>
            <a:r>
              <a:rPr lang="cs-CZ" altLang="cs-CZ" sz="2300" dirty="0" smtClean="0"/>
              <a:t> </a:t>
            </a:r>
            <a:r>
              <a:rPr lang="cs-CZ" altLang="cs-CZ" sz="2300" dirty="0" err="1" smtClean="0"/>
              <a:t>means</a:t>
            </a:r>
            <a:r>
              <a:rPr lang="cs-CZ" altLang="cs-CZ" sz="2300" dirty="0" smtClean="0"/>
              <a:t> in a </a:t>
            </a:r>
            <a:r>
              <a:rPr lang="cs-CZ" altLang="cs-CZ" sz="2300" dirty="0" err="1" smtClean="0"/>
              <a:t>communication</a:t>
            </a:r>
            <a:r>
              <a:rPr lang="cs-CZ" altLang="cs-CZ" sz="2300" dirty="0" smtClean="0"/>
              <a:t> and </a:t>
            </a:r>
            <a:r>
              <a:rPr lang="cs-CZ" altLang="cs-CZ" sz="2300" dirty="0" err="1" smtClean="0"/>
              <a:t>interaction</a:t>
            </a:r>
            <a:endParaRPr lang="cs-CZ" altLang="cs-CZ" sz="2300" dirty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300" dirty="0" smtClean="0"/>
              <a:t>=) </a:t>
            </a:r>
            <a:r>
              <a:rPr lang="cs-CZ" altLang="cs-CZ" sz="2300" dirty="0" err="1" smtClean="0"/>
              <a:t>Disrupted</a:t>
            </a:r>
            <a:r>
              <a:rPr lang="cs-CZ" altLang="cs-CZ" sz="2300" dirty="0" smtClean="0"/>
              <a:t> </a:t>
            </a:r>
            <a:r>
              <a:rPr lang="cs-CZ" altLang="cs-CZ" sz="2300" dirty="0" err="1" smtClean="0"/>
              <a:t>communication</a:t>
            </a:r>
            <a:r>
              <a:rPr lang="cs-CZ" altLang="cs-CZ" sz="2300" dirty="0" smtClean="0"/>
              <a:t> </a:t>
            </a:r>
            <a:r>
              <a:rPr lang="cs-CZ" altLang="cs-CZ" sz="2300" dirty="0" err="1" smtClean="0"/>
              <a:t>ability</a:t>
            </a:r>
            <a:r>
              <a:rPr lang="cs-CZ" altLang="cs-CZ" sz="2300" dirty="0" smtClean="0"/>
              <a:t> – </a:t>
            </a:r>
            <a:r>
              <a:rPr lang="cs-CZ" altLang="cs-CZ" sz="2300" b="1" dirty="0" smtClean="0"/>
              <a:t>not </a:t>
            </a:r>
            <a:r>
              <a:rPr lang="cs-CZ" altLang="cs-CZ" sz="2300" b="1" dirty="0" err="1" smtClean="0"/>
              <a:t>only</a:t>
            </a:r>
            <a:r>
              <a:rPr lang="cs-CZ" altLang="cs-CZ" sz="2300" b="1" dirty="0" smtClean="0"/>
              <a:t> </a:t>
            </a:r>
            <a:r>
              <a:rPr lang="cs-CZ" altLang="cs-CZ" sz="2300" b="1" dirty="0" err="1" smtClean="0"/>
              <a:t>spoken</a:t>
            </a:r>
            <a:r>
              <a:rPr lang="cs-CZ" altLang="cs-CZ" sz="2300" b="1" dirty="0" smtClean="0"/>
              <a:t> </a:t>
            </a:r>
            <a:r>
              <a:rPr lang="cs-CZ" altLang="cs-CZ" sz="2300" b="1" dirty="0" err="1" smtClean="0"/>
              <a:t>speech</a:t>
            </a:r>
            <a:r>
              <a:rPr lang="cs-CZ" altLang="cs-CZ" sz="2300" b="1" dirty="0" smtClean="0"/>
              <a:t>, but </a:t>
            </a:r>
            <a:r>
              <a:rPr lang="cs-CZ" altLang="cs-CZ" sz="2300" b="1" dirty="0" err="1" smtClean="0"/>
              <a:t>also</a:t>
            </a:r>
            <a:r>
              <a:rPr lang="cs-CZ" altLang="cs-CZ" sz="2300" b="1" dirty="0" smtClean="0"/>
              <a:t> </a:t>
            </a:r>
            <a:r>
              <a:rPr lang="cs-CZ" altLang="cs-CZ" sz="2300" b="1" dirty="0" err="1" smtClean="0"/>
              <a:t>its</a:t>
            </a:r>
            <a:r>
              <a:rPr lang="cs-CZ" altLang="cs-CZ" sz="2300" b="1" dirty="0" smtClean="0"/>
              <a:t> </a:t>
            </a:r>
            <a:r>
              <a:rPr lang="cs-CZ" altLang="cs-CZ" sz="2300" b="1" dirty="0" err="1" smtClean="0"/>
              <a:t>graphical</a:t>
            </a:r>
            <a:r>
              <a:rPr lang="cs-CZ" altLang="cs-CZ" sz="2300" b="1" dirty="0" smtClean="0"/>
              <a:t> </a:t>
            </a:r>
            <a:r>
              <a:rPr lang="cs-CZ" altLang="cs-CZ" sz="2300" b="1" dirty="0" err="1" smtClean="0"/>
              <a:t>form</a:t>
            </a:r>
            <a:r>
              <a:rPr lang="cs-CZ" altLang="cs-CZ" sz="2300" b="1" dirty="0" smtClean="0"/>
              <a:t>, non-</a:t>
            </a:r>
            <a:r>
              <a:rPr lang="cs-CZ" altLang="cs-CZ" sz="2300" b="1" dirty="0" err="1" smtClean="0"/>
              <a:t>verbal</a:t>
            </a:r>
            <a:r>
              <a:rPr lang="cs-CZ" altLang="cs-CZ" sz="2300" b="1" dirty="0" smtClean="0"/>
              <a:t> </a:t>
            </a:r>
            <a:r>
              <a:rPr lang="cs-CZ" altLang="cs-CZ" sz="2300" b="1" dirty="0" err="1" smtClean="0"/>
              <a:t>means</a:t>
            </a:r>
            <a:r>
              <a:rPr lang="cs-CZ" altLang="cs-CZ" sz="2300" b="1" dirty="0" smtClean="0"/>
              <a:t> and </a:t>
            </a:r>
            <a:r>
              <a:rPr lang="cs-CZ" altLang="cs-CZ" sz="2300" b="1" dirty="0" err="1" smtClean="0"/>
              <a:t>other</a:t>
            </a:r>
            <a:r>
              <a:rPr lang="cs-CZ" altLang="cs-CZ" sz="2300" b="1" dirty="0" smtClean="0"/>
              <a:t> </a:t>
            </a:r>
            <a:r>
              <a:rPr lang="cs-CZ" altLang="cs-CZ" sz="2300" b="1" dirty="0" err="1" smtClean="0"/>
              <a:t>channel</a:t>
            </a:r>
            <a:r>
              <a:rPr lang="cs-CZ" altLang="cs-CZ" sz="2300" b="1" dirty="0" smtClean="0"/>
              <a:t> </a:t>
            </a:r>
            <a:r>
              <a:rPr lang="cs-CZ" altLang="cs-CZ" sz="2300" b="1" dirty="0" err="1" smtClean="0"/>
              <a:t>of</a:t>
            </a:r>
            <a:r>
              <a:rPr lang="cs-CZ" altLang="cs-CZ" sz="2300" b="1" dirty="0" smtClean="0"/>
              <a:t> a </a:t>
            </a:r>
            <a:r>
              <a:rPr lang="cs-CZ" altLang="cs-CZ" sz="2300" b="1" dirty="0" err="1" smtClean="0"/>
              <a:t>communication</a:t>
            </a:r>
            <a:r>
              <a:rPr lang="cs-CZ" altLang="cs-CZ" sz="2300" b="1" dirty="0" smtClean="0"/>
              <a:t>)</a:t>
            </a:r>
            <a:endParaRPr lang="cs-CZ" altLang="cs-CZ" sz="2300" b="1" dirty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300" dirty="0" err="1" smtClean="0"/>
              <a:t>Mainly</a:t>
            </a:r>
            <a:r>
              <a:rPr lang="cs-CZ" altLang="cs-CZ" sz="2300" dirty="0" smtClean="0"/>
              <a:t> </a:t>
            </a:r>
            <a:r>
              <a:rPr lang="cs-CZ" altLang="cs-CZ" sz="2300" dirty="0" err="1" smtClean="0"/>
              <a:t>it</a:t>
            </a:r>
            <a:r>
              <a:rPr lang="cs-CZ" altLang="cs-CZ" sz="2300" dirty="0" smtClean="0"/>
              <a:t> </a:t>
            </a:r>
            <a:r>
              <a:rPr lang="cs-CZ" altLang="cs-CZ" sz="2300" dirty="0" err="1" smtClean="0"/>
              <a:t>is</a:t>
            </a:r>
            <a:r>
              <a:rPr lang="cs-CZ" altLang="cs-CZ" sz="2300" dirty="0" smtClean="0"/>
              <a:t> </a:t>
            </a:r>
            <a:r>
              <a:rPr lang="cs-CZ" altLang="cs-CZ" sz="2300" dirty="0" err="1" smtClean="0"/>
              <a:t>the</a:t>
            </a:r>
            <a:r>
              <a:rPr lang="cs-CZ" altLang="cs-CZ" sz="2300" dirty="0" smtClean="0"/>
              <a:t> </a:t>
            </a:r>
            <a:r>
              <a:rPr lang="cs-CZ" altLang="cs-CZ" sz="2300" dirty="0" err="1" smtClean="0"/>
              <a:t>sphere</a:t>
            </a:r>
            <a:r>
              <a:rPr lang="cs-CZ" altLang="cs-CZ" sz="2300" dirty="0" smtClean="0"/>
              <a:t> </a:t>
            </a:r>
            <a:r>
              <a:rPr lang="cs-CZ" altLang="cs-CZ" sz="2300" dirty="0" err="1" smtClean="0"/>
              <a:t>of</a:t>
            </a:r>
            <a:r>
              <a:rPr lang="cs-CZ" altLang="cs-CZ" sz="2300" dirty="0" smtClean="0"/>
              <a:t> </a:t>
            </a:r>
            <a:r>
              <a:rPr lang="cs-CZ" altLang="cs-CZ" sz="2300" b="1" dirty="0" smtClean="0"/>
              <a:t>a logopedy</a:t>
            </a:r>
            <a:endParaRPr lang="cs-CZ" altLang="cs-CZ" sz="2300" b="1" dirty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300" dirty="0"/>
              <a:t> - </a:t>
            </a:r>
            <a:r>
              <a:rPr lang="cs-CZ" altLang="cs-CZ" sz="2300" dirty="0" err="1" smtClean="0"/>
              <a:t>according</a:t>
            </a:r>
            <a:r>
              <a:rPr lang="cs-CZ" altLang="cs-CZ" sz="2300" dirty="0" smtClean="0"/>
              <a:t> to </a:t>
            </a:r>
            <a:r>
              <a:rPr lang="cs-CZ" altLang="cs-CZ" sz="2300" dirty="0" err="1" smtClean="0"/>
              <a:t>some</a:t>
            </a:r>
            <a:r>
              <a:rPr lang="cs-CZ" altLang="cs-CZ" sz="2300" dirty="0" smtClean="0"/>
              <a:t> </a:t>
            </a:r>
            <a:r>
              <a:rPr lang="cs-CZ" altLang="cs-CZ" sz="2300" dirty="0" err="1" smtClean="0"/>
              <a:t>opinions</a:t>
            </a:r>
            <a:r>
              <a:rPr lang="cs-CZ" altLang="cs-CZ" sz="2300" dirty="0" smtClean="0"/>
              <a:t>, </a:t>
            </a:r>
            <a:r>
              <a:rPr lang="cs-CZ" altLang="cs-CZ" sz="2300" dirty="0" err="1" smtClean="0"/>
              <a:t>we</a:t>
            </a:r>
            <a:r>
              <a:rPr lang="cs-CZ" altLang="cs-CZ" sz="2300" dirty="0" smtClean="0"/>
              <a:t> </a:t>
            </a:r>
            <a:r>
              <a:rPr lang="cs-CZ" altLang="cs-CZ" sz="2300" dirty="0" err="1" smtClean="0"/>
              <a:t>can</a:t>
            </a:r>
            <a:r>
              <a:rPr lang="cs-CZ" altLang="cs-CZ" sz="2300" dirty="0" smtClean="0"/>
              <a:t> </a:t>
            </a:r>
            <a:r>
              <a:rPr lang="cs-CZ" altLang="cs-CZ" sz="2300" dirty="0" err="1" smtClean="0"/>
              <a:t>put</a:t>
            </a:r>
            <a:r>
              <a:rPr lang="cs-CZ" altLang="cs-CZ" sz="2300" dirty="0" smtClean="0"/>
              <a:t> </a:t>
            </a:r>
            <a:r>
              <a:rPr lang="cs-CZ" altLang="cs-CZ" sz="2300" dirty="0" err="1" smtClean="0"/>
              <a:t>here</a:t>
            </a:r>
            <a:r>
              <a:rPr lang="cs-CZ" altLang="cs-CZ" sz="2300" dirty="0" smtClean="0"/>
              <a:t> </a:t>
            </a:r>
            <a:r>
              <a:rPr lang="cs-CZ" altLang="cs-CZ" sz="2300" dirty="0" err="1" smtClean="0"/>
              <a:t>also</a:t>
            </a:r>
            <a:r>
              <a:rPr lang="cs-CZ" altLang="cs-CZ" sz="2300" dirty="0" smtClean="0"/>
              <a:t> </a:t>
            </a:r>
            <a:r>
              <a:rPr lang="cs-CZ" altLang="cs-CZ" sz="2300" b="1" dirty="0" err="1" smtClean="0"/>
              <a:t>special</a:t>
            </a:r>
            <a:r>
              <a:rPr lang="cs-CZ" altLang="cs-CZ" sz="2300" b="1" dirty="0" smtClean="0"/>
              <a:t> </a:t>
            </a:r>
            <a:r>
              <a:rPr lang="cs-CZ" altLang="cs-CZ" sz="2300" b="1" dirty="0" err="1" smtClean="0"/>
              <a:t>educational</a:t>
            </a:r>
            <a:r>
              <a:rPr lang="cs-CZ" altLang="cs-CZ" sz="2300" b="1" dirty="0" smtClean="0"/>
              <a:t> </a:t>
            </a:r>
            <a:r>
              <a:rPr lang="cs-CZ" altLang="cs-CZ" sz="2300" b="1" dirty="0" err="1" smtClean="0"/>
              <a:t>needs</a:t>
            </a:r>
            <a:endParaRPr lang="cs-CZ" altLang="cs-CZ" sz="2300" b="1" dirty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300" b="1" u="sng" dirty="0" err="1" smtClean="0"/>
              <a:t>Necessary</a:t>
            </a:r>
            <a:r>
              <a:rPr lang="cs-CZ" altLang="cs-CZ" sz="2300" b="1" u="sng" dirty="0" smtClean="0"/>
              <a:t> </a:t>
            </a:r>
            <a:r>
              <a:rPr lang="cs-CZ" altLang="cs-CZ" sz="2300" b="1" u="sng" dirty="0" err="1" smtClean="0"/>
              <a:t>conditions</a:t>
            </a:r>
            <a:r>
              <a:rPr lang="cs-CZ" altLang="cs-CZ" sz="2300" b="1" u="sng" dirty="0" smtClean="0"/>
              <a:t> to a </a:t>
            </a:r>
            <a:r>
              <a:rPr lang="cs-CZ" altLang="cs-CZ" sz="2300" b="1" u="sng" dirty="0" err="1" smtClean="0"/>
              <a:t>right</a:t>
            </a:r>
            <a:r>
              <a:rPr lang="cs-CZ" altLang="cs-CZ" sz="2300" b="1" u="sng" dirty="0" smtClean="0"/>
              <a:t> </a:t>
            </a:r>
            <a:r>
              <a:rPr lang="cs-CZ" altLang="cs-CZ" sz="2300" b="1" u="sng" dirty="0" err="1" smtClean="0"/>
              <a:t>communication</a:t>
            </a:r>
            <a:r>
              <a:rPr lang="cs-CZ" altLang="cs-CZ" sz="2300" b="1" u="sng" dirty="0" smtClean="0"/>
              <a:t> by a </a:t>
            </a:r>
            <a:r>
              <a:rPr lang="cs-CZ" altLang="cs-CZ" sz="2300" b="1" u="sng" dirty="0" err="1" smtClean="0"/>
              <a:t>spoken</a:t>
            </a:r>
            <a:r>
              <a:rPr lang="cs-CZ" altLang="cs-CZ" sz="2300" b="1" u="sng" dirty="0" smtClean="0"/>
              <a:t> </a:t>
            </a:r>
            <a:r>
              <a:rPr lang="cs-CZ" altLang="cs-CZ" sz="2300" b="1" u="sng" dirty="0" err="1" smtClean="0"/>
              <a:t>speech</a:t>
            </a:r>
            <a:r>
              <a:rPr lang="cs-CZ" altLang="cs-CZ" sz="2300" b="1" u="sng" dirty="0" smtClean="0"/>
              <a:t>:</a:t>
            </a:r>
            <a:endParaRPr lang="cs-CZ" altLang="cs-CZ" sz="2300" b="1" u="sng" dirty="0"/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cs-CZ" altLang="cs-CZ" sz="2300" b="1" dirty="0" err="1" smtClean="0"/>
              <a:t>Good</a:t>
            </a:r>
            <a:r>
              <a:rPr lang="cs-CZ" altLang="cs-CZ" sz="2300" b="1" dirty="0" smtClean="0"/>
              <a:t> </a:t>
            </a:r>
            <a:r>
              <a:rPr lang="cs-CZ" altLang="cs-CZ" sz="2300" b="1" dirty="0" err="1" smtClean="0"/>
              <a:t>hearing</a:t>
            </a:r>
            <a:endParaRPr lang="cs-CZ" altLang="cs-CZ" sz="2300" b="1" dirty="0"/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cs-CZ" altLang="cs-CZ" sz="2300" b="1" dirty="0" err="1" smtClean="0"/>
              <a:t>Correct</a:t>
            </a:r>
            <a:r>
              <a:rPr lang="cs-CZ" altLang="cs-CZ" sz="2300" b="1" dirty="0" smtClean="0"/>
              <a:t> </a:t>
            </a:r>
            <a:r>
              <a:rPr lang="cs-CZ" altLang="cs-CZ" sz="2300" b="1" dirty="0" err="1" smtClean="0"/>
              <a:t>funtion</a:t>
            </a:r>
            <a:r>
              <a:rPr lang="cs-CZ" altLang="cs-CZ" sz="2300" b="1" dirty="0" smtClean="0"/>
              <a:t> </a:t>
            </a:r>
            <a:r>
              <a:rPr lang="cs-CZ" altLang="cs-CZ" sz="2300" b="1" dirty="0" err="1" smtClean="0"/>
              <a:t>of</a:t>
            </a:r>
            <a:r>
              <a:rPr lang="cs-CZ" altLang="cs-CZ" sz="2300" b="1" dirty="0" smtClean="0"/>
              <a:t> a brain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cs-CZ" altLang="cs-CZ" sz="2300" b="1" dirty="0" err="1" smtClean="0"/>
              <a:t>Functional</a:t>
            </a:r>
            <a:r>
              <a:rPr lang="cs-CZ" altLang="cs-CZ" sz="2300" b="1" dirty="0" smtClean="0"/>
              <a:t> motor aktivity </a:t>
            </a:r>
            <a:r>
              <a:rPr lang="cs-CZ" altLang="cs-CZ" sz="2300" b="1" dirty="0" err="1" smtClean="0"/>
              <a:t>of</a:t>
            </a:r>
            <a:r>
              <a:rPr lang="cs-CZ" altLang="cs-CZ" sz="2300" b="1" dirty="0" smtClean="0"/>
              <a:t> </a:t>
            </a:r>
            <a:r>
              <a:rPr lang="cs-CZ" altLang="cs-CZ" sz="2300" b="1" dirty="0" err="1" smtClean="0"/>
              <a:t>speech</a:t>
            </a:r>
            <a:r>
              <a:rPr lang="cs-CZ" altLang="cs-CZ" sz="2300" b="1" dirty="0" smtClean="0"/>
              <a:t> </a:t>
            </a:r>
            <a:r>
              <a:rPr lang="cs-CZ" altLang="cs-CZ" sz="2300" b="1" dirty="0" err="1" smtClean="0"/>
              <a:t>organs</a:t>
            </a:r>
            <a:r>
              <a:rPr lang="cs-CZ" altLang="cs-CZ" sz="2300" dirty="0" smtClean="0"/>
              <a:t> (</a:t>
            </a:r>
            <a:r>
              <a:rPr lang="cs-CZ" altLang="cs-CZ" sz="2300" dirty="0" err="1" smtClean="0"/>
              <a:t>breathing</a:t>
            </a:r>
            <a:r>
              <a:rPr lang="cs-CZ" altLang="cs-CZ" sz="2300" dirty="0" smtClean="0"/>
              <a:t>, </a:t>
            </a:r>
            <a:r>
              <a:rPr lang="cs-CZ" altLang="cs-CZ" sz="2300" dirty="0" err="1" smtClean="0"/>
              <a:t>voice</a:t>
            </a:r>
            <a:r>
              <a:rPr lang="cs-CZ" altLang="cs-CZ" sz="2300" dirty="0" smtClean="0"/>
              <a:t> and </a:t>
            </a:r>
            <a:r>
              <a:rPr lang="cs-CZ" altLang="cs-CZ" sz="2300" dirty="0" err="1" smtClean="0"/>
              <a:t>articulation</a:t>
            </a:r>
            <a:r>
              <a:rPr lang="cs-CZ" altLang="cs-CZ" sz="2300" dirty="0" smtClean="0"/>
              <a:t> </a:t>
            </a:r>
            <a:r>
              <a:rPr lang="cs-CZ" altLang="cs-CZ" sz="2300" dirty="0" err="1" smtClean="0"/>
              <a:t>organs</a:t>
            </a:r>
            <a:r>
              <a:rPr lang="cs-CZ" altLang="cs-CZ" sz="2300" dirty="0" smtClean="0"/>
              <a:t>)</a:t>
            </a:r>
            <a:endParaRPr lang="cs-CZ" altLang="cs-CZ" sz="2300" dirty="0"/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cs-CZ" altLang="cs-CZ" sz="2300" b="1" dirty="0" err="1" smtClean="0"/>
              <a:t>Sufficient</a:t>
            </a:r>
            <a:r>
              <a:rPr lang="cs-CZ" altLang="cs-CZ" sz="2300" b="1" dirty="0" smtClean="0"/>
              <a:t> </a:t>
            </a:r>
            <a:r>
              <a:rPr lang="cs-CZ" altLang="cs-CZ" sz="2300" b="1" dirty="0" err="1" smtClean="0"/>
              <a:t>capacity</a:t>
            </a:r>
            <a:r>
              <a:rPr lang="cs-CZ" altLang="cs-CZ" sz="2300" b="1" dirty="0" smtClean="0"/>
              <a:t> </a:t>
            </a:r>
            <a:r>
              <a:rPr lang="cs-CZ" altLang="cs-CZ" sz="2300" b="1" dirty="0" err="1" smtClean="0"/>
              <a:t>of</a:t>
            </a:r>
            <a:r>
              <a:rPr lang="cs-CZ" altLang="cs-CZ" sz="2300" b="1" dirty="0" smtClean="0"/>
              <a:t> </a:t>
            </a:r>
            <a:r>
              <a:rPr lang="cs-CZ" altLang="cs-CZ" sz="2300" b="1" dirty="0" err="1" smtClean="0"/>
              <a:t>the</a:t>
            </a:r>
            <a:r>
              <a:rPr lang="cs-CZ" altLang="cs-CZ" sz="2300" b="1" dirty="0" smtClean="0"/>
              <a:t> inteligence</a:t>
            </a:r>
            <a:endParaRPr lang="cs-CZ" altLang="cs-CZ" sz="2300" b="1" dirty="0"/>
          </a:p>
        </p:txBody>
      </p:sp>
    </p:spTree>
    <p:extLst>
      <p:ext uri="{BB962C8B-B14F-4D97-AF65-F5344CB8AC3E}">
        <p14:creationId xmlns:p14="http://schemas.microsoft.com/office/powerpoint/2010/main" val="3673395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822435" y="0"/>
            <a:ext cx="10515600" cy="1325563"/>
          </a:xfrm>
        </p:spPr>
        <p:txBody>
          <a:bodyPr/>
          <a:lstStyle/>
          <a:p>
            <a:pPr eaLnBrk="1" hangingPunct="1"/>
            <a:r>
              <a:rPr lang="cs-CZ" altLang="cs-CZ" dirty="0" err="1" smtClean="0"/>
              <a:t>Ethiology</a:t>
            </a:r>
            <a:endParaRPr lang="cs-CZ" altLang="cs-CZ" dirty="0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5669" y="1576552"/>
            <a:ext cx="11556124" cy="5165562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cs-CZ" altLang="cs-CZ" sz="3200" b="1" dirty="0" smtClean="0"/>
              <a:t>Many </a:t>
            </a:r>
            <a:r>
              <a:rPr lang="cs-CZ" altLang="cs-CZ" sz="3200" b="1" dirty="0" err="1" smtClean="0"/>
              <a:t>of</a:t>
            </a:r>
            <a:r>
              <a:rPr lang="cs-CZ" altLang="cs-CZ" sz="3200" b="1" dirty="0" smtClean="0"/>
              <a:t> </a:t>
            </a:r>
            <a:r>
              <a:rPr lang="cs-CZ" altLang="cs-CZ" sz="3200" b="1" dirty="0" err="1" smtClean="0"/>
              <a:t>different</a:t>
            </a:r>
            <a:r>
              <a:rPr lang="cs-CZ" altLang="cs-CZ" sz="3200" b="1" dirty="0" smtClean="0"/>
              <a:t> </a:t>
            </a:r>
            <a:r>
              <a:rPr lang="cs-CZ" altLang="cs-CZ" sz="3200" b="1" dirty="0" err="1" smtClean="0"/>
              <a:t>causes</a:t>
            </a:r>
            <a:endParaRPr lang="cs-CZ" altLang="cs-CZ" sz="3200" dirty="0"/>
          </a:p>
          <a:p>
            <a:pPr>
              <a:lnSpc>
                <a:spcPct val="80000"/>
              </a:lnSpc>
              <a:buFontTx/>
              <a:buChar char="-"/>
            </a:pPr>
            <a:r>
              <a:rPr lang="cs-CZ" altLang="cs-CZ" sz="3200" dirty="0" smtClean="0"/>
              <a:t>Very </a:t>
            </a:r>
            <a:r>
              <a:rPr lang="cs-CZ" altLang="cs-CZ" sz="3200" dirty="0" err="1" smtClean="0"/>
              <a:t>often</a:t>
            </a:r>
            <a:r>
              <a:rPr lang="cs-CZ" altLang="cs-CZ" sz="3200" dirty="0" smtClean="0"/>
              <a:t> a </a:t>
            </a:r>
            <a:r>
              <a:rPr lang="cs-CZ" altLang="cs-CZ" sz="3200" dirty="0" err="1" smtClean="0"/>
              <a:t>connection</a:t>
            </a:r>
            <a:r>
              <a:rPr lang="cs-CZ" altLang="cs-CZ" sz="3200" dirty="0" smtClean="0"/>
              <a:t> </a:t>
            </a:r>
            <a:r>
              <a:rPr lang="cs-CZ" altLang="cs-CZ" sz="3200" dirty="0" err="1" smtClean="0"/>
              <a:t>with</a:t>
            </a:r>
            <a:r>
              <a:rPr lang="cs-CZ" altLang="cs-CZ" sz="3200" dirty="0" smtClean="0"/>
              <a:t> </a:t>
            </a:r>
            <a:r>
              <a:rPr lang="cs-CZ" altLang="cs-CZ" sz="3200" b="1" dirty="0" smtClean="0"/>
              <a:t>a</a:t>
            </a:r>
            <a:r>
              <a:rPr lang="cs-CZ" altLang="cs-CZ" sz="3200" dirty="0" smtClean="0"/>
              <a:t> </a:t>
            </a:r>
            <a:r>
              <a:rPr lang="cs-CZ" altLang="cs-CZ" sz="3200" b="1" dirty="0" err="1"/>
              <a:t>delayed</a:t>
            </a:r>
            <a:r>
              <a:rPr lang="cs-CZ" altLang="cs-CZ" sz="3200" b="1" dirty="0"/>
              <a:t> </a:t>
            </a:r>
            <a:r>
              <a:rPr lang="cs-CZ" altLang="cs-CZ" sz="3200" b="1" dirty="0" err="1" smtClean="0"/>
              <a:t>development</a:t>
            </a:r>
            <a:r>
              <a:rPr lang="cs-CZ" altLang="cs-CZ" sz="3200" b="1" dirty="0" smtClean="0"/>
              <a:t> </a:t>
            </a:r>
            <a:r>
              <a:rPr lang="cs-CZ" altLang="cs-CZ" sz="3200" dirty="0" err="1" smtClean="0"/>
              <a:t>or</a:t>
            </a:r>
            <a:r>
              <a:rPr lang="cs-CZ" altLang="cs-CZ" sz="3200" dirty="0" smtClean="0"/>
              <a:t> </a:t>
            </a:r>
            <a:r>
              <a:rPr lang="cs-CZ" altLang="cs-CZ" sz="3200" b="1" dirty="0" smtClean="0"/>
              <a:t>a </a:t>
            </a:r>
            <a:r>
              <a:rPr lang="cs-CZ" altLang="cs-CZ" sz="3200" b="1" dirty="0" err="1" smtClean="0"/>
              <a:t>damage</a:t>
            </a:r>
            <a:r>
              <a:rPr lang="cs-CZ" altLang="cs-CZ" sz="3200" b="1" dirty="0" smtClean="0"/>
              <a:t> </a:t>
            </a:r>
            <a:r>
              <a:rPr lang="cs-CZ" altLang="cs-CZ" sz="3200" b="1" dirty="0" err="1" smtClean="0"/>
              <a:t>of</a:t>
            </a:r>
            <a:r>
              <a:rPr lang="cs-CZ" altLang="cs-CZ" sz="3200" b="1" dirty="0" smtClean="0"/>
              <a:t> a </a:t>
            </a:r>
            <a:r>
              <a:rPr lang="cs-CZ" altLang="cs-CZ" sz="3200" b="1" dirty="0" err="1" smtClean="0"/>
              <a:t>central</a:t>
            </a:r>
            <a:r>
              <a:rPr lang="cs-CZ" altLang="cs-CZ" sz="3200" b="1" dirty="0" smtClean="0"/>
              <a:t> </a:t>
            </a:r>
            <a:r>
              <a:rPr lang="cs-CZ" altLang="cs-CZ" sz="3200" b="1" dirty="0" err="1" smtClean="0"/>
              <a:t>neural</a:t>
            </a:r>
            <a:r>
              <a:rPr lang="cs-CZ" altLang="cs-CZ" sz="3200" b="1" dirty="0" smtClean="0"/>
              <a:t> </a:t>
            </a:r>
            <a:r>
              <a:rPr lang="cs-CZ" altLang="cs-CZ" sz="3200" b="1" dirty="0" err="1" smtClean="0"/>
              <a:t>system</a:t>
            </a:r>
            <a:r>
              <a:rPr lang="cs-CZ" altLang="cs-CZ" sz="3200" dirty="0" smtClean="0"/>
              <a:t> (</a:t>
            </a:r>
            <a:r>
              <a:rPr lang="cs-CZ" altLang="cs-CZ" sz="3200" dirty="0" err="1" smtClean="0"/>
              <a:t>the</a:t>
            </a:r>
            <a:r>
              <a:rPr lang="cs-CZ" altLang="cs-CZ" sz="3200" dirty="0" smtClean="0"/>
              <a:t> </a:t>
            </a:r>
            <a:r>
              <a:rPr lang="cs-CZ" altLang="cs-CZ" sz="3200" dirty="0" err="1" smtClean="0"/>
              <a:t>prognosis</a:t>
            </a:r>
            <a:r>
              <a:rPr lang="cs-CZ" altLang="cs-CZ" sz="3200" dirty="0" smtClean="0"/>
              <a:t> </a:t>
            </a:r>
            <a:r>
              <a:rPr lang="cs-CZ" altLang="cs-CZ" sz="3200" dirty="0" err="1" smtClean="0"/>
              <a:t>can</a:t>
            </a:r>
            <a:r>
              <a:rPr lang="cs-CZ" altLang="cs-CZ" sz="3200" dirty="0" smtClean="0"/>
              <a:t> </a:t>
            </a:r>
            <a:r>
              <a:rPr lang="cs-CZ" altLang="cs-CZ" sz="3200" dirty="0" err="1" smtClean="0"/>
              <a:t>be</a:t>
            </a:r>
            <a:r>
              <a:rPr lang="cs-CZ" altLang="cs-CZ" sz="3200" dirty="0" smtClean="0"/>
              <a:t> </a:t>
            </a:r>
            <a:r>
              <a:rPr lang="cs-CZ" altLang="cs-CZ" sz="3200" dirty="0" err="1" smtClean="0"/>
              <a:t>good</a:t>
            </a:r>
            <a:r>
              <a:rPr lang="cs-CZ" altLang="cs-CZ" sz="3200" dirty="0" smtClean="0"/>
              <a:t> </a:t>
            </a:r>
            <a:r>
              <a:rPr lang="cs-CZ" altLang="cs-CZ" sz="3200" dirty="0" err="1" smtClean="0"/>
              <a:t>when</a:t>
            </a:r>
            <a:r>
              <a:rPr lang="cs-CZ" altLang="cs-CZ" sz="3200" dirty="0" smtClean="0"/>
              <a:t> CNS </a:t>
            </a:r>
            <a:r>
              <a:rPr lang="cs-CZ" altLang="cs-CZ" sz="3200" dirty="0" err="1" smtClean="0"/>
              <a:t>is</a:t>
            </a:r>
            <a:r>
              <a:rPr lang="cs-CZ" altLang="cs-CZ" sz="3200" dirty="0" smtClean="0"/>
              <a:t> </a:t>
            </a:r>
            <a:r>
              <a:rPr lang="cs-CZ" altLang="cs-CZ" sz="3200" dirty="0" err="1" smtClean="0"/>
              <a:t>maturating</a:t>
            </a:r>
            <a:r>
              <a:rPr lang="cs-CZ" altLang="cs-CZ" sz="3200" dirty="0" smtClean="0"/>
              <a:t>)</a:t>
            </a:r>
            <a:endParaRPr lang="cs-CZ" altLang="cs-CZ" sz="3200" dirty="0"/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cs-CZ" altLang="cs-CZ" sz="3200" b="1" dirty="0" err="1" smtClean="0"/>
              <a:t>Result</a:t>
            </a:r>
            <a:r>
              <a:rPr lang="cs-CZ" altLang="cs-CZ" sz="3200" b="1" dirty="0" smtClean="0"/>
              <a:t> </a:t>
            </a:r>
            <a:r>
              <a:rPr lang="cs-CZ" altLang="cs-CZ" sz="3200" b="1" dirty="0" err="1" smtClean="0"/>
              <a:t>of</a:t>
            </a:r>
            <a:r>
              <a:rPr lang="cs-CZ" altLang="cs-CZ" sz="3200" b="1" dirty="0" smtClean="0"/>
              <a:t> a </a:t>
            </a:r>
            <a:r>
              <a:rPr lang="cs-CZ" altLang="cs-CZ" sz="3200" b="1" dirty="0" err="1" smtClean="0"/>
              <a:t>hearing</a:t>
            </a:r>
            <a:r>
              <a:rPr lang="cs-CZ" altLang="cs-CZ" sz="3200" b="1" dirty="0" smtClean="0"/>
              <a:t> </a:t>
            </a:r>
            <a:r>
              <a:rPr lang="cs-CZ" altLang="cs-CZ" sz="3200" b="1" dirty="0" err="1" smtClean="0"/>
              <a:t>impairment</a:t>
            </a:r>
            <a:r>
              <a:rPr lang="cs-CZ" altLang="cs-CZ" sz="3200" b="1" dirty="0" smtClean="0"/>
              <a:t> </a:t>
            </a:r>
            <a:r>
              <a:rPr lang="cs-CZ" altLang="cs-CZ" sz="3200" dirty="0"/>
              <a:t>=) </a:t>
            </a:r>
            <a:r>
              <a:rPr lang="cs-CZ" altLang="cs-CZ" sz="3200" dirty="0" smtClean="0"/>
              <a:t>a </a:t>
            </a:r>
            <a:r>
              <a:rPr lang="cs-CZ" altLang="cs-CZ" sz="3200" dirty="0" err="1" smtClean="0"/>
              <a:t>compensation</a:t>
            </a:r>
            <a:r>
              <a:rPr lang="cs-CZ" altLang="cs-CZ" sz="3200" dirty="0" smtClean="0"/>
              <a:t> </a:t>
            </a:r>
            <a:r>
              <a:rPr lang="cs-CZ" altLang="cs-CZ" sz="3200" dirty="0" err="1" smtClean="0"/>
              <a:t>of</a:t>
            </a:r>
            <a:r>
              <a:rPr lang="cs-CZ" altLang="cs-CZ" sz="3200" dirty="0" smtClean="0"/>
              <a:t> a cause =) </a:t>
            </a:r>
            <a:r>
              <a:rPr lang="cs-CZ" altLang="cs-CZ" sz="3200" dirty="0" err="1" smtClean="0"/>
              <a:t>good</a:t>
            </a:r>
            <a:r>
              <a:rPr lang="cs-CZ" altLang="cs-CZ" sz="3200" dirty="0" smtClean="0"/>
              <a:t> </a:t>
            </a:r>
            <a:r>
              <a:rPr lang="cs-CZ" altLang="cs-CZ" sz="3200" dirty="0" err="1" smtClean="0"/>
              <a:t>prognosis</a:t>
            </a:r>
            <a:endParaRPr lang="cs-CZ" altLang="cs-CZ" sz="3200" dirty="0"/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cs-CZ" altLang="cs-CZ" sz="3200" b="1" dirty="0" err="1" smtClean="0"/>
              <a:t>Damage</a:t>
            </a:r>
            <a:r>
              <a:rPr lang="cs-CZ" altLang="cs-CZ" sz="3200" b="1" dirty="0" smtClean="0"/>
              <a:t> </a:t>
            </a:r>
            <a:r>
              <a:rPr lang="cs-CZ" altLang="cs-CZ" sz="3200" b="1" dirty="0" err="1" smtClean="0"/>
              <a:t>of</a:t>
            </a:r>
            <a:r>
              <a:rPr lang="cs-CZ" altLang="cs-CZ" sz="3200" b="1" dirty="0" smtClean="0"/>
              <a:t> </a:t>
            </a:r>
            <a:r>
              <a:rPr lang="cs-CZ" altLang="cs-CZ" sz="3200" b="1" dirty="0" err="1" smtClean="0"/>
              <a:t>speech</a:t>
            </a:r>
            <a:r>
              <a:rPr lang="cs-CZ" altLang="cs-CZ" sz="3200" b="1" dirty="0" smtClean="0"/>
              <a:t> </a:t>
            </a:r>
            <a:r>
              <a:rPr lang="cs-CZ" altLang="cs-CZ" sz="3200" b="1" dirty="0" err="1" smtClean="0"/>
              <a:t>organs</a:t>
            </a:r>
            <a:r>
              <a:rPr lang="cs-CZ" altLang="cs-CZ" sz="3200" b="1" dirty="0" smtClean="0"/>
              <a:t> </a:t>
            </a:r>
            <a:r>
              <a:rPr lang="cs-CZ" altLang="cs-CZ" sz="3200" dirty="0" smtClean="0"/>
              <a:t>(</a:t>
            </a:r>
            <a:r>
              <a:rPr lang="cs-CZ" altLang="cs-CZ" sz="3200" dirty="0" err="1" smtClean="0"/>
              <a:t>cleft</a:t>
            </a:r>
            <a:r>
              <a:rPr lang="cs-CZ" altLang="cs-CZ" sz="3200" dirty="0" smtClean="0"/>
              <a:t> </a:t>
            </a:r>
            <a:r>
              <a:rPr lang="cs-CZ" altLang="cs-CZ" sz="3200" dirty="0" err="1" smtClean="0"/>
              <a:t>etc</a:t>
            </a:r>
            <a:r>
              <a:rPr lang="cs-CZ" altLang="cs-CZ" sz="3200" dirty="0" smtClean="0"/>
              <a:t>.) </a:t>
            </a:r>
            <a:r>
              <a:rPr lang="cs-CZ" altLang="cs-CZ" sz="3200" dirty="0"/>
              <a:t>=) </a:t>
            </a:r>
            <a:r>
              <a:rPr lang="cs-CZ" altLang="cs-CZ" sz="3200" dirty="0" err="1" smtClean="0"/>
              <a:t>surgical</a:t>
            </a:r>
            <a:r>
              <a:rPr lang="cs-CZ" altLang="cs-CZ" sz="3200" dirty="0" smtClean="0"/>
              <a:t> </a:t>
            </a:r>
            <a:r>
              <a:rPr lang="cs-CZ" altLang="cs-CZ" sz="3200" dirty="0" err="1" smtClean="0"/>
              <a:t>intervention</a:t>
            </a:r>
            <a:r>
              <a:rPr lang="cs-CZ" altLang="cs-CZ" sz="3200" dirty="0" smtClean="0"/>
              <a:t> and </a:t>
            </a:r>
            <a:r>
              <a:rPr lang="cs-CZ" altLang="cs-CZ" sz="3200" dirty="0" err="1" smtClean="0"/>
              <a:t>consequent</a:t>
            </a:r>
            <a:r>
              <a:rPr lang="cs-CZ" altLang="cs-CZ" sz="3200" dirty="0" smtClean="0"/>
              <a:t> </a:t>
            </a:r>
            <a:r>
              <a:rPr lang="cs-CZ" altLang="cs-CZ" sz="3200" dirty="0" err="1" smtClean="0"/>
              <a:t>logopedic</a:t>
            </a:r>
            <a:r>
              <a:rPr lang="cs-CZ" altLang="cs-CZ" sz="3200" dirty="0" smtClean="0"/>
              <a:t> care</a:t>
            </a:r>
            <a:endParaRPr lang="cs-CZ" altLang="cs-CZ" sz="3200" dirty="0"/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cs-CZ" altLang="cs-CZ" sz="3200" b="1" dirty="0" err="1" smtClean="0"/>
              <a:t>Psychic</a:t>
            </a:r>
            <a:r>
              <a:rPr lang="cs-CZ" altLang="cs-CZ" sz="3200" b="1" dirty="0" smtClean="0"/>
              <a:t> </a:t>
            </a:r>
            <a:r>
              <a:rPr lang="cs-CZ" altLang="cs-CZ" sz="3200" b="1" dirty="0" err="1" smtClean="0"/>
              <a:t>factors</a:t>
            </a:r>
            <a:r>
              <a:rPr lang="cs-CZ" altLang="cs-CZ" sz="3200" b="1" dirty="0" smtClean="0"/>
              <a:t> </a:t>
            </a:r>
            <a:r>
              <a:rPr lang="cs-CZ" altLang="cs-CZ" sz="3200" dirty="0" smtClean="0"/>
              <a:t>=) a </a:t>
            </a:r>
            <a:r>
              <a:rPr lang="cs-CZ" altLang="cs-CZ" sz="3200" dirty="0" err="1" smtClean="0"/>
              <a:t>need</a:t>
            </a:r>
            <a:r>
              <a:rPr lang="cs-CZ" altLang="cs-CZ" sz="3200" dirty="0" smtClean="0"/>
              <a:t> </a:t>
            </a:r>
            <a:r>
              <a:rPr lang="cs-CZ" altLang="cs-CZ" sz="3200" dirty="0" err="1" smtClean="0"/>
              <a:t>of</a:t>
            </a:r>
            <a:r>
              <a:rPr lang="cs-CZ" altLang="cs-CZ" sz="3200" dirty="0" smtClean="0"/>
              <a:t> </a:t>
            </a:r>
            <a:r>
              <a:rPr lang="cs-CZ" altLang="cs-CZ" sz="3200" dirty="0" err="1" smtClean="0"/>
              <a:t>elimination</a:t>
            </a:r>
            <a:r>
              <a:rPr lang="cs-CZ" altLang="cs-CZ" sz="3200" dirty="0" smtClean="0"/>
              <a:t> </a:t>
            </a:r>
            <a:r>
              <a:rPr lang="cs-CZ" altLang="cs-CZ" sz="3200" dirty="0" err="1" smtClean="0"/>
              <a:t>of</a:t>
            </a:r>
            <a:r>
              <a:rPr lang="cs-CZ" altLang="cs-CZ" sz="3200" dirty="0" smtClean="0"/>
              <a:t> a </a:t>
            </a:r>
            <a:r>
              <a:rPr lang="cs-CZ" altLang="cs-CZ" sz="3200" dirty="0" err="1" smtClean="0"/>
              <a:t>primar</a:t>
            </a:r>
            <a:r>
              <a:rPr lang="cs-CZ" altLang="cs-CZ" sz="3200" dirty="0" smtClean="0"/>
              <a:t> </a:t>
            </a:r>
            <a:r>
              <a:rPr lang="cs-CZ" altLang="cs-CZ" sz="3200" dirty="0" err="1" smtClean="0"/>
              <a:t>problem</a:t>
            </a:r>
            <a:endParaRPr lang="cs-CZ" altLang="cs-CZ" sz="3200" dirty="0"/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cs-CZ" altLang="cs-CZ" sz="3200" dirty="0" err="1" smtClean="0"/>
              <a:t>Often</a:t>
            </a:r>
            <a:r>
              <a:rPr lang="cs-CZ" altLang="cs-CZ" sz="3200" dirty="0" smtClean="0"/>
              <a:t> </a:t>
            </a:r>
            <a:r>
              <a:rPr lang="cs-CZ" altLang="cs-CZ" sz="3200" dirty="0" err="1" smtClean="0"/>
              <a:t>also</a:t>
            </a:r>
            <a:r>
              <a:rPr lang="cs-CZ" altLang="cs-CZ" sz="3200" dirty="0" smtClean="0"/>
              <a:t> as a </a:t>
            </a:r>
            <a:r>
              <a:rPr lang="cs-CZ" altLang="cs-CZ" sz="3200" b="1" dirty="0" smtClean="0"/>
              <a:t>symptom </a:t>
            </a:r>
            <a:r>
              <a:rPr lang="cs-CZ" altLang="cs-CZ" sz="3200" b="1" dirty="0" err="1" smtClean="0"/>
              <a:t>of</a:t>
            </a:r>
            <a:r>
              <a:rPr lang="cs-CZ" altLang="cs-CZ" sz="3200" b="1" dirty="0" smtClean="0"/>
              <a:t> </a:t>
            </a:r>
            <a:r>
              <a:rPr lang="cs-CZ" altLang="cs-CZ" sz="3200" b="1" dirty="0" err="1" smtClean="0"/>
              <a:t>different</a:t>
            </a:r>
            <a:r>
              <a:rPr lang="cs-CZ" altLang="cs-CZ" sz="3200" b="1" dirty="0"/>
              <a:t> </a:t>
            </a:r>
            <a:r>
              <a:rPr lang="cs-CZ" altLang="cs-CZ" sz="3200" b="1" dirty="0" smtClean="0"/>
              <a:t>handicap</a:t>
            </a:r>
            <a:endParaRPr lang="cs-CZ" altLang="cs-CZ" sz="1800" b="1" dirty="0"/>
          </a:p>
        </p:txBody>
      </p:sp>
    </p:spTree>
    <p:extLst>
      <p:ext uri="{BB962C8B-B14F-4D97-AF65-F5344CB8AC3E}">
        <p14:creationId xmlns:p14="http://schemas.microsoft.com/office/powerpoint/2010/main" val="3862016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Diagnostics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80000"/>
              </a:lnSpc>
              <a:buFontTx/>
              <a:buChar char="-"/>
            </a:pPr>
            <a:r>
              <a:rPr lang="cs-CZ" altLang="cs-CZ" dirty="0" smtClean="0"/>
              <a:t>Proper and </a:t>
            </a:r>
            <a:r>
              <a:rPr lang="cs-CZ" altLang="cs-CZ" dirty="0" err="1" smtClean="0"/>
              <a:t>right</a:t>
            </a:r>
            <a:r>
              <a:rPr lang="cs-CZ" altLang="cs-CZ" dirty="0" smtClean="0"/>
              <a:t> </a:t>
            </a:r>
            <a:r>
              <a:rPr lang="cs-CZ" altLang="cs-CZ" dirty="0" err="1" smtClean="0"/>
              <a:t>diagnostics</a:t>
            </a:r>
            <a:r>
              <a:rPr lang="cs-CZ" altLang="cs-CZ" dirty="0" smtClean="0"/>
              <a:t> has to </a:t>
            </a:r>
            <a:r>
              <a:rPr lang="cs-CZ" altLang="cs-CZ" dirty="0" err="1" smtClean="0"/>
              <a:t>respect</a:t>
            </a:r>
            <a:r>
              <a:rPr lang="cs-CZ" altLang="cs-CZ" dirty="0" smtClean="0"/>
              <a:t> natural stadia </a:t>
            </a:r>
            <a:r>
              <a:rPr lang="cs-CZ" altLang="cs-CZ" dirty="0" err="1" smtClean="0"/>
              <a:t>of</a:t>
            </a:r>
            <a:r>
              <a:rPr lang="cs-CZ" altLang="cs-CZ" dirty="0" smtClean="0"/>
              <a:t> a </a:t>
            </a:r>
            <a:r>
              <a:rPr lang="cs-CZ" altLang="cs-CZ" dirty="0" err="1" smtClean="0"/>
              <a:t>speech</a:t>
            </a:r>
            <a:r>
              <a:rPr lang="cs-CZ" altLang="cs-CZ" dirty="0" smtClean="0"/>
              <a:t> </a:t>
            </a:r>
            <a:r>
              <a:rPr lang="cs-CZ" altLang="cs-CZ" dirty="0" err="1" smtClean="0"/>
              <a:t>ontogeny</a:t>
            </a:r>
            <a:endParaRPr lang="cs-CZ" altLang="cs-CZ" dirty="0" smtClean="0"/>
          </a:p>
          <a:p>
            <a:pPr>
              <a:lnSpc>
                <a:spcPct val="80000"/>
              </a:lnSpc>
              <a:buFontTx/>
              <a:buChar char="-"/>
            </a:pPr>
            <a:r>
              <a:rPr lang="cs-CZ" altLang="cs-CZ" dirty="0" err="1" smtClean="0"/>
              <a:t>Problems</a:t>
            </a:r>
            <a:r>
              <a:rPr lang="cs-CZ" altLang="cs-CZ" dirty="0" smtClean="0"/>
              <a:t> are </a:t>
            </a:r>
            <a:r>
              <a:rPr lang="cs-CZ" altLang="cs-CZ" dirty="0" err="1" smtClean="0"/>
              <a:t>noticed</a:t>
            </a:r>
            <a:r>
              <a:rPr lang="cs-CZ" altLang="cs-CZ" dirty="0" smtClean="0"/>
              <a:t> </a:t>
            </a:r>
            <a:r>
              <a:rPr lang="cs-CZ" altLang="cs-CZ" dirty="0" err="1" smtClean="0"/>
              <a:t>mainly</a:t>
            </a:r>
            <a:r>
              <a:rPr lang="cs-CZ" altLang="cs-CZ" dirty="0" smtClean="0"/>
              <a:t> by a </a:t>
            </a:r>
            <a:r>
              <a:rPr lang="cs-CZ" altLang="cs-CZ" dirty="0" err="1" smtClean="0"/>
              <a:t>family</a:t>
            </a:r>
            <a:endParaRPr lang="cs-CZ" altLang="cs-CZ" dirty="0" smtClean="0"/>
          </a:p>
          <a:p>
            <a:pPr>
              <a:lnSpc>
                <a:spcPct val="80000"/>
              </a:lnSpc>
              <a:buFontTx/>
              <a:buChar char="-"/>
            </a:pPr>
            <a:r>
              <a:rPr lang="cs-CZ" altLang="cs-CZ" dirty="0" err="1" smtClean="0"/>
              <a:t>Medicine</a:t>
            </a:r>
            <a:r>
              <a:rPr lang="cs-CZ" altLang="cs-CZ" dirty="0" smtClean="0"/>
              <a:t> </a:t>
            </a:r>
            <a:r>
              <a:rPr lang="cs-CZ" altLang="cs-CZ" dirty="0" err="1" smtClean="0"/>
              <a:t>ward</a:t>
            </a:r>
            <a:r>
              <a:rPr lang="cs-CZ" altLang="cs-CZ" dirty="0" smtClean="0"/>
              <a:t>: </a:t>
            </a:r>
            <a:r>
              <a:rPr lang="cs-CZ" altLang="cs-CZ" dirty="0" err="1" smtClean="0"/>
              <a:t>speech-language</a:t>
            </a:r>
            <a:r>
              <a:rPr lang="cs-CZ" altLang="cs-CZ" dirty="0" smtClean="0"/>
              <a:t> </a:t>
            </a:r>
            <a:r>
              <a:rPr lang="cs-CZ" altLang="cs-CZ" dirty="0" err="1" smtClean="0"/>
              <a:t>pathology</a:t>
            </a:r>
            <a:r>
              <a:rPr lang="cs-CZ" altLang="cs-CZ" dirty="0" smtClean="0"/>
              <a:t>, </a:t>
            </a:r>
            <a:r>
              <a:rPr lang="cs-CZ" altLang="cs-CZ" dirty="0" smtClean="0"/>
              <a:t>ORL</a:t>
            </a:r>
            <a:endParaRPr lang="cs-CZ" altLang="cs-CZ" dirty="0" smtClean="0"/>
          </a:p>
          <a:p>
            <a:pPr>
              <a:lnSpc>
                <a:spcPct val="80000"/>
              </a:lnSpc>
              <a:buFontTx/>
              <a:buChar char="-"/>
            </a:pPr>
            <a:r>
              <a:rPr lang="cs-CZ" altLang="cs-CZ" b="1" u="sng" dirty="0" err="1" smtClean="0"/>
              <a:t>Logopaedic</a:t>
            </a:r>
            <a:r>
              <a:rPr lang="cs-CZ" altLang="cs-CZ" b="1" u="sng" dirty="0" smtClean="0"/>
              <a:t> </a:t>
            </a:r>
            <a:r>
              <a:rPr lang="cs-CZ" altLang="cs-CZ" b="1" u="sng" dirty="0" err="1" smtClean="0"/>
              <a:t>diagnostics</a:t>
            </a:r>
            <a:r>
              <a:rPr lang="cs-CZ" altLang="cs-CZ" b="1" u="sng" dirty="0" smtClean="0"/>
              <a:t> </a:t>
            </a:r>
            <a:r>
              <a:rPr lang="cs-CZ" altLang="cs-CZ" dirty="0" smtClean="0"/>
              <a:t>– </a:t>
            </a:r>
            <a:r>
              <a:rPr lang="cs-CZ" altLang="cs-CZ" b="1" dirty="0" err="1" smtClean="0"/>
              <a:t>assesment</a:t>
            </a:r>
            <a:r>
              <a:rPr lang="cs-CZ" altLang="cs-CZ" b="1" dirty="0" smtClean="0"/>
              <a:t> </a:t>
            </a:r>
            <a:r>
              <a:rPr lang="cs-CZ" altLang="cs-CZ" b="1" dirty="0" err="1" smtClean="0"/>
              <a:t>of</a:t>
            </a:r>
            <a:r>
              <a:rPr lang="cs-CZ" altLang="cs-CZ" b="1" dirty="0" smtClean="0"/>
              <a:t> </a:t>
            </a:r>
            <a:r>
              <a:rPr lang="cs-CZ" altLang="cs-CZ" b="1" dirty="0" err="1" smtClean="0"/>
              <a:t>all</a:t>
            </a:r>
            <a:r>
              <a:rPr lang="cs-CZ" altLang="cs-CZ" b="1" dirty="0" smtClean="0"/>
              <a:t> </a:t>
            </a:r>
            <a:r>
              <a:rPr lang="cs-CZ" altLang="cs-CZ" b="1" dirty="0" err="1" smtClean="0"/>
              <a:t>spheres</a:t>
            </a:r>
            <a:r>
              <a:rPr lang="cs-CZ" altLang="cs-CZ" b="1" dirty="0" smtClean="0"/>
              <a:t> </a:t>
            </a:r>
            <a:r>
              <a:rPr lang="cs-CZ" altLang="cs-CZ" b="1" dirty="0" err="1" smtClean="0"/>
              <a:t>of</a:t>
            </a:r>
            <a:r>
              <a:rPr lang="cs-CZ" altLang="cs-CZ" b="1" dirty="0" smtClean="0"/>
              <a:t> a </a:t>
            </a:r>
            <a:r>
              <a:rPr lang="cs-CZ" altLang="cs-CZ" b="1" dirty="0" err="1" smtClean="0"/>
              <a:t>language</a:t>
            </a:r>
            <a:endParaRPr lang="cs-CZ" altLang="cs-CZ" b="1" dirty="0" smtClean="0"/>
          </a:p>
          <a:p>
            <a:pPr>
              <a:lnSpc>
                <a:spcPct val="80000"/>
              </a:lnSpc>
              <a:buNone/>
            </a:pPr>
            <a:r>
              <a:rPr lang="cs-CZ" altLang="cs-CZ" dirty="0" smtClean="0"/>
              <a:t>	</a:t>
            </a:r>
            <a:r>
              <a:rPr lang="cs-CZ" altLang="cs-CZ" b="1" dirty="0" smtClean="0"/>
              <a:t>-</a:t>
            </a:r>
            <a:r>
              <a:rPr lang="cs-CZ" altLang="cs-CZ" b="1" dirty="0" err="1" smtClean="0"/>
              <a:t>phonetic</a:t>
            </a:r>
            <a:r>
              <a:rPr lang="cs-CZ" altLang="cs-CZ" b="1" dirty="0" smtClean="0"/>
              <a:t> and </a:t>
            </a:r>
            <a:r>
              <a:rPr lang="cs-CZ" altLang="cs-CZ" b="1" dirty="0" err="1" smtClean="0"/>
              <a:t>phonological</a:t>
            </a:r>
            <a:r>
              <a:rPr lang="cs-CZ" altLang="cs-CZ" b="1" dirty="0" smtClean="0"/>
              <a:t> </a:t>
            </a:r>
            <a:r>
              <a:rPr lang="cs-CZ" altLang="cs-CZ" dirty="0" smtClean="0"/>
              <a:t>(</a:t>
            </a:r>
            <a:r>
              <a:rPr lang="cs-CZ" altLang="cs-CZ" dirty="0" err="1" smtClean="0"/>
              <a:t>pronunciation</a:t>
            </a:r>
            <a:r>
              <a:rPr lang="cs-CZ" altLang="cs-CZ" dirty="0" smtClean="0"/>
              <a:t> and </a:t>
            </a:r>
            <a:r>
              <a:rPr lang="cs-CZ" altLang="cs-CZ" dirty="0" err="1" smtClean="0"/>
              <a:t>voice</a:t>
            </a:r>
            <a:r>
              <a:rPr lang="cs-CZ" altLang="cs-CZ" dirty="0" smtClean="0"/>
              <a:t>)</a:t>
            </a:r>
            <a:endParaRPr lang="cs-CZ" altLang="cs-CZ" dirty="0" smtClean="0"/>
          </a:p>
          <a:p>
            <a:pPr>
              <a:lnSpc>
                <a:spcPct val="80000"/>
              </a:lnSpc>
              <a:buNone/>
            </a:pPr>
            <a:r>
              <a:rPr lang="cs-CZ" altLang="cs-CZ" dirty="0" smtClean="0"/>
              <a:t>	</a:t>
            </a:r>
            <a:r>
              <a:rPr lang="cs-CZ" altLang="cs-CZ" b="1" dirty="0" smtClean="0"/>
              <a:t>- </a:t>
            </a:r>
            <a:r>
              <a:rPr lang="cs-CZ" altLang="cs-CZ" b="1" dirty="0" err="1" smtClean="0"/>
              <a:t>lexical</a:t>
            </a:r>
            <a:r>
              <a:rPr lang="cs-CZ" altLang="cs-CZ" b="1" dirty="0" smtClean="0"/>
              <a:t> and </a:t>
            </a:r>
            <a:r>
              <a:rPr lang="cs-CZ" altLang="cs-CZ" b="1" dirty="0" err="1" smtClean="0"/>
              <a:t>semantic</a:t>
            </a:r>
            <a:r>
              <a:rPr lang="cs-CZ" altLang="cs-CZ" b="1" dirty="0" smtClean="0"/>
              <a:t> </a:t>
            </a:r>
            <a:r>
              <a:rPr lang="cs-CZ" altLang="cs-CZ" dirty="0" smtClean="0"/>
              <a:t>(</a:t>
            </a:r>
            <a:r>
              <a:rPr lang="cs-CZ" altLang="cs-CZ" dirty="0" err="1" smtClean="0"/>
              <a:t>vocabulary</a:t>
            </a:r>
            <a:r>
              <a:rPr lang="cs-CZ" altLang="cs-CZ" dirty="0" smtClean="0"/>
              <a:t> and </a:t>
            </a:r>
            <a:r>
              <a:rPr lang="cs-CZ" altLang="cs-CZ" dirty="0" err="1" smtClean="0"/>
              <a:t>understanding</a:t>
            </a:r>
            <a:r>
              <a:rPr lang="cs-CZ" altLang="cs-CZ" dirty="0" smtClean="0"/>
              <a:t> to a </a:t>
            </a:r>
            <a:r>
              <a:rPr lang="cs-CZ" altLang="cs-CZ" dirty="0" err="1" smtClean="0"/>
              <a:t>sense</a:t>
            </a:r>
            <a:r>
              <a:rPr lang="cs-CZ" altLang="cs-CZ" dirty="0" smtClean="0"/>
              <a:t>)</a:t>
            </a:r>
          </a:p>
          <a:p>
            <a:pPr>
              <a:lnSpc>
                <a:spcPct val="80000"/>
              </a:lnSpc>
              <a:buNone/>
            </a:pPr>
            <a:r>
              <a:rPr lang="cs-CZ" altLang="cs-CZ" dirty="0" smtClean="0"/>
              <a:t>	</a:t>
            </a:r>
            <a:r>
              <a:rPr lang="cs-CZ" altLang="cs-CZ" b="1" dirty="0" smtClean="0"/>
              <a:t>- </a:t>
            </a:r>
            <a:r>
              <a:rPr lang="cs-CZ" altLang="cs-CZ" b="1" dirty="0" err="1" smtClean="0"/>
              <a:t>morphological</a:t>
            </a:r>
            <a:r>
              <a:rPr lang="cs-CZ" altLang="cs-CZ" b="1" dirty="0" smtClean="0"/>
              <a:t> and </a:t>
            </a:r>
            <a:r>
              <a:rPr lang="cs-CZ" altLang="cs-CZ" b="1" dirty="0" err="1" smtClean="0"/>
              <a:t>syntactical</a:t>
            </a:r>
            <a:r>
              <a:rPr lang="cs-CZ" altLang="cs-CZ" b="1" dirty="0" smtClean="0"/>
              <a:t> </a:t>
            </a:r>
            <a:r>
              <a:rPr lang="cs-CZ" altLang="cs-CZ" dirty="0" smtClean="0"/>
              <a:t>(</a:t>
            </a:r>
            <a:r>
              <a:rPr lang="cs-CZ" altLang="cs-CZ" dirty="0" err="1" smtClean="0"/>
              <a:t>grammar</a:t>
            </a:r>
            <a:r>
              <a:rPr lang="cs-CZ" altLang="cs-CZ" dirty="0" smtClean="0"/>
              <a:t> and sentence </a:t>
            </a:r>
            <a:r>
              <a:rPr lang="cs-CZ" altLang="cs-CZ" dirty="0" err="1" smtClean="0"/>
              <a:t>construction</a:t>
            </a:r>
            <a:r>
              <a:rPr lang="cs-CZ" altLang="cs-CZ" dirty="0" smtClean="0"/>
              <a:t>)</a:t>
            </a:r>
          </a:p>
          <a:p>
            <a:pPr>
              <a:lnSpc>
                <a:spcPct val="80000"/>
              </a:lnSpc>
              <a:buNone/>
            </a:pPr>
            <a:r>
              <a:rPr lang="cs-CZ" altLang="cs-CZ" b="1" dirty="0" smtClean="0"/>
              <a:t>   - </a:t>
            </a:r>
            <a:r>
              <a:rPr lang="cs-CZ" altLang="cs-CZ" b="1" dirty="0" smtClean="0"/>
              <a:t> </a:t>
            </a:r>
            <a:r>
              <a:rPr lang="cs-CZ" altLang="cs-CZ" b="1" dirty="0" err="1" smtClean="0"/>
              <a:t>pragmatic</a:t>
            </a:r>
            <a:r>
              <a:rPr lang="cs-CZ" altLang="cs-CZ" b="1" dirty="0" smtClean="0"/>
              <a:t> </a:t>
            </a:r>
            <a:r>
              <a:rPr lang="cs-CZ" altLang="cs-CZ" dirty="0" smtClean="0"/>
              <a:t>(</a:t>
            </a:r>
            <a:r>
              <a:rPr lang="cs-CZ" altLang="cs-CZ" dirty="0" err="1" smtClean="0"/>
              <a:t>the</a:t>
            </a:r>
            <a:r>
              <a:rPr lang="cs-CZ" altLang="cs-CZ" dirty="0" smtClean="0"/>
              <a:t> use to a </a:t>
            </a:r>
            <a:r>
              <a:rPr lang="cs-CZ" altLang="cs-CZ" dirty="0" err="1" smtClean="0"/>
              <a:t>communication</a:t>
            </a:r>
            <a:r>
              <a:rPr lang="cs-CZ" altLang="cs-CZ" dirty="0" smtClean="0"/>
              <a:t> in a </a:t>
            </a:r>
            <a:r>
              <a:rPr lang="cs-CZ" altLang="cs-CZ" dirty="0" err="1" smtClean="0"/>
              <a:t>social</a:t>
            </a:r>
            <a:r>
              <a:rPr lang="cs-CZ" altLang="cs-CZ" dirty="0" smtClean="0"/>
              <a:t> </a:t>
            </a:r>
            <a:r>
              <a:rPr lang="cs-CZ" altLang="cs-CZ" dirty="0" err="1" smtClean="0"/>
              <a:t>environment</a:t>
            </a:r>
            <a:r>
              <a:rPr lang="cs-CZ" altLang="cs-CZ" dirty="0" smtClean="0"/>
              <a:t>)</a:t>
            </a:r>
            <a:endParaRPr lang="cs-CZ" altLang="cs-CZ" dirty="0" smtClean="0"/>
          </a:p>
          <a:p>
            <a:pPr>
              <a:lnSpc>
                <a:spcPct val="80000"/>
              </a:lnSpc>
              <a:buNone/>
            </a:pPr>
            <a:endParaRPr lang="cs-CZ" altLang="cs-CZ" dirty="0" smtClean="0"/>
          </a:p>
          <a:p>
            <a:pPr>
              <a:lnSpc>
                <a:spcPct val="80000"/>
              </a:lnSpc>
              <a:buNone/>
            </a:pPr>
            <a:r>
              <a:rPr lang="cs-CZ" altLang="cs-CZ" b="1" dirty="0" err="1" smtClean="0"/>
              <a:t>The</a:t>
            </a:r>
            <a:r>
              <a:rPr lang="cs-CZ" altLang="cs-CZ" b="1" dirty="0" smtClean="0"/>
              <a:t> </a:t>
            </a:r>
            <a:r>
              <a:rPr lang="cs-CZ" altLang="cs-CZ" b="1" dirty="0" err="1" smtClean="0"/>
              <a:t>border</a:t>
            </a:r>
            <a:r>
              <a:rPr lang="cs-CZ" altLang="cs-CZ" b="1" dirty="0" smtClean="0"/>
              <a:t> </a:t>
            </a:r>
            <a:r>
              <a:rPr lang="cs-CZ" altLang="cs-CZ" b="1" dirty="0" err="1" smtClean="0"/>
              <a:t>of</a:t>
            </a:r>
            <a:r>
              <a:rPr lang="cs-CZ" altLang="cs-CZ" b="1" dirty="0" smtClean="0"/>
              <a:t> a </a:t>
            </a:r>
            <a:r>
              <a:rPr lang="cs-CZ" altLang="cs-CZ" b="1" dirty="0" err="1" smtClean="0"/>
              <a:t>physiological</a:t>
            </a:r>
            <a:r>
              <a:rPr lang="cs-CZ" altLang="cs-CZ" b="1" dirty="0" smtClean="0"/>
              <a:t> </a:t>
            </a:r>
            <a:r>
              <a:rPr lang="cs-CZ" altLang="cs-CZ" b="1" dirty="0" err="1" smtClean="0"/>
              <a:t>taciturnity</a:t>
            </a:r>
            <a:r>
              <a:rPr lang="cs-CZ" altLang="cs-CZ" b="1" dirty="0" smtClean="0"/>
              <a:t> (</a:t>
            </a:r>
            <a:r>
              <a:rPr lang="cs-CZ" b="1" dirty="0" err="1" smtClean="0"/>
              <a:t>incommunicativeness</a:t>
            </a:r>
            <a:r>
              <a:rPr lang="cs-CZ" b="1" dirty="0" smtClean="0"/>
              <a:t>) - </a:t>
            </a:r>
            <a:r>
              <a:rPr lang="cs-CZ" altLang="cs-CZ" b="1" dirty="0" smtClean="0"/>
              <a:t>cca 3rd </a:t>
            </a:r>
            <a:r>
              <a:rPr lang="cs-CZ" altLang="cs-CZ" b="1" dirty="0" err="1" smtClean="0"/>
              <a:t>year</a:t>
            </a:r>
            <a:r>
              <a:rPr lang="cs-CZ" altLang="cs-CZ" b="1" dirty="0" smtClean="0"/>
              <a:t> </a:t>
            </a:r>
            <a:r>
              <a:rPr lang="cs-CZ" altLang="cs-CZ" b="1" dirty="0" err="1" smtClean="0"/>
              <a:t>of</a:t>
            </a:r>
            <a:r>
              <a:rPr lang="cs-CZ" altLang="cs-CZ" b="1" dirty="0" smtClean="0"/>
              <a:t> </a:t>
            </a:r>
            <a:r>
              <a:rPr lang="cs-CZ" altLang="cs-CZ" b="1" dirty="0" err="1" smtClean="0"/>
              <a:t>an</a:t>
            </a:r>
            <a:r>
              <a:rPr lang="cs-CZ" altLang="cs-CZ" b="1" dirty="0" smtClean="0"/>
              <a:t> </a:t>
            </a:r>
            <a:r>
              <a:rPr lang="cs-CZ" altLang="cs-CZ" b="1" dirty="0" err="1" smtClean="0"/>
              <a:t>age</a:t>
            </a:r>
            <a:r>
              <a:rPr lang="cs-CZ" altLang="cs-CZ" b="1" dirty="0" smtClean="0"/>
              <a:t>!</a:t>
            </a:r>
            <a:endParaRPr lang="cs-CZ" altLang="cs-CZ" b="1" dirty="0"/>
          </a:p>
        </p:txBody>
      </p:sp>
    </p:spTree>
    <p:extLst>
      <p:ext uri="{BB962C8B-B14F-4D97-AF65-F5344CB8AC3E}">
        <p14:creationId xmlns:p14="http://schemas.microsoft.com/office/powerpoint/2010/main" val="21161766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dirty="0" err="1" smtClean="0"/>
              <a:t>Genereal</a:t>
            </a:r>
            <a:r>
              <a:rPr lang="cs-CZ" altLang="cs-CZ" dirty="0" smtClean="0"/>
              <a:t> </a:t>
            </a:r>
            <a:r>
              <a:rPr lang="cs-CZ" altLang="cs-CZ" dirty="0" err="1" smtClean="0"/>
              <a:t>about</a:t>
            </a:r>
            <a:r>
              <a:rPr lang="cs-CZ" altLang="cs-CZ" dirty="0" smtClean="0"/>
              <a:t> a </a:t>
            </a:r>
            <a:r>
              <a:rPr lang="cs-CZ" altLang="cs-CZ" dirty="0" err="1" smtClean="0"/>
              <a:t>speech</a:t>
            </a:r>
            <a:r>
              <a:rPr lang="cs-CZ" altLang="cs-CZ" dirty="0" smtClean="0"/>
              <a:t> </a:t>
            </a:r>
            <a:r>
              <a:rPr lang="cs-CZ" altLang="cs-CZ" dirty="0" err="1" smtClean="0"/>
              <a:t>ontogeny</a:t>
            </a:r>
            <a:endParaRPr lang="cs-CZ" altLang="cs-CZ" dirty="0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90688"/>
            <a:ext cx="12029090" cy="4978672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</a:pPr>
            <a:r>
              <a:rPr lang="cs-CZ" altLang="cs-CZ" sz="2000" b="1" u="sng" dirty="0" err="1" smtClean="0"/>
              <a:t>Before</a:t>
            </a:r>
            <a:r>
              <a:rPr lang="cs-CZ" altLang="cs-CZ" sz="2000" b="1" u="sng" dirty="0" smtClean="0"/>
              <a:t> </a:t>
            </a:r>
            <a:r>
              <a:rPr lang="cs-CZ" altLang="cs-CZ" sz="2000" b="1" u="sng" dirty="0" err="1" smtClean="0"/>
              <a:t>speech</a:t>
            </a:r>
            <a:r>
              <a:rPr lang="cs-CZ" altLang="cs-CZ" sz="2000" b="1" u="sng" dirty="0" smtClean="0"/>
              <a:t> </a:t>
            </a:r>
            <a:r>
              <a:rPr lang="cs-CZ" altLang="cs-CZ" sz="2000" b="1" u="sng" dirty="0" err="1" smtClean="0"/>
              <a:t>stages</a:t>
            </a:r>
            <a:endParaRPr lang="cs-CZ" altLang="cs-CZ" sz="2000" b="1" u="sng" dirty="0"/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cs-CZ" altLang="cs-CZ" sz="2000" b="1" dirty="0" smtClean="0"/>
              <a:t>Period </a:t>
            </a:r>
            <a:r>
              <a:rPr lang="cs-CZ" altLang="cs-CZ" sz="2000" b="1" dirty="0" err="1" smtClean="0"/>
              <a:t>of</a:t>
            </a:r>
            <a:r>
              <a:rPr lang="cs-CZ" altLang="cs-CZ" sz="2000" b="1" dirty="0" smtClean="0"/>
              <a:t> </a:t>
            </a:r>
            <a:r>
              <a:rPr lang="cs-CZ" altLang="cs-CZ" sz="2000" b="1" dirty="0" err="1" smtClean="0"/>
              <a:t>screaming</a:t>
            </a:r>
            <a:r>
              <a:rPr lang="cs-CZ" altLang="cs-CZ" sz="2000" b="1" dirty="0" smtClean="0"/>
              <a:t> and </a:t>
            </a:r>
            <a:r>
              <a:rPr lang="cs-CZ" altLang="cs-CZ" sz="2000" b="1" dirty="0" err="1" smtClean="0"/>
              <a:t>crying</a:t>
            </a:r>
            <a:r>
              <a:rPr lang="cs-CZ" altLang="cs-CZ" sz="2000" b="1" dirty="0" smtClean="0"/>
              <a:t> </a:t>
            </a:r>
            <a:r>
              <a:rPr lang="cs-CZ" altLang="cs-CZ" sz="2000" dirty="0" smtClean="0"/>
              <a:t>(</a:t>
            </a:r>
            <a:r>
              <a:rPr lang="cs-CZ" altLang="cs-CZ" sz="2000" dirty="0" err="1" smtClean="0"/>
              <a:t>until</a:t>
            </a:r>
            <a:r>
              <a:rPr lang="cs-CZ" altLang="cs-CZ" sz="2000" dirty="0" smtClean="0"/>
              <a:t> </a:t>
            </a:r>
            <a:r>
              <a:rPr lang="cs-CZ" altLang="cs-CZ" sz="2000" dirty="0" err="1" smtClean="0"/>
              <a:t>the</a:t>
            </a:r>
            <a:r>
              <a:rPr lang="cs-CZ" altLang="cs-CZ" sz="2000" dirty="0" smtClean="0"/>
              <a:t> end </a:t>
            </a:r>
            <a:r>
              <a:rPr lang="cs-CZ" altLang="cs-CZ" sz="2000" dirty="0" err="1" smtClean="0"/>
              <a:t>of</a:t>
            </a:r>
            <a:r>
              <a:rPr lang="cs-CZ" altLang="cs-CZ" sz="2000" dirty="0" smtClean="0"/>
              <a:t> 6th </a:t>
            </a:r>
            <a:r>
              <a:rPr lang="cs-CZ" altLang="cs-CZ" sz="2000" dirty="0" err="1" smtClean="0"/>
              <a:t>week</a:t>
            </a:r>
            <a:r>
              <a:rPr lang="cs-CZ" altLang="cs-CZ" sz="2000" dirty="0" smtClean="0"/>
              <a:t>) </a:t>
            </a:r>
            <a:r>
              <a:rPr lang="cs-CZ" altLang="cs-CZ" sz="2000" dirty="0"/>
              <a:t>– </a:t>
            </a:r>
            <a:r>
              <a:rPr lang="cs-CZ" altLang="cs-CZ" sz="2000" dirty="0" err="1" smtClean="0"/>
              <a:t>physiological</a:t>
            </a:r>
            <a:r>
              <a:rPr lang="cs-CZ" altLang="cs-CZ" sz="2000" dirty="0" smtClean="0"/>
              <a:t> reflex, </a:t>
            </a:r>
            <a:r>
              <a:rPr lang="cs-CZ" altLang="cs-CZ" sz="2000" dirty="0" err="1" smtClean="0"/>
              <a:t>further</a:t>
            </a:r>
            <a:r>
              <a:rPr lang="cs-CZ" altLang="cs-CZ" sz="2000" dirty="0" smtClean="0"/>
              <a:t> a </a:t>
            </a:r>
            <a:r>
              <a:rPr lang="cs-CZ" altLang="cs-CZ" sz="2000" dirty="0" err="1" smtClean="0"/>
              <a:t>signal</a:t>
            </a:r>
            <a:r>
              <a:rPr lang="cs-CZ" altLang="cs-CZ" sz="2000" dirty="0" smtClean="0"/>
              <a:t> </a:t>
            </a:r>
            <a:r>
              <a:rPr lang="cs-CZ" altLang="cs-CZ" sz="2000" dirty="0" err="1" smtClean="0"/>
              <a:t>sense</a:t>
            </a:r>
            <a:endParaRPr lang="cs-CZ" altLang="cs-CZ" sz="2000" dirty="0" smtClean="0"/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cs-CZ" altLang="cs-CZ" sz="2000" b="1" dirty="0" smtClean="0"/>
              <a:t>Period </a:t>
            </a:r>
            <a:r>
              <a:rPr lang="cs-CZ" altLang="cs-CZ" sz="2000" b="1" dirty="0" err="1" smtClean="0"/>
              <a:t>of</a:t>
            </a:r>
            <a:r>
              <a:rPr lang="cs-CZ" altLang="cs-CZ" sz="2000" b="1" dirty="0" smtClean="0"/>
              <a:t> </a:t>
            </a:r>
            <a:r>
              <a:rPr lang="cs-CZ" altLang="cs-CZ" sz="2000" b="1" dirty="0" err="1" smtClean="0"/>
              <a:t>gurgling</a:t>
            </a:r>
            <a:r>
              <a:rPr lang="cs-CZ" altLang="cs-CZ" sz="2000" b="1" dirty="0" smtClean="0"/>
              <a:t> </a:t>
            </a:r>
            <a:r>
              <a:rPr lang="cs-CZ" altLang="cs-CZ" sz="2000" dirty="0"/>
              <a:t>(</a:t>
            </a:r>
            <a:r>
              <a:rPr lang="cs-CZ" altLang="cs-CZ" sz="2000" dirty="0" err="1"/>
              <a:t>until</a:t>
            </a:r>
            <a:r>
              <a:rPr lang="cs-CZ" altLang="cs-CZ" sz="2000" dirty="0"/>
              <a:t> </a:t>
            </a:r>
            <a:r>
              <a:rPr lang="cs-CZ" altLang="cs-CZ" sz="2000" dirty="0" err="1"/>
              <a:t>the</a:t>
            </a:r>
            <a:r>
              <a:rPr lang="cs-CZ" altLang="cs-CZ" sz="2000" dirty="0"/>
              <a:t> end </a:t>
            </a:r>
            <a:r>
              <a:rPr lang="cs-CZ" altLang="cs-CZ" sz="2000" dirty="0" err="1" smtClean="0"/>
              <a:t>of</a:t>
            </a:r>
            <a:r>
              <a:rPr lang="cs-CZ" altLang="cs-CZ" sz="2000" dirty="0" smtClean="0"/>
              <a:t> 2nd </a:t>
            </a:r>
            <a:r>
              <a:rPr lang="cs-CZ" altLang="cs-CZ" sz="2000" dirty="0" smtClean="0"/>
              <a:t> </a:t>
            </a:r>
            <a:r>
              <a:rPr lang="cs-CZ" altLang="cs-CZ" sz="2000" dirty="0" err="1" smtClean="0"/>
              <a:t>month</a:t>
            </a:r>
            <a:r>
              <a:rPr lang="cs-CZ" altLang="cs-CZ" sz="2000" dirty="0" smtClean="0"/>
              <a:t>) </a:t>
            </a:r>
            <a:r>
              <a:rPr lang="cs-CZ" altLang="cs-CZ" sz="2000" dirty="0"/>
              <a:t>– </a:t>
            </a:r>
            <a:r>
              <a:rPr lang="cs-CZ" altLang="cs-CZ" sz="2000" dirty="0" err="1" smtClean="0"/>
              <a:t>simple</a:t>
            </a:r>
            <a:r>
              <a:rPr lang="cs-CZ" altLang="cs-CZ" sz="2000" dirty="0" smtClean="0"/>
              <a:t> </a:t>
            </a:r>
            <a:r>
              <a:rPr lang="cs-CZ" altLang="cs-CZ" sz="2000" dirty="0" err="1" smtClean="0"/>
              <a:t>voices</a:t>
            </a:r>
            <a:r>
              <a:rPr lang="cs-CZ" altLang="cs-CZ" sz="2000" dirty="0" smtClean="0"/>
              <a:t>, </a:t>
            </a:r>
            <a:r>
              <a:rPr lang="cs-CZ" altLang="cs-CZ" sz="2000" dirty="0" err="1" smtClean="0"/>
              <a:t>mainly</a:t>
            </a:r>
            <a:r>
              <a:rPr lang="cs-CZ" altLang="cs-CZ" sz="2000" dirty="0" smtClean="0"/>
              <a:t> </a:t>
            </a:r>
            <a:r>
              <a:rPr lang="cs-CZ" altLang="cs-CZ" sz="2000" dirty="0" err="1" smtClean="0"/>
              <a:t>vowels</a:t>
            </a:r>
            <a:r>
              <a:rPr lang="cs-CZ" altLang="cs-CZ" sz="2000" dirty="0" smtClean="0"/>
              <a:t> (= </a:t>
            </a:r>
            <a:r>
              <a:rPr lang="cs-CZ" altLang="cs-CZ" sz="2000" dirty="0" err="1" smtClean="0"/>
              <a:t>good</a:t>
            </a:r>
            <a:r>
              <a:rPr lang="cs-CZ" altLang="cs-CZ" sz="2000" dirty="0" smtClean="0"/>
              <a:t> </a:t>
            </a:r>
            <a:r>
              <a:rPr lang="cs-CZ" altLang="cs-CZ" sz="2000" dirty="0" err="1" smtClean="0"/>
              <a:t>mood</a:t>
            </a:r>
            <a:endParaRPr lang="cs-CZ" altLang="cs-CZ" sz="2000" dirty="0"/>
          </a:p>
          <a:p>
            <a:pPr>
              <a:lnSpc>
                <a:spcPct val="80000"/>
              </a:lnSpc>
              <a:buFontTx/>
              <a:buChar char="-"/>
            </a:pPr>
            <a:r>
              <a:rPr lang="cs-CZ" altLang="cs-CZ" sz="2000" b="1" dirty="0"/>
              <a:t>Period </a:t>
            </a:r>
            <a:r>
              <a:rPr lang="cs-CZ" altLang="cs-CZ" sz="2000" b="1" dirty="0" err="1" smtClean="0"/>
              <a:t>of</a:t>
            </a:r>
            <a:r>
              <a:rPr lang="cs-CZ" altLang="cs-CZ" sz="2000" b="1" dirty="0" smtClean="0"/>
              <a:t> </a:t>
            </a:r>
            <a:r>
              <a:rPr lang="cs-CZ" altLang="cs-CZ" sz="2000" b="1" dirty="0" err="1" smtClean="0"/>
              <a:t>babbling</a:t>
            </a:r>
            <a:r>
              <a:rPr lang="cs-CZ" altLang="cs-CZ" sz="2000" b="1" dirty="0" smtClean="0"/>
              <a:t> </a:t>
            </a:r>
            <a:r>
              <a:rPr lang="cs-CZ" altLang="cs-CZ" sz="2000" dirty="0"/>
              <a:t>(</a:t>
            </a:r>
            <a:r>
              <a:rPr lang="cs-CZ" altLang="cs-CZ" sz="2000" dirty="0" err="1"/>
              <a:t>until</a:t>
            </a:r>
            <a:r>
              <a:rPr lang="cs-CZ" altLang="cs-CZ" sz="2000" dirty="0"/>
              <a:t> </a:t>
            </a:r>
            <a:r>
              <a:rPr lang="cs-CZ" altLang="cs-CZ" sz="2000" dirty="0" err="1"/>
              <a:t>the</a:t>
            </a:r>
            <a:r>
              <a:rPr lang="cs-CZ" altLang="cs-CZ" sz="2000" dirty="0"/>
              <a:t> end </a:t>
            </a:r>
            <a:r>
              <a:rPr lang="cs-CZ" altLang="cs-CZ" sz="2000" dirty="0" err="1" smtClean="0"/>
              <a:t>of</a:t>
            </a:r>
            <a:r>
              <a:rPr lang="cs-CZ" altLang="cs-CZ" sz="2000" dirty="0" smtClean="0"/>
              <a:t> 1st</a:t>
            </a:r>
            <a:r>
              <a:rPr lang="cs-CZ" altLang="cs-CZ" sz="2000" dirty="0" smtClean="0"/>
              <a:t> </a:t>
            </a:r>
            <a:r>
              <a:rPr lang="cs-CZ" altLang="cs-CZ" sz="2000" dirty="0" err="1" smtClean="0"/>
              <a:t>year</a:t>
            </a:r>
            <a:r>
              <a:rPr lang="cs-CZ" altLang="cs-CZ" sz="2000" dirty="0" smtClean="0"/>
              <a:t>) </a:t>
            </a:r>
            <a:r>
              <a:rPr lang="cs-CZ" altLang="cs-CZ" sz="2000" dirty="0"/>
              <a:t>– </a:t>
            </a:r>
            <a:r>
              <a:rPr lang="cs-CZ" altLang="cs-CZ" sz="2000" dirty="0" err="1" smtClean="0"/>
              <a:t>imitation</a:t>
            </a:r>
            <a:r>
              <a:rPr lang="cs-CZ" altLang="cs-CZ" sz="2000" dirty="0" smtClean="0"/>
              <a:t>, </a:t>
            </a:r>
            <a:r>
              <a:rPr lang="cs-CZ" altLang="cs-CZ" sz="2000" dirty="0" err="1" smtClean="0"/>
              <a:t>preparation</a:t>
            </a:r>
            <a:r>
              <a:rPr lang="cs-CZ" altLang="cs-CZ" sz="2000" dirty="0" smtClean="0"/>
              <a:t> to </a:t>
            </a:r>
            <a:r>
              <a:rPr lang="cs-CZ" altLang="cs-CZ" sz="2000" dirty="0" err="1" smtClean="0"/>
              <a:t>an</a:t>
            </a:r>
            <a:r>
              <a:rPr lang="cs-CZ" altLang="cs-CZ" sz="2000" dirty="0" smtClean="0"/>
              <a:t> </a:t>
            </a:r>
            <a:r>
              <a:rPr lang="cs-CZ" altLang="cs-CZ" sz="2000" dirty="0" err="1" smtClean="0"/>
              <a:t>articulation</a:t>
            </a:r>
            <a:endParaRPr lang="cs-CZ" altLang="cs-CZ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000" b="1" dirty="0" err="1" smtClean="0"/>
              <a:t>Treshold</a:t>
            </a:r>
            <a:r>
              <a:rPr lang="cs-CZ" altLang="cs-CZ" sz="2000" b="1" dirty="0" smtClean="0"/>
              <a:t> </a:t>
            </a:r>
            <a:r>
              <a:rPr lang="cs-CZ" altLang="cs-CZ" sz="2000" b="1" dirty="0" err="1" smtClean="0"/>
              <a:t>of</a:t>
            </a:r>
            <a:r>
              <a:rPr lang="cs-CZ" altLang="cs-CZ" sz="2000" b="1" dirty="0" smtClean="0"/>
              <a:t> </a:t>
            </a:r>
            <a:r>
              <a:rPr lang="cs-CZ" altLang="cs-CZ" sz="2000" b="1" dirty="0" err="1" smtClean="0"/>
              <a:t>understanding</a:t>
            </a:r>
            <a:r>
              <a:rPr lang="cs-CZ" altLang="cs-CZ" sz="2000" dirty="0" smtClean="0"/>
              <a:t> </a:t>
            </a:r>
            <a:r>
              <a:rPr lang="cs-CZ" altLang="cs-CZ" sz="2000" dirty="0"/>
              <a:t>– </a:t>
            </a:r>
            <a:r>
              <a:rPr lang="cs-CZ" altLang="cs-CZ" sz="2000" dirty="0" err="1" smtClean="0"/>
              <a:t>reaction</a:t>
            </a:r>
            <a:r>
              <a:rPr lang="cs-CZ" altLang="cs-CZ" sz="2000" dirty="0" smtClean="0"/>
              <a:t> to </a:t>
            </a:r>
            <a:r>
              <a:rPr lang="cs-CZ" altLang="cs-CZ" sz="2000" dirty="0" err="1" smtClean="0"/>
              <a:t>an</a:t>
            </a:r>
            <a:r>
              <a:rPr lang="cs-CZ" altLang="cs-CZ" sz="2000" dirty="0" smtClean="0"/>
              <a:t> </a:t>
            </a:r>
            <a:r>
              <a:rPr lang="cs-CZ" altLang="cs-CZ" sz="2000" dirty="0" err="1" smtClean="0"/>
              <a:t>understanding</a:t>
            </a:r>
            <a:r>
              <a:rPr lang="cs-CZ" altLang="cs-CZ" sz="2000" dirty="0" smtClean="0"/>
              <a:t> to a </a:t>
            </a:r>
            <a:r>
              <a:rPr lang="cs-CZ" altLang="cs-CZ" sz="2000" dirty="0" err="1" smtClean="0"/>
              <a:t>sense</a:t>
            </a:r>
            <a:r>
              <a:rPr lang="cs-CZ" altLang="cs-CZ" sz="2000" dirty="0" smtClean="0"/>
              <a:t> </a:t>
            </a:r>
            <a:r>
              <a:rPr lang="cs-CZ" altLang="cs-CZ" sz="2000" dirty="0" err="1" smtClean="0"/>
              <a:t>of</a:t>
            </a:r>
            <a:r>
              <a:rPr lang="cs-CZ" altLang="cs-CZ" sz="2000" dirty="0" smtClean="0"/>
              <a:t> a </a:t>
            </a:r>
            <a:r>
              <a:rPr lang="cs-CZ" altLang="cs-CZ" sz="2000" dirty="0" err="1" smtClean="0"/>
              <a:t>speech</a:t>
            </a:r>
            <a:r>
              <a:rPr lang="cs-CZ" altLang="cs-CZ" sz="2000" dirty="0" smtClean="0"/>
              <a:t> </a:t>
            </a:r>
            <a:r>
              <a:rPr lang="cs-CZ" altLang="cs-CZ" sz="2000" dirty="0" err="1" smtClean="0"/>
              <a:t>of</a:t>
            </a:r>
            <a:r>
              <a:rPr lang="cs-CZ" altLang="cs-CZ" sz="2000" dirty="0" smtClean="0"/>
              <a:t> </a:t>
            </a:r>
            <a:r>
              <a:rPr lang="cs-CZ" altLang="cs-CZ" sz="2000" dirty="0" err="1" smtClean="0"/>
              <a:t>other</a:t>
            </a:r>
            <a:r>
              <a:rPr lang="cs-CZ" altLang="cs-CZ" sz="2000" dirty="0" smtClean="0"/>
              <a:t> </a:t>
            </a:r>
            <a:r>
              <a:rPr lang="cs-CZ" altLang="cs-CZ" sz="2000" dirty="0" err="1" smtClean="0"/>
              <a:t>peopple</a:t>
            </a:r>
            <a:r>
              <a:rPr lang="cs-CZ" altLang="cs-CZ" sz="2000" dirty="0" smtClean="0"/>
              <a:t>, </a:t>
            </a:r>
            <a:r>
              <a:rPr lang="cs-CZ" altLang="cs-CZ" sz="2000" dirty="0" err="1" smtClean="0"/>
              <a:t>primary</a:t>
            </a:r>
            <a:r>
              <a:rPr lang="cs-CZ" altLang="cs-CZ" sz="2000" dirty="0" smtClean="0"/>
              <a:t> a  </a:t>
            </a:r>
            <a:r>
              <a:rPr lang="cs-CZ" altLang="cs-CZ" sz="2000" dirty="0" err="1" smtClean="0"/>
              <a:t>reaction</a:t>
            </a:r>
            <a:r>
              <a:rPr lang="cs-CZ" altLang="cs-CZ" sz="2000" dirty="0" smtClean="0"/>
              <a:t> to a </a:t>
            </a:r>
            <a:r>
              <a:rPr lang="cs-CZ" altLang="cs-CZ" sz="2000" dirty="0" err="1" smtClean="0"/>
              <a:t>speech</a:t>
            </a:r>
            <a:r>
              <a:rPr lang="cs-CZ" altLang="cs-CZ" sz="2000" dirty="0" smtClean="0"/>
              <a:t> </a:t>
            </a:r>
            <a:r>
              <a:rPr lang="cs-CZ" altLang="cs-CZ" sz="2000" dirty="0" err="1" smtClean="0"/>
              <a:t>melody</a:t>
            </a:r>
            <a:endParaRPr lang="cs-CZ" altLang="cs-CZ" sz="2000" dirty="0"/>
          </a:p>
          <a:p>
            <a:pPr>
              <a:lnSpc>
                <a:spcPct val="80000"/>
              </a:lnSpc>
              <a:buNone/>
            </a:pPr>
            <a:r>
              <a:rPr lang="cs-CZ" altLang="cs-CZ" sz="2000" b="1" dirty="0" err="1"/>
              <a:t>Treshold</a:t>
            </a:r>
            <a:r>
              <a:rPr lang="cs-CZ" altLang="cs-CZ" sz="2000" b="1" dirty="0"/>
              <a:t> </a:t>
            </a:r>
            <a:r>
              <a:rPr lang="cs-CZ" altLang="cs-CZ" sz="2000" b="1" dirty="0" err="1" smtClean="0"/>
              <a:t>of</a:t>
            </a:r>
            <a:r>
              <a:rPr lang="cs-CZ" altLang="cs-CZ" sz="2000" b="1" dirty="0" smtClean="0"/>
              <a:t> </a:t>
            </a:r>
            <a:r>
              <a:rPr lang="cs-CZ" altLang="cs-CZ" sz="2000" b="1" dirty="0" err="1" smtClean="0"/>
              <a:t>speeking</a:t>
            </a:r>
            <a:r>
              <a:rPr lang="cs-CZ" altLang="cs-CZ" sz="2000" dirty="0" smtClean="0"/>
              <a:t> </a:t>
            </a:r>
            <a:r>
              <a:rPr lang="cs-CZ" altLang="cs-CZ" sz="2000" dirty="0"/>
              <a:t>– </a:t>
            </a:r>
            <a:r>
              <a:rPr lang="cs-CZ" altLang="cs-CZ" sz="2000" dirty="0" err="1" smtClean="0"/>
              <a:t>first</a:t>
            </a:r>
            <a:r>
              <a:rPr lang="cs-CZ" altLang="cs-CZ" sz="2000" dirty="0" smtClean="0"/>
              <a:t> </a:t>
            </a:r>
            <a:r>
              <a:rPr lang="cs-CZ" altLang="cs-CZ" sz="2000" dirty="0" err="1" smtClean="0"/>
              <a:t>understable</a:t>
            </a:r>
            <a:r>
              <a:rPr lang="cs-CZ" altLang="cs-CZ" sz="2000" dirty="0" smtClean="0"/>
              <a:t> </a:t>
            </a:r>
            <a:r>
              <a:rPr lang="cs-CZ" altLang="cs-CZ" sz="2000" dirty="0" err="1" smtClean="0"/>
              <a:t>words</a:t>
            </a:r>
            <a:r>
              <a:rPr lang="cs-CZ" altLang="cs-CZ" sz="2000" dirty="0" smtClean="0"/>
              <a:t>, </a:t>
            </a:r>
            <a:r>
              <a:rPr lang="cs-CZ" altLang="cs-CZ" sz="2000" dirty="0" err="1" smtClean="0"/>
              <a:t>effort</a:t>
            </a:r>
            <a:r>
              <a:rPr lang="cs-CZ" altLang="cs-CZ" sz="2000" dirty="0" smtClean="0"/>
              <a:t> and </a:t>
            </a:r>
            <a:r>
              <a:rPr lang="cs-CZ" altLang="cs-CZ" sz="2000" dirty="0" err="1" smtClean="0"/>
              <a:t>attempts</a:t>
            </a:r>
            <a:r>
              <a:rPr lang="cs-CZ" altLang="cs-CZ" sz="2000" dirty="0" smtClean="0"/>
              <a:t> to a </a:t>
            </a:r>
            <a:r>
              <a:rPr lang="cs-CZ" altLang="cs-CZ" sz="2000" dirty="0" err="1" smtClean="0"/>
              <a:t>speaking</a:t>
            </a:r>
            <a:endParaRPr lang="cs-CZ" altLang="cs-CZ" sz="2000" dirty="0"/>
          </a:p>
          <a:p>
            <a:pPr eaLnBrk="1" hangingPunct="1">
              <a:lnSpc>
                <a:spcPct val="80000"/>
              </a:lnSpc>
            </a:pPr>
            <a:r>
              <a:rPr lang="cs-CZ" altLang="cs-CZ" sz="2000" b="1" u="sng" dirty="0" err="1" smtClean="0"/>
              <a:t>Developmental</a:t>
            </a:r>
            <a:r>
              <a:rPr lang="cs-CZ" altLang="cs-CZ" sz="2000" b="1" u="sng" dirty="0" smtClean="0"/>
              <a:t> </a:t>
            </a:r>
            <a:r>
              <a:rPr lang="cs-CZ" altLang="cs-CZ" sz="2000" b="1" u="sng" dirty="0" err="1" smtClean="0"/>
              <a:t>stages</a:t>
            </a:r>
            <a:r>
              <a:rPr lang="cs-CZ" altLang="cs-CZ" sz="2000" b="1" u="sng" dirty="0" smtClean="0"/>
              <a:t> </a:t>
            </a:r>
            <a:r>
              <a:rPr lang="cs-CZ" altLang="cs-CZ" sz="2000" b="1" u="sng" dirty="0" err="1" smtClean="0"/>
              <a:t>of</a:t>
            </a:r>
            <a:r>
              <a:rPr lang="cs-CZ" altLang="cs-CZ" sz="2000" b="1" u="sng" dirty="0" smtClean="0"/>
              <a:t> a </a:t>
            </a:r>
            <a:r>
              <a:rPr lang="cs-CZ" altLang="cs-CZ" sz="2000" b="1" u="sng" dirty="0" err="1" smtClean="0"/>
              <a:t>speech</a:t>
            </a:r>
            <a:endParaRPr lang="cs-CZ" altLang="cs-CZ" sz="2000" b="1" u="sng" dirty="0"/>
          </a:p>
          <a:p>
            <a:pPr>
              <a:lnSpc>
                <a:spcPct val="80000"/>
              </a:lnSpc>
              <a:buFontTx/>
              <a:buChar char="-"/>
            </a:pPr>
            <a:r>
              <a:rPr lang="cs-CZ" altLang="cs-CZ" sz="2000" b="1" dirty="0" err="1" smtClean="0"/>
              <a:t>Emotionally</a:t>
            </a:r>
            <a:r>
              <a:rPr lang="cs-CZ" altLang="cs-CZ" sz="2000" b="1" dirty="0" smtClean="0"/>
              <a:t> </a:t>
            </a:r>
            <a:r>
              <a:rPr lang="cs-CZ" altLang="cs-CZ" sz="2000" b="1" dirty="0" err="1" smtClean="0"/>
              <a:t>volitive</a:t>
            </a:r>
            <a:r>
              <a:rPr lang="cs-CZ" altLang="cs-CZ" sz="2000" b="1" dirty="0" smtClean="0"/>
              <a:t> period </a:t>
            </a:r>
            <a:r>
              <a:rPr lang="cs-CZ" altLang="cs-CZ" sz="2000" dirty="0" smtClean="0"/>
              <a:t>(</a:t>
            </a:r>
            <a:r>
              <a:rPr lang="cs-CZ" altLang="cs-CZ" sz="2000" dirty="0" err="1" smtClean="0"/>
              <a:t>until</a:t>
            </a:r>
            <a:r>
              <a:rPr lang="cs-CZ" altLang="cs-CZ" sz="2000" dirty="0" smtClean="0"/>
              <a:t> </a:t>
            </a:r>
            <a:r>
              <a:rPr lang="cs-CZ" altLang="cs-CZ" sz="2000" dirty="0" err="1"/>
              <a:t>the</a:t>
            </a:r>
            <a:r>
              <a:rPr lang="cs-CZ" altLang="cs-CZ" sz="2000" dirty="0"/>
              <a:t> end </a:t>
            </a:r>
            <a:r>
              <a:rPr lang="cs-CZ" altLang="cs-CZ" sz="2000" dirty="0" err="1"/>
              <a:t>of</a:t>
            </a:r>
            <a:r>
              <a:rPr lang="cs-CZ" altLang="cs-CZ" sz="2000" dirty="0"/>
              <a:t> </a:t>
            </a:r>
            <a:r>
              <a:rPr lang="cs-CZ" altLang="cs-CZ" sz="2000" dirty="0" smtClean="0"/>
              <a:t>2nd </a:t>
            </a:r>
            <a:r>
              <a:rPr lang="cs-CZ" altLang="cs-CZ" sz="2000" dirty="0" err="1"/>
              <a:t>year</a:t>
            </a:r>
            <a:r>
              <a:rPr lang="cs-CZ" altLang="cs-CZ" sz="2000" dirty="0"/>
              <a:t>) </a:t>
            </a:r>
            <a:r>
              <a:rPr lang="cs-CZ" altLang="cs-CZ" sz="2000" dirty="0"/>
              <a:t>– </a:t>
            </a:r>
            <a:r>
              <a:rPr lang="cs-CZ" altLang="cs-CZ" sz="2000" dirty="0" err="1" smtClean="0"/>
              <a:t>expression</a:t>
            </a:r>
            <a:r>
              <a:rPr lang="cs-CZ" altLang="cs-CZ" sz="2000" dirty="0" smtClean="0"/>
              <a:t> </a:t>
            </a:r>
            <a:r>
              <a:rPr lang="cs-CZ" altLang="cs-CZ" sz="2000" dirty="0" err="1" smtClean="0"/>
              <a:t>of</a:t>
            </a:r>
            <a:r>
              <a:rPr lang="cs-CZ" altLang="cs-CZ" sz="2000" dirty="0" smtClean="0"/>
              <a:t> </a:t>
            </a:r>
            <a:r>
              <a:rPr lang="cs-CZ" altLang="cs-CZ" sz="2000" dirty="0" err="1" smtClean="0"/>
              <a:t>feelings</a:t>
            </a:r>
            <a:r>
              <a:rPr lang="cs-CZ" altLang="cs-CZ" sz="2000" dirty="0" smtClean="0"/>
              <a:t> and </a:t>
            </a:r>
            <a:r>
              <a:rPr lang="cs-CZ" altLang="cs-CZ" sz="2000" dirty="0" err="1" smtClean="0"/>
              <a:t>needs</a:t>
            </a:r>
            <a:r>
              <a:rPr lang="cs-CZ" altLang="cs-CZ" sz="2000" dirty="0" smtClean="0"/>
              <a:t>, </a:t>
            </a:r>
            <a:r>
              <a:rPr lang="cs-CZ" altLang="cs-CZ" sz="2000" dirty="0" err="1" smtClean="0"/>
              <a:t>one-word</a:t>
            </a:r>
            <a:r>
              <a:rPr lang="cs-CZ" altLang="cs-CZ" sz="2000" dirty="0" smtClean="0"/>
              <a:t> </a:t>
            </a:r>
            <a:r>
              <a:rPr lang="cs-CZ" altLang="cs-CZ" sz="2000" dirty="0" err="1" smtClean="0"/>
              <a:t>sentences</a:t>
            </a:r>
            <a:endParaRPr lang="cs-CZ" altLang="cs-CZ" sz="2000" dirty="0"/>
          </a:p>
          <a:p>
            <a:pPr>
              <a:lnSpc>
                <a:spcPct val="80000"/>
              </a:lnSpc>
              <a:buFontTx/>
              <a:buChar char="-"/>
            </a:pPr>
            <a:r>
              <a:rPr lang="cs-CZ" altLang="cs-CZ" sz="2000" b="1" dirty="0" err="1" smtClean="0"/>
              <a:t>Asociativelly</a:t>
            </a:r>
            <a:r>
              <a:rPr lang="cs-CZ" altLang="cs-CZ" sz="2000" b="1" dirty="0" smtClean="0"/>
              <a:t> </a:t>
            </a:r>
            <a:r>
              <a:rPr lang="cs-CZ" altLang="cs-CZ" sz="2000" b="1" dirty="0" err="1" smtClean="0"/>
              <a:t>reproductive</a:t>
            </a:r>
            <a:r>
              <a:rPr lang="cs-CZ" altLang="cs-CZ" sz="2000" b="1" dirty="0" smtClean="0"/>
              <a:t> period </a:t>
            </a:r>
            <a:r>
              <a:rPr lang="cs-CZ" altLang="cs-CZ" sz="2000" dirty="0" smtClean="0"/>
              <a:t>(</a:t>
            </a:r>
            <a:r>
              <a:rPr lang="cs-CZ" altLang="cs-CZ" sz="2000" dirty="0" err="1" smtClean="0"/>
              <a:t>until</a:t>
            </a:r>
            <a:r>
              <a:rPr lang="cs-CZ" altLang="cs-CZ" sz="2000" dirty="0" smtClean="0"/>
              <a:t> </a:t>
            </a:r>
            <a:r>
              <a:rPr lang="cs-CZ" altLang="cs-CZ" sz="2000" dirty="0" err="1"/>
              <a:t>the</a:t>
            </a:r>
            <a:r>
              <a:rPr lang="cs-CZ" altLang="cs-CZ" sz="2000" dirty="0"/>
              <a:t> end </a:t>
            </a:r>
            <a:r>
              <a:rPr lang="cs-CZ" altLang="cs-CZ" sz="2000" dirty="0" err="1"/>
              <a:t>of</a:t>
            </a:r>
            <a:r>
              <a:rPr lang="cs-CZ" altLang="cs-CZ" sz="2000" dirty="0"/>
              <a:t> </a:t>
            </a:r>
            <a:r>
              <a:rPr lang="cs-CZ" altLang="cs-CZ" sz="2000" dirty="0" smtClean="0"/>
              <a:t>3rd </a:t>
            </a:r>
            <a:r>
              <a:rPr lang="cs-CZ" altLang="cs-CZ" sz="2000" dirty="0" err="1"/>
              <a:t>year</a:t>
            </a:r>
            <a:r>
              <a:rPr lang="cs-CZ" altLang="cs-CZ" sz="2000" dirty="0"/>
              <a:t>) </a:t>
            </a:r>
            <a:r>
              <a:rPr lang="cs-CZ" altLang="cs-CZ" sz="2000" dirty="0"/>
              <a:t>– </a:t>
            </a:r>
            <a:r>
              <a:rPr lang="cs-CZ" altLang="cs-CZ" sz="2000" dirty="0" err="1" smtClean="0"/>
              <a:t>connection</a:t>
            </a:r>
            <a:r>
              <a:rPr lang="cs-CZ" altLang="cs-CZ" sz="2000" dirty="0" smtClean="0"/>
              <a:t> </a:t>
            </a:r>
            <a:r>
              <a:rPr lang="cs-CZ" altLang="cs-CZ" sz="2000" dirty="0" err="1" smtClean="0"/>
              <a:t>of</a:t>
            </a:r>
            <a:r>
              <a:rPr lang="cs-CZ" altLang="cs-CZ" sz="2000" dirty="0" smtClean="0"/>
              <a:t> </a:t>
            </a:r>
            <a:r>
              <a:rPr lang="cs-CZ" altLang="cs-CZ" sz="2000" dirty="0" err="1" smtClean="0"/>
              <a:t>words</a:t>
            </a:r>
            <a:r>
              <a:rPr lang="cs-CZ" altLang="cs-CZ" sz="2000" dirty="0" smtClean="0"/>
              <a:t> </a:t>
            </a:r>
            <a:r>
              <a:rPr lang="cs-CZ" altLang="cs-CZ" sz="2000" dirty="0" err="1" smtClean="0"/>
              <a:t>togehter</a:t>
            </a:r>
            <a:r>
              <a:rPr lang="cs-CZ" altLang="cs-CZ" sz="2000" dirty="0" smtClean="0"/>
              <a:t> </a:t>
            </a:r>
            <a:r>
              <a:rPr lang="cs-CZ" altLang="cs-CZ" sz="2000" dirty="0" err="1" smtClean="0"/>
              <a:t>with</a:t>
            </a:r>
            <a:r>
              <a:rPr lang="cs-CZ" altLang="cs-CZ" sz="2000" dirty="0" smtClean="0"/>
              <a:t> </a:t>
            </a:r>
            <a:r>
              <a:rPr lang="cs-CZ" altLang="cs-CZ" sz="2000" dirty="0" err="1" smtClean="0"/>
              <a:t>things</a:t>
            </a:r>
            <a:r>
              <a:rPr lang="cs-CZ" altLang="cs-CZ" sz="2000" dirty="0" smtClean="0"/>
              <a:t>, </a:t>
            </a:r>
            <a:r>
              <a:rPr lang="cs-CZ" altLang="cs-CZ" sz="2000" dirty="0" err="1" smtClean="0"/>
              <a:t>using</a:t>
            </a:r>
            <a:r>
              <a:rPr lang="cs-CZ" altLang="cs-CZ" sz="2000" dirty="0" smtClean="0"/>
              <a:t> </a:t>
            </a:r>
            <a:r>
              <a:rPr lang="cs-CZ" altLang="cs-CZ" sz="2000" dirty="0" err="1" smtClean="0"/>
              <a:t>of</a:t>
            </a:r>
            <a:r>
              <a:rPr lang="cs-CZ" altLang="cs-CZ" sz="2000" dirty="0" smtClean="0"/>
              <a:t> a </a:t>
            </a:r>
            <a:r>
              <a:rPr lang="cs-CZ" altLang="cs-CZ" sz="2000" dirty="0" err="1" smtClean="0"/>
              <a:t>simple</a:t>
            </a:r>
            <a:r>
              <a:rPr lang="cs-CZ" altLang="cs-CZ" sz="2000" dirty="0" smtClean="0"/>
              <a:t> </a:t>
            </a:r>
            <a:r>
              <a:rPr lang="cs-CZ" altLang="cs-CZ" sz="2000" dirty="0" err="1" smtClean="0"/>
              <a:t>grammar</a:t>
            </a:r>
            <a:endParaRPr lang="cs-CZ" altLang="cs-CZ" sz="2000" dirty="0"/>
          </a:p>
          <a:p>
            <a:pPr>
              <a:lnSpc>
                <a:spcPct val="80000"/>
              </a:lnSpc>
              <a:buFontTx/>
              <a:buChar char="-"/>
            </a:pPr>
            <a:r>
              <a:rPr lang="cs-CZ" altLang="cs-CZ" sz="2000" b="1" dirty="0" err="1" smtClean="0"/>
              <a:t>Stage</a:t>
            </a:r>
            <a:r>
              <a:rPr lang="cs-CZ" altLang="cs-CZ" sz="2000" b="1" dirty="0" smtClean="0"/>
              <a:t> </a:t>
            </a:r>
            <a:r>
              <a:rPr lang="cs-CZ" altLang="cs-CZ" sz="2000" b="1" dirty="0" err="1" smtClean="0"/>
              <a:t>of</a:t>
            </a:r>
            <a:r>
              <a:rPr lang="cs-CZ" altLang="cs-CZ" sz="2000" b="1" dirty="0" smtClean="0"/>
              <a:t> </a:t>
            </a:r>
            <a:r>
              <a:rPr lang="cs-CZ" altLang="cs-CZ" sz="2000" b="1" dirty="0" err="1" smtClean="0"/>
              <a:t>logic</a:t>
            </a:r>
            <a:r>
              <a:rPr lang="cs-CZ" altLang="cs-CZ" sz="2000" b="1" dirty="0" smtClean="0"/>
              <a:t> </a:t>
            </a:r>
            <a:r>
              <a:rPr lang="cs-CZ" altLang="cs-CZ" sz="2000" b="1" dirty="0" err="1" smtClean="0"/>
              <a:t>terms</a:t>
            </a:r>
            <a:r>
              <a:rPr lang="cs-CZ" altLang="cs-CZ" sz="2000" b="1" dirty="0" smtClean="0"/>
              <a:t> </a:t>
            </a:r>
            <a:r>
              <a:rPr lang="cs-CZ" altLang="cs-CZ" sz="2000" dirty="0"/>
              <a:t>(</a:t>
            </a:r>
            <a:r>
              <a:rPr lang="cs-CZ" altLang="cs-CZ" sz="2000" dirty="0" err="1"/>
              <a:t>until</a:t>
            </a:r>
            <a:r>
              <a:rPr lang="cs-CZ" altLang="cs-CZ" sz="2000" dirty="0"/>
              <a:t> </a:t>
            </a:r>
            <a:r>
              <a:rPr lang="cs-CZ" altLang="cs-CZ" sz="2000" dirty="0" err="1"/>
              <a:t>the</a:t>
            </a:r>
            <a:r>
              <a:rPr lang="cs-CZ" altLang="cs-CZ" sz="2000" dirty="0"/>
              <a:t> end </a:t>
            </a:r>
            <a:r>
              <a:rPr lang="cs-CZ" altLang="cs-CZ" sz="2000" dirty="0" err="1" smtClean="0"/>
              <a:t>of</a:t>
            </a:r>
            <a:r>
              <a:rPr lang="cs-CZ" altLang="cs-CZ" sz="2000" dirty="0" smtClean="0"/>
              <a:t> 4th </a:t>
            </a:r>
            <a:r>
              <a:rPr lang="cs-CZ" altLang="cs-CZ" sz="2000" dirty="0" err="1"/>
              <a:t>year</a:t>
            </a:r>
            <a:r>
              <a:rPr lang="cs-CZ" altLang="cs-CZ" sz="2000" dirty="0"/>
              <a:t>) </a:t>
            </a:r>
            <a:r>
              <a:rPr lang="cs-CZ" altLang="cs-CZ" sz="2000" dirty="0"/>
              <a:t>– </a:t>
            </a:r>
            <a:r>
              <a:rPr lang="cs-CZ" altLang="cs-CZ" sz="2000" dirty="0" err="1" smtClean="0"/>
              <a:t>abstraction</a:t>
            </a:r>
            <a:r>
              <a:rPr lang="cs-CZ" altLang="cs-CZ" sz="2000" dirty="0" smtClean="0"/>
              <a:t>, </a:t>
            </a:r>
            <a:r>
              <a:rPr lang="cs-CZ" altLang="cs-CZ" sz="2000" dirty="0" err="1" smtClean="0"/>
              <a:t>generalisation</a:t>
            </a:r>
            <a:r>
              <a:rPr lang="cs-CZ" altLang="cs-CZ" sz="2000" dirty="0" smtClean="0"/>
              <a:t>, </a:t>
            </a:r>
            <a:r>
              <a:rPr lang="cs-CZ" altLang="cs-CZ" sz="2000" dirty="0" err="1" smtClean="0"/>
              <a:t>questions</a:t>
            </a:r>
            <a:r>
              <a:rPr lang="cs-CZ" altLang="cs-CZ" sz="2000" dirty="0" smtClean="0"/>
              <a:t> „</a:t>
            </a:r>
            <a:r>
              <a:rPr lang="cs-CZ" altLang="cs-CZ" sz="2000" dirty="0" err="1" smtClean="0"/>
              <a:t>Why</a:t>
            </a:r>
            <a:r>
              <a:rPr lang="cs-CZ" altLang="cs-CZ" sz="2000" dirty="0" smtClean="0"/>
              <a:t>?“, „</a:t>
            </a:r>
            <a:r>
              <a:rPr lang="cs-CZ" altLang="cs-CZ" sz="2000" dirty="0" err="1" smtClean="0"/>
              <a:t>What</a:t>
            </a:r>
            <a:r>
              <a:rPr lang="cs-CZ" altLang="cs-CZ" sz="2000" dirty="0" smtClean="0"/>
              <a:t> </a:t>
            </a:r>
            <a:r>
              <a:rPr lang="cs-CZ" altLang="cs-CZ" sz="2000" dirty="0" err="1" smtClean="0"/>
              <a:t>is</a:t>
            </a:r>
            <a:r>
              <a:rPr lang="cs-CZ" altLang="cs-CZ" sz="2000" dirty="0" smtClean="0"/>
              <a:t> </a:t>
            </a:r>
            <a:r>
              <a:rPr lang="cs-CZ" altLang="cs-CZ" sz="2000" dirty="0" err="1" smtClean="0"/>
              <a:t>it</a:t>
            </a:r>
            <a:r>
              <a:rPr lang="cs-CZ" altLang="cs-CZ" sz="2000" dirty="0" smtClean="0"/>
              <a:t>?“, a </a:t>
            </a:r>
            <a:r>
              <a:rPr lang="cs-CZ" altLang="cs-CZ" sz="2000" dirty="0" err="1" smtClean="0"/>
              <a:t>conciousness</a:t>
            </a:r>
            <a:r>
              <a:rPr lang="cs-CZ" altLang="cs-CZ" sz="2000" dirty="0" smtClean="0"/>
              <a:t> </a:t>
            </a:r>
            <a:r>
              <a:rPr lang="cs-CZ" altLang="cs-CZ" sz="2000" dirty="0" err="1" smtClean="0"/>
              <a:t>of</a:t>
            </a:r>
            <a:r>
              <a:rPr lang="cs-CZ" altLang="cs-CZ" sz="2000" dirty="0" smtClean="0"/>
              <a:t> </a:t>
            </a:r>
            <a:r>
              <a:rPr lang="cs-CZ" altLang="cs-CZ" sz="2000" dirty="0" err="1" smtClean="0"/>
              <a:t>an</a:t>
            </a:r>
            <a:r>
              <a:rPr lang="cs-CZ" altLang="cs-CZ" sz="2000" dirty="0" smtClean="0"/>
              <a:t> </a:t>
            </a:r>
            <a:r>
              <a:rPr lang="cs-CZ" altLang="cs-CZ" sz="2000" dirty="0" err="1" smtClean="0"/>
              <a:t>own</a:t>
            </a:r>
            <a:r>
              <a:rPr lang="cs-CZ" altLang="cs-CZ" sz="2000" dirty="0" smtClean="0"/>
              <a:t> identity (</a:t>
            </a:r>
            <a:r>
              <a:rPr lang="cs-CZ" altLang="cs-CZ" sz="2000" dirty="0" err="1" smtClean="0"/>
              <a:t>concept</a:t>
            </a:r>
            <a:r>
              <a:rPr lang="cs-CZ" altLang="cs-CZ" sz="2000" dirty="0" smtClean="0"/>
              <a:t> </a:t>
            </a:r>
            <a:r>
              <a:rPr lang="cs-CZ" altLang="cs-CZ" sz="2000" dirty="0" err="1" smtClean="0"/>
              <a:t>of</a:t>
            </a:r>
            <a:r>
              <a:rPr lang="cs-CZ" altLang="cs-CZ" sz="2000" dirty="0" smtClean="0"/>
              <a:t> </a:t>
            </a:r>
            <a:r>
              <a:rPr lang="cs-CZ" altLang="cs-CZ" sz="2000" dirty="0" err="1" smtClean="0"/>
              <a:t>me</a:t>
            </a:r>
            <a:r>
              <a:rPr lang="cs-CZ" altLang="cs-CZ" sz="2000" dirty="0" smtClean="0"/>
              <a:t>)</a:t>
            </a:r>
            <a:r>
              <a:rPr lang="cs-CZ" altLang="cs-CZ" sz="2000" dirty="0" smtClean="0"/>
              <a:t>, very </a:t>
            </a:r>
            <a:r>
              <a:rPr lang="cs-CZ" altLang="cs-CZ" sz="2000" dirty="0" err="1" smtClean="0"/>
              <a:t>progressive</a:t>
            </a:r>
            <a:r>
              <a:rPr lang="cs-CZ" altLang="cs-CZ" sz="2000" dirty="0" smtClean="0"/>
              <a:t> </a:t>
            </a:r>
            <a:r>
              <a:rPr lang="cs-CZ" altLang="cs-CZ" sz="2000" dirty="0" err="1" smtClean="0"/>
              <a:t>development</a:t>
            </a:r>
            <a:r>
              <a:rPr lang="cs-CZ" altLang="cs-CZ" sz="2000" dirty="0" smtClean="0"/>
              <a:t> </a:t>
            </a:r>
            <a:r>
              <a:rPr lang="cs-CZ" altLang="cs-CZ" sz="2000" dirty="0" err="1" smtClean="0"/>
              <a:t>of</a:t>
            </a:r>
            <a:r>
              <a:rPr lang="cs-CZ" altLang="cs-CZ" sz="2000" dirty="0" smtClean="0"/>
              <a:t> a </a:t>
            </a:r>
            <a:r>
              <a:rPr lang="cs-CZ" altLang="cs-CZ" sz="2000" dirty="0" err="1" smtClean="0"/>
              <a:t>speech</a:t>
            </a:r>
            <a:endParaRPr lang="cs-CZ" altLang="cs-CZ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000" b="1" dirty="0" err="1" smtClean="0"/>
              <a:t>Speech</a:t>
            </a:r>
            <a:r>
              <a:rPr lang="cs-CZ" altLang="cs-CZ" sz="2000" b="1" dirty="0" smtClean="0"/>
              <a:t> </a:t>
            </a:r>
            <a:r>
              <a:rPr lang="cs-CZ" altLang="cs-CZ" sz="2000" b="1" dirty="0" err="1" smtClean="0"/>
              <a:t>intellectualisation</a:t>
            </a:r>
            <a:r>
              <a:rPr lang="cs-CZ" altLang="cs-CZ" sz="2000" dirty="0" smtClean="0"/>
              <a:t> </a:t>
            </a:r>
            <a:r>
              <a:rPr lang="cs-CZ" altLang="cs-CZ" sz="2000" dirty="0"/>
              <a:t>– </a:t>
            </a:r>
            <a:r>
              <a:rPr lang="cs-CZ" altLang="cs-CZ" sz="2000" dirty="0" err="1" smtClean="0"/>
              <a:t>right</a:t>
            </a:r>
            <a:r>
              <a:rPr lang="cs-CZ" altLang="cs-CZ" sz="2000" dirty="0" smtClean="0"/>
              <a:t> ¨</a:t>
            </a:r>
            <a:r>
              <a:rPr lang="cs-CZ" altLang="cs-CZ" sz="2000" dirty="0" err="1" smtClean="0"/>
              <a:t>content</a:t>
            </a:r>
            <a:r>
              <a:rPr lang="cs-CZ" altLang="cs-CZ" sz="2000" dirty="0" smtClean="0"/>
              <a:t> as </a:t>
            </a:r>
            <a:r>
              <a:rPr lang="cs-CZ" altLang="cs-CZ" sz="2000" dirty="0" err="1" smtClean="0"/>
              <a:t>well</a:t>
            </a:r>
            <a:r>
              <a:rPr lang="cs-CZ" altLang="cs-CZ" sz="2000" dirty="0" smtClean="0"/>
              <a:t> as </a:t>
            </a:r>
            <a:r>
              <a:rPr lang="cs-CZ" altLang="cs-CZ" sz="2000" dirty="0" err="1" smtClean="0"/>
              <a:t>formal</a:t>
            </a:r>
            <a:r>
              <a:rPr lang="cs-CZ" altLang="cs-CZ" sz="2000" dirty="0" smtClean="0"/>
              <a:t> </a:t>
            </a:r>
            <a:r>
              <a:rPr lang="cs-CZ" altLang="cs-CZ" sz="2000" dirty="0" err="1" smtClean="0"/>
              <a:t>expression</a:t>
            </a:r>
            <a:r>
              <a:rPr lang="cs-CZ" altLang="cs-CZ" sz="2000" dirty="0" smtClean="0"/>
              <a:t>, </a:t>
            </a:r>
            <a:r>
              <a:rPr lang="cs-CZ" altLang="cs-CZ" sz="2000" dirty="0" err="1" smtClean="0"/>
              <a:t>grammar</a:t>
            </a:r>
            <a:r>
              <a:rPr lang="cs-CZ" altLang="cs-CZ" sz="2000" dirty="0" smtClean="0"/>
              <a:t> </a:t>
            </a:r>
            <a:r>
              <a:rPr lang="cs-CZ" altLang="cs-CZ" sz="2000" dirty="0" err="1" smtClean="0"/>
              <a:t>improvement</a:t>
            </a:r>
            <a:r>
              <a:rPr lang="cs-CZ" altLang="cs-CZ" sz="2000" dirty="0" smtClean="0"/>
              <a:t> and </a:t>
            </a:r>
            <a:r>
              <a:rPr lang="cs-CZ" altLang="cs-CZ" sz="2000" dirty="0" err="1" smtClean="0"/>
              <a:t>adopting</a:t>
            </a:r>
            <a:r>
              <a:rPr lang="cs-CZ" altLang="cs-CZ" sz="2000" dirty="0" smtClean="0"/>
              <a:t> </a:t>
            </a:r>
            <a:r>
              <a:rPr lang="cs-CZ" altLang="cs-CZ" sz="2000" dirty="0" err="1" smtClean="0"/>
              <a:t>of</a:t>
            </a:r>
            <a:r>
              <a:rPr lang="cs-CZ" altLang="cs-CZ" sz="2000" dirty="0" smtClean="0"/>
              <a:t> </a:t>
            </a:r>
            <a:r>
              <a:rPr lang="cs-CZ" altLang="cs-CZ" sz="2000" dirty="0" err="1" smtClean="0"/>
              <a:t>new</a:t>
            </a:r>
            <a:r>
              <a:rPr lang="cs-CZ" altLang="cs-CZ" sz="2000" dirty="0" smtClean="0"/>
              <a:t> </a:t>
            </a:r>
            <a:r>
              <a:rPr lang="cs-CZ" altLang="cs-CZ" sz="2000" dirty="0" err="1" smtClean="0"/>
              <a:t>terms</a:t>
            </a:r>
            <a:endParaRPr lang="cs-CZ" altLang="cs-CZ" sz="2000" dirty="0"/>
          </a:p>
        </p:txBody>
      </p:sp>
    </p:spTree>
    <p:extLst>
      <p:ext uri="{BB962C8B-B14F-4D97-AF65-F5344CB8AC3E}">
        <p14:creationId xmlns:p14="http://schemas.microsoft.com/office/powerpoint/2010/main" val="883590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2010103" y="-136924"/>
            <a:ext cx="8229600" cy="940966"/>
          </a:xfrm>
        </p:spPr>
        <p:txBody>
          <a:bodyPr/>
          <a:lstStyle/>
          <a:p>
            <a:pPr eaLnBrk="1" hangingPunct="1"/>
            <a:r>
              <a:rPr lang="cs-CZ" altLang="cs-CZ" dirty="0" err="1" smtClean="0"/>
              <a:t>Classification</a:t>
            </a:r>
            <a:endParaRPr lang="cs-CZ" altLang="cs-CZ" dirty="0" smtClean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99545" y="630621"/>
            <a:ext cx="11650717" cy="6038469"/>
          </a:xfrm>
        </p:spPr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</a:pPr>
            <a:r>
              <a:rPr lang="cs-CZ" altLang="cs-CZ" sz="1600" b="1" u="sng" dirty="0" err="1" smtClean="0"/>
              <a:t>Central</a:t>
            </a:r>
            <a:r>
              <a:rPr lang="cs-CZ" altLang="cs-CZ" sz="1600" b="1" u="sng" dirty="0" smtClean="0"/>
              <a:t> </a:t>
            </a:r>
            <a:r>
              <a:rPr lang="cs-CZ" altLang="cs-CZ" sz="1600" b="1" u="sng" dirty="0" err="1" smtClean="0"/>
              <a:t>defects</a:t>
            </a:r>
            <a:r>
              <a:rPr lang="cs-CZ" altLang="cs-CZ" sz="1600" b="1" u="sng" dirty="0" smtClean="0"/>
              <a:t> and </a:t>
            </a:r>
            <a:r>
              <a:rPr lang="cs-CZ" altLang="cs-CZ" sz="1600" b="1" u="sng" dirty="0" err="1" smtClean="0"/>
              <a:t>disorders</a:t>
            </a:r>
            <a:endParaRPr lang="cs-CZ" altLang="cs-CZ" sz="1600" b="1" u="sng" dirty="0"/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cs-CZ" altLang="cs-CZ" sz="1600" i="1" dirty="0" err="1" smtClean="0"/>
              <a:t>Developmental</a:t>
            </a:r>
            <a:r>
              <a:rPr lang="cs-CZ" altLang="cs-CZ" sz="1600" i="1" dirty="0" smtClean="0"/>
              <a:t> </a:t>
            </a:r>
            <a:r>
              <a:rPr lang="cs-CZ" altLang="cs-CZ" sz="1600" i="1" dirty="0" err="1" smtClean="0"/>
              <a:t>dysphasia</a:t>
            </a:r>
            <a:endParaRPr lang="cs-CZ" altLang="cs-CZ" sz="1600" i="1" dirty="0"/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cs-CZ" altLang="cs-CZ" sz="1600" i="1" dirty="0" err="1" smtClean="0"/>
              <a:t>Aphasia</a:t>
            </a:r>
            <a:r>
              <a:rPr lang="cs-CZ" altLang="cs-CZ" sz="1600" i="1" dirty="0" smtClean="0"/>
              <a:t> </a:t>
            </a:r>
            <a:r>
              <a:rPr lang="cs-CZ" altLang="cs-CZ" sz="1600" dirty="0" smtClean="0"/>
              <a:t>(a </a:t>
            </a:r>
            <a:r>
              <a:rPr lang="cs-CZ" altLang="cs-CZ" sz="1600" dirty="0" err="1" smtClean="0"/>
              <a:t>disruption</a:t>
            </a:r>
            <a:r>
              <a:rPr lang="cs-CZ" altLang="cs-CZ" sz="1600" dirty="0" smtClean="0"/>
              <a:t> </a:t>
            </a:r>
            <a:r>
              <a:rPr lang="cs-CZ" altLang="cs-CZ" sz="1600" dirty="0" err="1" smtClean="0"/>
              <a:t>of</a:t>
            </a:r>
            <a:r>
              <a:rPr lang="cs-CZ" altLang="cs-CZ" sz="1600" dirty="0" smtClean="0"/>
              <a:t> </a:t>
            </a:r>
            <a:r>
              <a:rPr lang="cs-CZ" altLang="cs-CZ" sz="1600" dirty="0" err="1" smtClean="0"/>
              <a:t>already</a:t>
            </a:r>
            <a:r>
              <a:rPr lang="cs-CZ" altLang="cs-CZ" sz="1600" dirty="0" smtClean="0"/>
              <a:t> developer </a:t>
            </a:r>
            <a:r>
              <a:rPr lang="cs-CZ" altLang="cs-CZ" sz="1600" dirty="0" err="1" smtClean="0"/>
              <a:t>ability</a:t>
            </a:r>
            <a:r>
              <a:rPr lang="cs-CZ" altLang="cs-CZ" sz="1600" dirty="0" smtClean="0"/>
              <a:t> </a:t>
            </a:r>
            <a:r>
              <a:rPr lang="cs-CZ" altLang="cs-CZ" sz="1600" dirty="0"/>
              <a:t>– </a:t>
            </a:r>
            <a:r>
              <a:rPr lang="cs-CZ" altLang="cs-CZ" sz="1600" dirty="0" smtClean="0"/>
              <a:t>brain trauma, </a:t>
            </a:r>
            <a:r>
              <a:rPr lang="cs-CZ" altLang="cs-CZ" sz="1600" dirty="0" err="1" smtClean="0"/>
              <a:t>injuries</a:t>
            </a:r>
            <a:r>
              <a:rPr lang="cs-CZ" altLang="cs-CZ" sz="1600" dirty="0" smtClean="0"/>
              <a:t> </a:t>
            </a:r>
            <a:r>
              <a:rPr lang="cs-CZ" altLang="cs-CZ" sz="1600" dirty="0" err="1" smtClean="0"/>
              <a:t>etc</a:t>
            </a:r>
            <a:r>
              <a:rPr lang="cs-CZ" altLang="cs-CZ" sz="1600" dirty="0" smtClean="0"/>
              <a:t>.)</a:t>
            </a:r>
            <a:endParaRPr lang="cs-CZ" altLang="cs-CZ" sz="1600" dirty="0"/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cs-CZ" altLang="cs-CZ" sz="1600" i="1" dirty="0" err="1" smtClean="0"/>
              <a:t>Babbling</a:t>
            </a:r>
            <a:r>
              <a:rPr lang="cs-CZ" altLang="cs-CZ" sz="1600" i="1" dirty="0" smtClean="0"/>
              <a:t> </a:t>
            </a:r>
            <a:r>
              <a:rPr lang="cs-CZ" altLang="cs-CZ" sz="1600" dirty="0" smtClean="0"/>
              <a:t>(</a:t>
            </a:r>
            <a:r>
              <a:rPr lang="cs-CZ" altLang="cs-CZ" sz="1600" dirty="0" err="1" smtClean="0"/>
              <a:t>connected</a:t>
            </a:r>
            <a:r>
              <a:rPr lang="cs-CZ" altLang="cs-CZ" sz="1600" dirty="0" smtClean="0"/>
              <a:t> </a:t>
            </a:r>
            <a:r>
              <a:rPr lang="cs-CZ" altLang="cs-CZ" sz="1600" dirty="0" err="1" smtClean="0"/>
              <a:t>with</a:t>
            </a:r>
            <a:r>
              <a:rPr lang="cs-CZ" altLang="cs-CZ" sz="1600" dirty="0" smtClean="0"/>
              <a:t> a minor brain </a:t>
            </a:r>
            <a:r>
              <a:rPr lang="cs-CZ" altLang="cs-CZ" sz="1600" dirty="0" err="1" smtClean="0"/>
              <a:t>damage</a:t>
            </a:r>
            <a:r>
              <a:rPr lang="cs-CZ" altLang="cs-CZ" sz="1600" dirty="0" smtClean="0"/>
              <a:t> – </a:t>
            </a:r>
            <a:r>
              <a:rPr lang="cs-CZ" altLang="cs-CZ" sz="1600" dirty="0" err="1" smtClean="0"/>
              <a:t>it</a:t>
            </a:r>
            <a:r>
              <a:rPr lang="cs-CZ" altLang="cs-CZ" sz="1600" dirty="0" smtClean="0"/>
              <a:t> </a:t>
            </a:r>
            <a:r>
              <a:rPr lang="cs-CZ" altLang="cs-CZ" sz="1600" dirty="0" err="1" smtClean="0"/>
              <a:t>can</a:t>
            </a:r>
            <a:r>
              <a:rPr lang="cs-CZ" altLang="cs-CZ" sz="1600" dirty="0" smtClean="0"/>
              <a:t> </a:t>
            </a:r>
            <a:r>
              <a:rPr lang="cs-CZ" altLang="cs-CZ" sz="1600" dirty="0" err="1" smtClean="0"/>
              <a:t>be</a:t>
            </a:r>
            <a:r>
              <a:rPr lang="cs-CZ" altLang="cs-CZ" sz="1600" dirty="0" smtClean="0"/>
              <a:t> </a:t>
            </a:r>
            <a:r>
              <a:rPr lang="cs-CZ" altLang="cs-CZ" sz="1600" dirty="0" err="1" smtClean="0"/>
              <a:t>detect</a:t>
            </a:r>
            <a:r>
              <a:rPr lang="cs-CZ" altLang="cs-CZ" sz="1600" dirty="0" smtClean="0"/>
              <a:t> by EEG</a:t>
            </a:r>
            <a:r>
              <a:rPr lang="cs-CZ" altLang="cs-CZ" sz="1600" dirty="0"/>
              <a:t>)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cs-CZ" altLang="cs-CZ" sz="1600" i="1" dirty="0" err="1"/>
              <a:t>S</a:t>
            </a:r>
            <a:r>
              <a:rPr lang="cs-CZ" altLang="cs-CZ" sz="1600" i="1" dirty="0" err="1" smtClean="0"/>
              <a:t>tuttering</a:t>
            </a:r>
            <a:r>
              <a:rPr lang="cs-CZ" altLang="cs-CZ" sz="1600" i="1" dirty="0" smtClean="0"/>
              <a:t> </a:t>
            </a:r>
            <a:r>
              <a:rPr lang="cs-CZ" altLang="cs-CZ" sz="1600" dirty="0"/>
              <a:t>(</a:t>
            </a:r>
            <a:r>
              <a:rPr lang="cs-CZ" altLang="cs-CZ" sz="1600" dirty="0" err="1" smtClean="0"/>
              <a:t>tonic</a:t>
            </a:r>
            <a:r>
              <a:rPr lang="cs-CZ" altLang="cs-CZ" sz="1600" dirty="0" smtClean="0"/>
              <a:t> </a:t>
            </a:r>
            <a:r>
              <a:rPr lang="cs-CZ" altLang="cs-CZ" sz="1600" dirty="0" err="1" smtClean="0"/>
              <a:t>spasms</a:t>
            </a:r>
            <a:r>
              <a:rPr lang="cs-CZ" altLang="cs-CZ" sz="1600" dirty="0" smtClean="0"/>
              <a:t> </a:t>
            </a:r>
            <a:r>
              <a:rPr lang="cs-CZ" altLang="cs-CZ" sz="1600" dirty="0" err="1" smtClean="0"/>
              <a:t>of</a:t>
            </a:r>
            <a:r>
              <a:rPr lang="cs-CZ" altLang="cs-CZ" sz="1600" dirty="0" smtClean="0"/>
              <a:t> </a:t>
            </a:r>
            <a:r>
              <a:rPr lang="cs-CZ" altLang="cs-CZ" sz="1600" dirty="0" err="1" smtClean="0"/>
              <a:t>muscels</a:t>
            </a:r>
            <a:r>
              <a:rPr lang="cs-CZ" altLang="cs-CZ" sz="1600" dirty="0" smtClean="0"/>
              <a:t> </a:t>
            </a:r>
            <a:r>
              <a:rPr lang="cs-CZ" altLang="cs-CZ" sz="1600" dirty="0" err="1" smtClean="0"/>
              <a:t>of</a:t>
            </a:r>
            <a:r>
              <a:rPr lang="cs-CZ" altLang="cs-CZ" sz="1600" dirty="0" smtClean="0"/>
              <a:t> </a:t>
            </a:r>
            <a:r>
              <a:rPr lang="cs-CZ" altLang="cs-CZ" sz="1600" dirty="0" err="1" smtClean="0"/>
              <a:t>speech</a:t>
            </a:r>
            <a:r>
              <a:rPr lang="cs-CZ" altLang="cs-CZ" sz="1600" dirty="0" smtClean="0"/>
              <a:t> </a:t>
            </a:r>
            <a:r>
              <a:rPr lang="cs-CZ" altLang="cs-CZ" sz="1600" dirty="0" err="1" smtClean="0"/>
              <a:t>organs</a:t>
            </a:r>
            <a:r>
              <a:rPr lang="cs-CZ" altLang="cs-CZ" sz="1600" dirty="0" smtClean="0"/>
              <a:t>, </a:t>
            </a:r>
            <a:r>
              <a:rPr lang="cs-CZ" altLang="cs-CZ" sz="1600" dirty="0" err="1" smtClean="0"/>
              <a:t>often</a:t>
            </a:r>
            <a:r>
              <a:rPr lang="cs-CZ" altLang="cs-CZ" sz="1600" dirty="0" smtClean="0"/>
              <a:t> </a:t>
            </a:r>
            <a:r>
              <a:rPr lang="cs-CZ" altLang="cs-CZ" sz="1600" dirty="0" err="1" smtClean="0"/>
              <a:t>alse</a:t>
            </a:r>
            <a:r>
              <a:rPr lang="cs-CZ" altLang="cs-CZ" sz="1600" dirty="0"/>
              <a:t> a minor brain </a:t>
            </a:r>
            <a:r>
              <a:rPr lang="cs-CZ" altLang="cs-CZ" sz="1600" dirty="0" err="1"/>
              <a:t>damage</a:t>
            </a:r>
            <a:r>
              <a:rPr lang="cs-CZ" altLang="cs-CZ" sz="1600" dirty="0"/>
              <a:t> )</a:t>
            </a:r>
            <a:endParaRPr lang="cs-CZ" altLang="cs-CZ" sz="1600" dirty="0"/>
          </a:p>
          <a:p>
            <a:pPr>
              <a:lnSpc>
                <a:spcPct val="80000"/>
              </a:lnSpc>
            </a:pPr>
            <a:r>
              <a:rPr lang="cs-CZ" altLang="cs-CZ" sz="1600" b="1" u="sng" dirty="0" err="1" smtClean="0"/>
              <a:t>Neurotic</a:t>
            </a:r>
            <a:r>
              <a:rPr lang="cs-CZ" altLang="cs-CZ" sz="1600" b="1" u="sng" dirty="0"/>
              <a:t> </a:t>
            </a:r>
            <a:r>
              <a:rPr lang="cs-CZ" altLang="cs-CZ" sz="1600" b="1" u="sng" dirty="0" err="1"/>
              <a:t>defects</a:t>
            </a:r>
            <a:r>
              <a:rPr lang="cs-CZ" altLang="cs-CZ" sz="1600" b="1" u="sng" dirty="0"/>
              <a:t> and </a:t>
            </a:r>
            <a:r>
              <a:rPr lang="cs-CZ" altLang="cs-CZ" sz="1600" b="1" u="sng" dirty="0" err="1"/>
              <a:t>disorders</a:t>
            </a:r>
            <a:endParaRPr lang="cs-CZ" altLang="cs-CZ" sz="1600" b="1" u="sng" dirty="0"/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cs-CZ" altLang="cs-CZ" sz="1600" i="1" dirty="0" err="1" smtClean="0"/>
              <a:t>Mutisms</a:t>
            </a:r>
            <a:r>
              <a:rPr lang="cs-CZ" altLang="cs-CZ" sz="1600" i="1" dirty="0" smtClean="0"/>
              <a:t> </a:t>
            </a:r>
            <a:r>
              <a:rPr lang="cs-CZ" altLang="cs-CZ" sz="1600" dirty="0" smtClean="0"/>
              <a:t>(in </a:t>
            </a:r>
            <a:r>
              <a:rPr lang="cs-CZ" altLang="cs-CZ" sz="1600" dirty="0" err="1" smtClean="0"/>
              <a:t>the</a:t>
            </a:r>
            <a:r>
              <a:rPr lang="cs-CZ" altLang="cs-CZ" sz="1600" dirty="0" smtClean="0"/>
              <a:t> case </a:t>
            </a:r>
            <a:r>
              <a:rPr lang="cs-CZ" altLang="cs-CZ" sz="1600" dirty="0" err="1" smtClean="0"/>
              <a:t>of</a:t>
            </a:r>
            <a:r>
              <a:rPr lang="cs-CZ" altLang="cs-CZ" sz="1600" dirty="0" smtClean="0"/>
              <a:t> a </a:t>
            </a:r>
            <a:r>
              <a:rPr lang="cs-CZ" altLang="cs-CZ" sz="1600" dirty="0" err="1" smtClean="0"/>
              <a:t>serious</a:t>
            </a:r>
            <a:r>
              <a:rPr lang="cs-CZ" altLang="cs-CZ" sz="1600" dirty="0" smtClean="0"/>
              <a:t> </a:t>
            </a:r>
            <a:r>
              <a:rPr lang="cs-CZ" altLang="cs-CZ" sz="1600" dirty="0" err="1" smtClean="0"/>
              <a:t>psychic</a:t>
            </a:r>
            <a:r>
              <a:rPr lang="cs-CZ" altLang="cs-CZ" sz="1600" dirty="0" smtClean="0"/>
              <a:t> trauma</a:t>
            </a:r>
            <a:r>
              <a:rPr lang="cs-CZ" altLang="cs-CZ" sz="1600" dirty="0" smtClean="0"/>
              <a:t>)</a:t>
            </a:r>
            <a:endParaRPr lang="cs-CZ" altLang="cs-CZ" sz="1600" dirty="0"/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cs-CZ" altLang="cs-CZ" sz="1600" i="1" dirty="0" err="1" smtClean="0"/>
              <a:t>Selective</a:t>
            </a:r>
            <a:r>
              <a:rPr lang="cs-CZ" altLang="cs-CZ" sz="1600" i="1" dirty="0" smtClean="0"/>
              <a:t> (</a:t>
            </a:r>
            <a:r>
              <a:rPr lang="cs-CZ" altLang="cs-CZ" sz="1600" i="1" dirty="0" err="1" smtClean="0"/>
              <a:t>effective</a:t>
            </a:r>
            <a:r>
              <a:rPr lang="cs-CZ" altLang="cs-CZ" sz="1600" i="1" dirty="0" smtClean="0"/>
              <a:t>) mutismus </a:t>
            </a:r>
            <a:r>
              <a:rPr lang="cs-CZ" altLang="cs-CZ" sz="1600" dirty="0" smtClean="0"/>
              <a:t>(in </a:t>
            </a:r>
            <a:r>
              <a:rPr lang="cs-CZ" altLang="cs-CZ" sz="1600" dirty="0" err="1" smtClean="0"/>
              <a:t>relation</a:t>
            </a:r>
            <a:r>
              <a:rPr lang="cs-CZ" altLang="cs-CZ" sz="1600" dirty="0" smtClean="0"/>
              <a:t> to a </a:t>
            </a:r>
            <a:r>
              <a:rPr lang="cs-CZ" altLang="cs-CZ" sz="1600" dirty="0" err="1" smtClean="0"/>
              <a:t>specific</a:t>
            </a:r>
            <a:r>
              <a:rPr lang="cs-CZ" altLang="cs-CZ" sz="1600" dirty="0" smtClean="0"/>
              <a:t> person)</a:t>
            </a:r>
            <a:endParaRPr lang="cs-CZ" altLang="cs-CZ" sz="1600" dirty="0"/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cs-CZ" altLang="cs-CZ" sz="1600" i="1" dirty="0" err="1" smtClean="0"/>
              <a:t>Surdomutism</a:t>
            </a:r>
            <a:r>
              <a:rPr lang="cs-CZ" altLang="cs-CZ" sz="1600" i="1" dirty="0" smtClean="0"/>
              <a:t> </a:t>
            </a:r>
            <a:r>
              <a:rPr lang="cs-CZ" altLang="cs-CZ" sz="1600" dirty="0"/>
              <a:t>(</a:t>
            </a:r>
            <a:r>
              <a:rPr lang="cs-CZ" altLang="cs-CZ" sz="1600" dirty="0" err="1" smtClean="0"/>
              <a:t>neurotical</a:t>
            </a:r>
            <a:r>
              <a:rPr lang="cs-CZ" altLang="cs-CZ" sz="1600" dirty="0" smtClean="0"/>
              <a:t> </a:t>
            </a:r>
            <a:r>
              <a:rPr lang="cs-CZ" altLang="cs-CZ" sz="1600" dirty="0" err="1" smtClean="0"/>
              <a:t>loss</a:t>
            </a:r>
            <a:r>
              <a:rPr lang="cs-CZ" altLang="cs-CZ" sz="1600" dirty="0" smtClean="0"/>
              <a:t> </a:t>
            </a:r>
            <a:r>
              <a:rPr lang="cs-CZ" altLang="cs-CZ" sz="1600" dirty="0" err="1" smtClean="0"/>
              <a:t>of</a:t>
            </a:r>
            <a:r>
              <a:rPr lang="cs-CZ" altLang="cs-CZ" sz="1600" dirty="0" smtClean="0"/>
              <a:t> a </a:t>
            </a:r>
            <a:r>
              <a:rPr lang="cs-CZ" altLang="cs-CZ" sz="1600" dirty="0" err="1" smtClean="0"/>
              <a:t>speech</a:t>
            </a:r>
            <a:r>
              <a:rPr lang="cs-CZ" altLang="cs-CZ" sz="1600" dirty="0" smtClean="0"/>
              <a:t>, </a:t>
            </a:r>
            <a:r>
              <a:rPr lang="cs-CZ" altLang="cs-CZ" sz="1600" dirty="0" err="1" smtClean="0"/>
              <a:t>often</a:t>
            </a:r>
            <a:r>
              <a:rPr lang="cs-CZ" altLang="cs-CZ" sz="1600" dirty="0" smtClean="0"/>
              <a:t> </a:t>
            </a:r>
            <a:r>
              <a:rPr lang="cs-CZ" altLang="cs-CZ" sz="1600" dirty="0" err="1" smtClean="0"/>
              <a:t>connected</a:t>
            </a:r>
            <a:r>
              <a:rPr lang="cs-CZ" altLang="cs-CZ" sz="1600" dirty="0" smtClean="0"/>
              <a:t> </a:t>
            </a:r>
            <a:r>
              <a:rPr lang="cs-CZ" altLang="cs-CZ" sz="1600" dirty="0" err="1" smtClean="0"/>
              <a:t>with</a:t>
            </a:r>
            <a:r>
              <a:rPr lang="cs-CZ" altLang="cs-CZ" sz="1600" dirty="0" smtClean="0"/>
              <a:t> a lip-</a:t>
            </a:r>
            <a:r>
              <a:rPr lang="cs-CZ" altLang="cs-CZ" sz="1600" dirty="0" err="1" smtClean="0"/>
              <a:t>reading</a:t>
            </a:r>
            <a:r>
              <a:rPr lang="cs-CZ" altLang="cs-CZ" sz="1600" dirty="0" smtClean="0"/>
              <a:t>)</a:t>
            </a:r>
            <a:endParaRPr lang="cs-CZ" altLang="cs-CZ" sz="1600" dirty="0"/>
          </a:p>
          <a:p>
            <a:pPr eaLnBrk="1" hangingPunct="1">
              <a:lnSpc>
                <a:spcPct val="80000"/>
              </a:lnSpc>
            </a:pPr>
            <a:r>
              <a:rPr lang="cs-CZ" altLang="cs-CZ" sz="1600" b="1" u="sng" dirty="0" err="1" smtClean="0"/>
              <a:t>Speech</a:t>
            </a:r>
            <a:r>
              <a:rPr lang="cs-CZ" altLang="cs-CZ" sz="1600" b="1" u="sng" dirty="0" smtClean="0"/>
              <a:t> </a:t>
            </a:r>
            <a:r>
              <a:rPr lang="cs-CZ" altLang="cs-CZ" sz="1600" b="1" u="sng" dirty="0" err="1" smtClean="0"/>
              <a:t>organs</a:t>
            </a:r>
            <a:r>
              <a:rPr lang="cs-CZ" altLang="cs-CZ" sz="1600" b="1" u="sng" dirty="0" smtClean="0"/>
              <a:t> </a:t>
            </a:r>
            <a:r>
              <a:rPr lang="cs-CZ" altLang="cs-CZ" sz="1600" b="1" u="sng" dirty="0" err="1" smtClean="0"/>
              <a:t>defects</a:t>
            </a:r>
            <a:endParaRPr lang="cs-CZ" altLang="cs-CZ" sz="1600" b="1" u="sng" dirty="0"/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cs-CZ" altLang="cs-CZ" sz="1600" i="1" dirty="0" err="1" smtClean="0"/>
              <a:t>Mumbling</a:t>
            </a:r>
            <a:r>
              <a:rPr lang="cs-CZ" altLang="cs-CZ" sz="1600" i="1" dirty="0" smtClean="0"/>
              <a:t> </a:t>
            </a:r>
            <a:r>
              <a:rPr lang="cs-CZ" altLang="cs-CZ" sz="1600" dirty="0"/>
              <a:t>– </a:t>
            </a:r>
            <a:r>
              <a:rPr lang="cs-CZ" altLang="cs-CZ" sz="1600" dirty="0" err="1" smtClean="0"/>
              <a:t>pathological</a:t>
            </a:r>
            <a:r>
              <a:rPr lang="cs-CZ" altLang="cs-CZ" sz="1600" dirty="0" err="1" smtClean="0"/>
              <a:t>ly</a:t>
            </a:r>
            <a:r>
              <a:rPr lang="cs-CZ" altLang="cs-CZ" sz="1600" dirty="0" smtClean="0"/>
              <a:t> </a:t>
            </a:r>
            <a:r>
              <a:rPr lang="cs-CZ" altLang="cs-CZ" sz="1600" dirty="0" err="1" smtClean="0"/>
              <a:t>lowered</a:t>
            </a:r>
            <a:r>
              <a:rPr lang="cs-CZ" altLang="cs-CZ" sz="1600" dirty="0" smtClean="0"/>
              <a:t> resonance </a:t>
            </a:r>
            <a:r>
              <a:rPr lang="cs-CZ" altLang="cs-CZ" sz="1600" dirty="0" smtClean="0"/>
              <a:t>(</a:t>
            </a:r>
            <a:r>
              <a:rPr lang="cs-CZ" altLang="cs-CZ" sz="1600" dirty="0" err="1" smtClean="0"/>
              <a:t>barrier</a:t>
            </a:r>
            <a:r>
              <a:rPr lang="cs-CZ" altLang="cs-CZ" sz="1600" dirty="0" smtClean="0"/>
              <a:t> in a nose </a:t>
            </a:r>
            <a:r>
              <a:rPr lang="cs-CZ" altLang="cs-CZ" sz="1600" dirty="0" err="1" smtClean="0"/>
              <a:t>or</a:t>
            </a:r>
            <a:r>
              <a:rPr lang="cs-CZ" altLang="cs-CZ" sz="1600" dirty="0" smtClean="0"/>
              <a:t> a </a:t>
            </a:r>
            <a:r>
              <a:rPr lang="cs-CZ" altLang="cs-CZ" sz="1600" dirty="0" err="1" smtClean="0"/>
              <a:t>nasopharynx</a:t>
            </a:r>
            <a:r>
              <a:rPr lang="cs-CZ" altLang="cs-CZ" sz="1600" dirty="0" smtClean="0"/>
              <a:t>)</a:t>
            </a:r>
            <a:endParaRPr lang="cs-CZ" altLang="cs-CZ" sz="1600" dirty="0"/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cs-CZ" altLang="cs-CZ" sz="1600" i="1" dirty="0" err="1" smtClean="0"/>
              <a:t>Palatolalia</a:t>
            </a:r>
            <a:r>
              <a:rPr lang="cs-CZ" altLang="cs-CZ" sz="1600" i="1" dirty="0" smtClean="0"/>
              <a:t> </a:t>
            </a:r>
            <a:r>
              <a:rPr lang="cs-CZ" altLang="cs-CZ" sz="1600" dirty="0"/>
              <a:t>– </a:t>
            </a:r>
            <a:r>
              <a:rPr lang="cs-CZ" altLang="cs-CZ" sz="1600" dirty="0" smtClean="0"/>
              <a:t>as a </a:t>
            </a:r>
            <a:r>
              <a:rPr lang="cs-CZ" altLang="cs-CZ" sz="1600" dirty="0" err="1" smtClean="0"/>
              <a:t>consequence</a:t>
            </a:r>
            <a:r>
              <a:rPr lang="cs-CZ" altLang="cs-CZ" sz="1600" dirty="0" smtClean="0"/>
              <a:t> </a:t>
            </a:r>
            <a:r>
              <a:rPr lang="cs-CZ" altLang="cs-CZ" sz="1600" dirty="0" err="1" smtClean="0"/>
              <a:t>of</a:t>
            </a:r>
            <a:r>
              <a:rPr lang="cs-CZ" altLang="cs-CZ" sz="1600" dirty="0" smtClean="0"/>
              <a:t> a </a:t>
            </a:r>
            <a:r>
              <a:rPr lang="cs-CZ" altLang="cs-CZ" sz="1600" dirty="0" err="1" smtClean="0"/>
              <a:t>palate</a:t>
            </a:r>
            <a:r>
              <a:rPr lang="cs-CZ" altLang="cs-CZ" sz="1600" dirty="0" smtClean="0"/>
              <a:t> </a:t>
            </a:r>
            <a:r>
              <a:rPr lang="cs-CZ" altLang="cs-CZ" sz="1600" dirty="0" err="1" smtClean="0"/>
              <a:t>cleft</a:t>
            </a:r>
            <a:endParaRPr lang="cs-CZ" altLang="cs-CZ" sz="1600" dirty="0"/>
          </a:p>
          <a:p>
            <a:pPr eaLnBrk="1" hangingPunct="1">
              <a:lnSpc>
                <a:spcPct val="80000"/>
              </a:lnSpc>
            </a:pPr>
            <a:r>
              <a:rPr lang="cs-CZ" altLang="cs-CZ" sz="1600" b="1" u="sng" dirty="0" err="1" smtClean="0"/>
              <a:t>Articulation</a:t>
            </a:r>
            <a:r>
              <a:rPr lang="cs-CZ" altLang="cs-CZ" sz="1600" b="1" u="sng" dirty="0" smtClean="0"/>
              <a:t> </a:t>
            </a:r>
            <a:r>
              <a:rPr lang="cs-CZ" altLang="cs-CZ" sz="1600" b="1" u="sng" dirty="0" err="1" smtClean="0"/>
              <a:t>disorders</a:t>
            </a:r>
            <a:endParaRPr lang="cs-CZ" altLang="cs-CZ" sz="1600" b="1" u="sng" dirty="0"/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cs-CZ" altLang="cs-CZ" sz="1600" i="1" dirty="0" err="1" smtClean="0"/>
              <a:t>Dyslalia</a:t>
            </a:r>
            <a:r>
              <a:rPr lang="cs-CZ" altLang="cs-CZ" sz="1600" i="1" dirty="0" smtClean="0"/>
              <a:t> </a:t>
            </a:r>
            <a:r>
              <a:rPr lang="cs-CZ" altLang="cs-CZ" sz="1600" dirty="0"/>
              <a:t>– </a:t>
            </a:r>
            <a:r>
              <a:rPr lang="cs-CZ" altLang="cs-CZ" sz="1600" dirty="0" err="1" smtClean="0"/>
              <a:t>pathological</a:t>
            </a:r>
            <a:r>
              <a:rPr lang="cs-CZ" altLang="cs-CZ" sz="1600" dirty="0" smtClean="0"/>
              <a:t> </a:t>
            </a:r>
            <a:r>
              <a:rPr lang="cs-CZ" altLang="cs-CZ" sz="1600" dirty="0" err="1" smtClean="0"/>
              <a:t>form</a:t>
            </a:r>
            <a:r>
              <a:rPr lang="cs-CZ" altLang="cs-CZ" sz="1600" dirty="0" smtClean="0"/>
              <a:t> </a:t>
            </a:r>
            <a:r>
              <a:rPr lang="cs-CZ" altLang="cs-CZ" sz="1600" dirty="0" err="1" smtClean="0"/>
              <a:t>of</a:t>
            </a:r>
            <a:r>
              <a:rPr lang="cs-CZ" altLang="cs-CZ" sz="1600" dirty="0" smtClean="0"/>
              <a:t> a </a:t>
            </a:r>
            <a:r>
              <a:rPr lang="cs-CZ" altLang="cs-CZ" sz="1600" dirty="0" err="1" smtClean="0"/>
              <a:t>pronunciation</a:t>
            </a:r>
            <a:r>
              <a:rPr lang="cs-CZ" altLang="cs-CZ" sz="1600" dirty="0" smtClean="0"/>
              <a:t> </a:t>
            </a:r>
            <a:r>
              <a:rPr lang="cs-CZ" altLang="cs-CZ" sz="1600" dirty="0" err="1" smtClean="0"/>
              <a:t>of</a:t>
            </a:r>
            <a:r>
              <a:rPr lang="cs-CZ" altLang="cs-CZ" sz="1600" dirty="0" smtClean="0"/>
              <a:t> </a:t>
            </a:r>
            <a:r>
              <a:rPr lang="cs-CZ" altLang="cs-CZ" sz="1600" dirty="0" err="1" smtClean="0"/>
              <a:t>some</a:t>
            </a:r>
            <a:r>
              <a:rPr lang="cs-CZ" altLang="cs-CZ" sz="1600" dirty="0" smtClean="0"/>
              <a:t> </a:t>
            </a:r>
            <a:r>
              <a:rPr lang="cs-CZ" altLang="cs-CZ" sz="1600" dirty="0" err="1" smtClean="0"/>
              <a:t>phones</a:t>
            </a:r>
            <a:r>
              <a:rPr lang="cs-CZ" altLang="cs-CZ" sz="1600" dirty="0" smtClean="0"/>
              <a:t> </a:t>
            </a:r>
            <a:r>
              <a:rPr lang="cs-CZ" altLang="cs-CZ" sz="1600" dirty="0" err="1" smtClean="0"/>
              <a:t>or</a:t>
            </a:r>
            <a:r>
              <a:rPr lang="cs-CZ" altLang="cs-CZ" sz="1600" dirty="0" smtClean="0"/>
              <a:t> </a:t>
            </a:r>
            <a:r>
              <a:rPr lang="cs-CZ" altLang="cs-CZ" sz="1600" dirty="0" err="1" smtClean="0"/>
              <a:t>their</a:t>
            </a:r>
            <a:r>
              <a:rPr lang="cs-CZ" altLang="cs-CZ" sz="1600" dirty="0" smtClean="0"/>
              <a:t> </a:t>
            </a:r>
            <a:r>
              <a:rPr lang="cs-CZ" altLang="cs-CZ" sz="1600" dirty="0" err="1" smtClean="0"/>
              <a:t>omiting</a:t>
            </a:r>
            <a:endParaRPr lang="cs-CZ" altLang="cs-CZ" sz="1600" dirty="0"/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cs-CZ" altLang="cs-CZ" sz="1600" i="1" dirty="0" err="1" smtClean="0"/>
              <a:t>Dysartia</a:t>
            </a:r>
            <a:r>
              <a:rPr lang="cs-CZ" altLang="cs-CZ" sz="1600" i="1" dirty="0" smtClean="0"/>
              <a:t> </a:t>
            </a:r>
            <a:r>
              <a:rPr lang="cs-CZ" altLang="cs-CZ" sz="1600" dirty="0"/>
              <a:t>– </a:t>
            </a:r>
            <a:r>
              <a:rPr lang="cs-CZ" altLang="cs-CZ" sz="1600" dirty="0" err="1" smtClean="0"/>
              <a:t>general</a:t>
            </a:r>
            <a:r>
              <a:rPr lang="cs-CZ" altLang="cs-CZ" sz="1600" dirty="0" smtClean="0"/>
              <a:t> </a:t>
            </a:r>
            <a:r>
              <a:rPr lang="cs-CZ" altLang="cs-CZ" sz="1600" dirty="0" err="1" smtClean="0"/>
              <a:t>articulation</a:t>
            </a:r>
            <a:r>
              <a:rPr lang="cs-CZ" altLang="cs-CZ" sz="1600" dirty="0" smtClean="0"/>
              <a:t> </a:t>
            </a:r>
            <a:r>
              <a:rPr lang="cs-CZ" altLang="cs-CZ" sz="1600" dirty="0" err="1" smtClean="0"/>
              <a:t>disorder</a:t>
            </a:r>
            <a:r>
              <a:rPr lang="cs-CZ" altLang="cs-CZ" sz="1600" dirty="0" smtClean="0"/>
              <a:t> (eg. In </a:t>
            </a:r>
            <a:r>
              <a:rPr lang="cs-CZ" altLang="cs-CZ" sz="1600" dirty="0" err="1" smtClean="0"/>
              <a:t>the</a:t>
            </a:r>
            <a:r>
              <a:rPr lang="cs-CZ" altLang="cs-CZ" sz="1600" dirty="0" smtClean="0"/>
              <a:t> cas</a:t>
            </a:r>
            <a:r>
              <a:rPr lang="cs-CZ" altLang="cs-CZ" sz="1600" dirty="0" smtClean="0"/>
              <a:t>e </a:t>
            </a:r>
            <a:r>
              <a:rPr lang="cs-CZ" altLang="cs-CZ" sz="1600" dirty="0" err="1" smtClean="0"/>
              <a:t>of</a:t>
            </a:r>
            <a:r>
              <a:rPr lang="cs-CZ" altLang="cs-CZ" sz="1600" dirty="0" smtClean="0"/>
              <a:t> </a:t>
            </a:r>
            <a:r>
              <a:rPr lang="cs-CZ" altLang="cs-CZ" sz="1600" dirty="0" err="1" smtClean="0"/>
              <a:t>cerebral</a:t>
            </a:r>
            <a:r>
              <a:rPr lang="cs-CZ" altLang="cs-CZ" sz="1600" dirty="0" smtClean="0"/>
              <a:t> </a:t>
            </a:r>
            <a:r>
              <a:rPr lang="cs-CZ" altLang="cs-CZ" sz="1600" dirty="0" err="1" smtClean="0"/>
              <a:t>palsy</a:t>
            </a:r>
            <a:r>
              <a:rPr lang="cs-CZ" altLang="cs-CZ" sz="1600" dirty="0" smtClean="0"/>
              <a:t> </a:t>
            </a:r>
            <a:r>
              <a:rPr lang="cs-CZ" altLang="cs-CZ" sz="1600" dirty="0" err="1" smtClean="0"/>
              <a:t>etc</a:t>
            </a:r>
            <a:r>
              <a:rPr lang="cs-CZ" altLang="cs-CZ" sz="1600" dirty="0" smtClean="0"/>
              <a:t>., </a:t>
            </a:r>
            <a:r>
              <a:rPr lang="cs-CZ" altLang="cs-CZ" sz="1600" dirty="0" err="1" smtClean="0"/>
              <a:t>speech</a:t>
            </a:r>
            <a:r>
              <a:rPr lang="cs-CZ" altLang="cs-CZ" sz="1600" dirty="0" smtClean="0"/>
              <a:t> </a:t>
            </a:r>
            <a:r>
              <a:rPr lang="cs-CZ" altLang="cs-CZ" sz="1600" dirty="0" err="1" smtClean="0"/>
              <a:t>functions</a:t>
            </a:r>
            <a:r>
              <a:rPr lang="cs-CZ" altLang="cs-CZ" sz="1600" dirty="0" smtClean="0"/>
              <a:t> are </a:t>
            </a:r>
            <a:r>
              <a:rPr lang="cs-CZ" altLang="cs-CZ" sz="1600" dirty="0" err="1" smtClean="0"/>
              <a:t>affect</a:t>
            </a:r>
            <a:r>
              <a:rPr lang="cs-CZ" altLang="cs-CZ" sz="1600" dirty="0" smtClean="0"/>
              <a:t>, but not a brain</a:t>
            </a:r>
            <a:r>
              <a:rPr lang="cs-CZ" altLang="cs-CZ" sz="1600" dirty="0" smtClean="0"/>
              <a:t>)</a:t>
            </a:r>
            <a:endParaRPr lang="cs-CZ" altLang="cs-CZ" sz="1600" dirty="0"/>
          </a:p>
          <a:p>
            <a:pPr eaLnBrk="1" hangingPunct="1">
              <a:lnSpc>
                <a:spcPct val="80000"/>
              </a:lnSpc>
            </a:pPr>
            <a:r>
              <a:rPr lang="cs-CZ" altLang="cs-CZ" sz="1600" b="1" u="sng" dirty="0" err="1" smtClean="0"/>
              <a:t>Voice</a:t>
            </a:r>
            <a:r>
              <a:rPr lang="cs-CZ" altLang="cs-CZ" sz="1600" b="1" u="sng" dirty="0" smtClean="0"/>
              <a:t> </a:t>
            </a:r>
            <a:r>
              <a:rPr lang="cs-CZ" altLang="cs-CZ" sz="1600" b="1" u="sng" dirty="0" err="1" smtClean="0"/>
              <a:t>disorders</a:t>
            </a:r>
            <a:endParaRPr lang="cs-CZ" altLang="cs-CZ" sz="1600" b="1" u="sng" dirty="0"/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cs-CZ" altLang="cs-CZ" sz="1600" dirty="0" err="1" smtClean="0"/>
              <a:t>Dysphonia</a:t>
            </a:r>
            <a:r>
              <a:rPr lang="cs-CZ" altLang="cs-CZ" sz="1600" dirty="0" smtClean="0"/>
              <a:t> </a:t>
            </a:r>
            <a:r>
              <a:rPr lang="cs-CZ" altLang="cs-CZ" sz="1600" dirty="0"/>
              <a:t>– </a:t>
            </a:r>
            <a:r>
              <a:rPr lang="cs-CZ" altLang="cs-CZ" sz="1600" dirty="0" err="1" smtClean="0"/>
              <a:t>pathological</a:t>
            </a:r>
            <a:r>
              <a:rPr lang="cs-CZ" altLang="cs-CZ" sz="1600" dirty="0" smtClean="0"/>
              <a:t> </a:t>
            </a:r>
            <a:r>
              <a:rPr lang="cs-CZ" altLang="cs-CZ" sz="1600" dirty="0" err="1" smtClean="0"/>
              <a:t>changes</a:t>
            </a:r>
            <a:r>
              <a:rPr lang="cs-CZ" altLang="cs-CZ" sz="1600" dirty="0" smtClean="0"/>
              <a:t> </a:t>
            </a:r>
            <a:r>
              <a:rPr lang="cs-CZ" altLang="cs-CZ" sz="1600" dirty="0" err="1" smtClean="0"/>
              <a:t>of</a:t>
            </a:r>
            <a:r>
              <a:rPr lang="cs-CZ" altLang="cs-CZ" sz="1600" dirty="0" smtClean="0"/>
              <a:t> </a:t>
            </a:r>
            <a:r>
              <a:rPr lang="cs-CZ" altLang="cs-CZ" sz="1600" dirty="0" err="1" smtClean="0"/>
              <a:t>vocal</a:t>
            </a:r>
            <a:r>
              <a:rPr lang="cs-CZ" altLang="cs-CZ" sz="1600" dirty="0" smtClean="0"/>
              <a:t> </a:t>
            </a:r>
            <a:r>
              <a:rPr lang="cs-CZ" altLang="cs-CZ" sz="1600" dirty="0" err="1" smtClean="0"/>
              <a:t>cords</a:t>
            </a:r>
            <a:endParaRPr lang="cs-CZ" altLang="cs-CZ" sz="1600" dirty="0"/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cs-CZ" altLang="cs-CZ" sz="1600" i="1" dirty="0" err="1" smtClean="0"/>
              <a:t>Change</a:t>
            </a:r>
            <a:r>
              <a:rPr lang="cs-CZ" altLang="cs-CZ" sz="1600" i="1" dirty="0" smtClean="0"/>
              <a:t> </a:t>
            </a:r>
            <a:r>
              <a:rPr lang="cs-CZ" altLang="cs-CZ" sz="1600" i="1" dirty="0" err="1" smtClean="0"/>
              <a:t>of</a:t>
            </a:r>
            <a:r>
              <a:rPr lang="cs-CZ" altLang="cs-CZ" sz="1600" i="1" dirty="0" smtClean="0"/>
              <a:t> </a:t>
            </a:r>
            <a:r>
              <a:rPr lang="cs-CZ" altLang="cs-CZ" sz="1600" i="1" dirty="0" err="1" smtClean="0"/>
              <a:t>voice</a:t>
            </a:r>
            <a:r>
              <a:rPr lang="cs-CZ" altLang="cs-CZ" sz="1600" i="1" dirty="0" smtClean="0"/>
              <a:t> (</a:t>
            </a:r>
            <a:r>
              <a:rPr lang="cs-CZ" altLang="cs-CZ" sz="1600" i="1" dirty="0" err="1" smtClean="0"/>
              <a:t>mutation</a:t>
            </a:r>
            <a:r>
              <a:rPr lang="cs-CZ" altLang="cs-CZ" sz="1600" i="1" dirty="0" smtClean="0"/>
              <a:t>)</a:t>
            </a:r>
            <a:endParaRPr lang="cs-CZ" altLang="cs-CZ" sz="1600" i="1" dirty="0"/>
          </a:p>
          <a:p>
            <a:pPr eaLnBrk="1" hangingPunct="1">
              <a:lnSpc>
                <a:spcPct val="80000"/>
              </a:lnSpc>
            </a:pPr>
            <a:r>
              <a:rPr lang="cs-CZ" altLang="cs-CZ" sz="1600" b="1" u="sng" dirty="0" err="1" smtClean="0"/>
              <a:t>Symptomatical</a:t>
            </a:r>
            <a:r>
              <a:rPr lang="cs-CZ" altLang="cs-CZ" sz="1600" b="1" u="sng" dirty="0" smtClean="0"/>
              <a:t> </a:t>
            </a:r>
            <a:r>
              <a:rPr lang="cs-CZ" altLang="cs-CZ" sz="1600" b="1" u="sng" dirty="0" err="1" smtClean="0"/>
              <a:t>defects</a:t>
            </a:r>
            <a:r>
              <a:rPr lang="cs-CZ" altLang="cs-CZ" sz="1600" b="1" u="sng" dirty="0" smtClean="0"/>
              <a:t> and </a:t>
            </a:r>
            <a:r>
              <a:rPr lang="cs-CZ" altLang="cs-CZ" sz="1600" b="1" u="sng" dirty="0" err="1" smtClean="0"/>
              <a:t>disorders</a:t>
            </a:r>
            <a:r>
              <a:rPr lang="cs-CZ" altLang="cs-CZ" sz="1600" dirty="0" smtClean="0"/>
              <a:t> </a:t>
            </a:r>
            <a:r>
              <a:rPr lang="cs-CZ" altLang="cs-CZ" sz="1600" dirty="0"/>
              <a:t>– </a:t>
            </a:r>
            <a:r>
              <a:rPr lang="cs-CZ" altLang="cs-CZ" sz="1600" dirty="0" err="1" smtClean="0"/>
              <a:t>defects</a:t>
            </a:r>
            <a:r>
              <a:rPr lang="cs-CZ" altLang="cs-CZ" sz="1600" dirty="0" smtClean="0"/>
              <a:t> and </a:t>
            </a:r>
            <a:r>
              <a:rPr lang="cs-CZ" altLang="cs-CZ" sz="1600" dirty="0" err="1" smtClean="0"/>
              <a:t>disorders</a:t>
            </a:r>
            <a:r>
              <a:rPr lang="cs-CZ" altLang="cs-CZ" sz="1600" dirty="0" smtClean="0"/>
              <a:t> </a:t>
            </a:r>
            <a:r>
              <a:rPr lang="cs-CZ" altLang="cs-CZ" sz="1600" dirty="0" err="1" smtClean="0"/>
              <a:t>of</a:t>
            </a:r>
            <a:r>
              <a:rPr lang="cs-CZ" altLang="cs-CZ" sz="1600" dirty="0" smtClean="0"/>
              <a:t> a </a:t>
            </a:r>
            <a:r>
              <a:rPr lang="cs-CZ" altLang="cs-CZ" sz="1600" dirty="0" err="1" smtClean="0"/>
              <a:t>speech</a:t>
            </a:r>
            <a:r>
              <a:rPr lang="cs-CZ" altLang="cs-CZ" sz="1600" dirty="0" smtClean="0"/>
              <a:t> </a:t>
            </a:r>
            <a:r>
              <a:rPr lang="cs-CZ" altLang="cs-CZ" sz="1600" dirty="0" err="1" smtClean="0"/>
              <a:t>caused</a:t>
            </a:r>
            <a:r>
              <a:rPr lang="cs-CZ" altLang="cs-CZ" sz="1600" dirty="0" smtClean="0"/>
              <a:t> by a </a:t>
            </a:r>
            <a:r>
              <a:rPr lang="cs-CZ" altLang="cs-CZ" sz="1600" dirty="0" err="1" smtClean="0"/>
              <a:t>different</a:t>
            </a:r>
            <a:r>
              <a:rPr lang="cs-CZ" altLang="cs-CZ" sz="1600" dirty="0" smtClean="0"/>
              <a:t> </a:t>
            </a:r>
            <a:r>
              <a:rPr lang="cs-CZ" altLang="cs-CZ" sz="1600" dirty="0" err="1" smtClean="0"/>
              <a:t>impairment</a:t>
            </a:r>
            <a:r>
              <a:rPr lang="cs-CZ" altLang="cs-CZ" sz="1600" dirty="0" smtClean="0"/>
              <a:t> (</a:t>
            </a:r>
            <a:r>
              <a:rPr lang="cs-CZ" altLang="cs-CZ" sz="1600" dirty="0" err="1" smtClean="0"/>
              <a:t>hearing</a:t>
            </a:r>
            <a:r>
              <a:rPr lang="cs-CZ" altLang="cs-CZ" sz="1600" dirty="0" smtClean="0"/>
              <a:t> </a:t>
            </a:r>
            <a:r>
              <a:rPr lang="cs-CZ" altLang="cs-CZ" sz="1600" dirty="0" err="1" smtClean="0"/>
              <a:t>impairment</a:t>
            </a:r>
            <a:r>
              <a:rPr lang="cs-CZ" altLang="cs-CZ" sz="1600" dirty="0" smtClean="0"/>
              <a:t>, </a:t>
            </a:r>
            <a:r>
              <a:rPr lang="cs-CZ" altLang="cs-CZ" sz="1600" dirty="0" err="1" smtClean="0"/>
              <a:t>mental</a:t>
            </a:r>
            <a:r>
              <a:rPr lang="cs-CZ" altLang="cs-CZ" sz="1600" dirty="0" smtClean="0"/>
              <a:t> </a:t>
            </a:r>
            <a:r>
              <a:rPr lang="cs-CZ" altLang="cs-CZ" sz="1600" dirty="0" err="1" smtClean="0"/>
              <a:t>retardation</a:t>
            </a:r>
            <a:r>
              <a:rPr lang="cs-CZ" altLang="cs-CZ" sz="1600" dirty="0" smtClean="0"/>
              <a:t> </a:t>
            </a:r>
            <a:r>
              <a:rPr lang="cs-CZ" altLang="cs-CZ" sz="1600" dirty="0" err="1" smtClean="0"/>
              <a:t>etc</a:t>
            </a:r>
            <a:r>
              <a:rPr lang="cs-CZ" altLang="cs-CZ" sz="1600" dirty="0" smtClean="0"/>
              <a:t>.)</a:t>
            </a:r>
            <a:endParaRPr lang="cs-CZ" altLang="cs-CZ" sz="1600" dirty="0"/>
          </a:p>
        </p:txBody>
      </p:sp>
    </p:spTree>
    <p:extLst>
      <p:ext uri="{BB962C8B-B14F-4D97-AF65-F5344CB8AC3E}">
        <p14:creationId xmlns:p14="http://schemas.microsoft.com/office/powerpoint/2010/main" val="142722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dirty="0" err="1" smtClean="0"/>
              <a:t>Therapy</a:t>
            </a:r>
            <a:r>
              <a:rPr lang="cs-CZ" altLang="cs-CZ" dirty="0" smtClean="0"/>
              <a:t> and </a:t>
            </a:r>
            <a:r>
              <a:rPr lang="cs-CZ" altLang="cs-CZ" dirty="0" err="1" smtClean="0"/>
              <a:t>compensation</a:t>
            </a:r>
            <a:endParaRPr lang="cs-CZ" altLang="cs-CZ" dirty="0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cs-CZ" altLang="cs-CZ" sz="2400" dirty="0" err="1" smtClean="0"/>
              <a:t>Mainly</a:t>
            </a:r>
            <a:r>
              <a:rPr lang="cs-CZ" altLang="cs-CZ" sz="2400" dirty="0" smtClean="0"/>
              <a:t> </a:t>
            </a:r>
            <a:r>
              <a:rPr lang="cs-CZ" altLang="cs-CZ" sz="2400" b="1" dirty="0" smtClean="0"/>
              <a:t>logopedy</a:t>
            </a:r>
            <a:r>
              <a:rPr lang="cs-CZ" altLang="cs-CZ" sz="2400" dirty="0" smtClean="0"/>
              <a:t> </a:t>
            </a:r>
            <a:r>
              <a:rPr lang="cs-CZ" altLang="cs-CZ" sz="2400" dirty="0"/>
              <a:t>– </a:t>
            </a:r>
            <a:r>
              <a:rPr lang="cs-CZ" altLang="cs-CZ" sz="2400" dirty="0" err="1" smtClean="0"/>
              <a:t>development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from</a:t>
            </a:r>
            <a:r>
              <a:rPr lang="cs-CZ" altLang="cs-CZ" sz="2400" dirty="0" smtClean="0"/>
              <a:t> a </a:t>
            </a:r>
            <a:r>
              <a:rPr lang="cs-CZ" altLang="cs-CZ" sz="2400" dirty="0" err="1" smtClean="0"/>
              <a:t>middle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of</a:t>
            </a:r>
            <a:r>
              <a:rPr lang="cs-CZ" altLang="cs-CZ" sz="2400" dirty="0" smtClean="0"/>
              <a:t> 20th </a:t>
            </a:r>
            <a:r>
              <a:rPr lang="cs-CZ" altLang="cs-CZ" sz="2400" dirty="0" err="1" smtClean="0"/>
              <a:t>century</a:t>
            </a:r>
            <a:endParaRPr lang="cs-CZ" altLang="cs-CZ" sz="2400" dirty="0"/>
          </a:p>
          <a:p>
            <a:pPr eaLnBrk="1" hangingPunct="1">
              <a:lnSpc>
                <a:spcPct val="90000"/>
              </a:lnSpc>
            </a:pPr>
            <a:r>
              <a:rPr lang="cs-CZ" altLang="cs-CZ" sz="2400" b="1" dirty="0" err="1" smtClean="0"/>
              <a:t>System</a:t>
            </a:r>
            <a:r>
              <a:rPr lang="cs-CZ" altLang="cs-CZ" sz="2400" b="1" dirty="0" smtClean="0"/>
              <a:t> </a:t>
            </a:r>
            <a:r>
              <a:rPr lang="cs-CZ" altLang="cs-CZ" sz="2400" b="1" dirty="0" err="1" smtClean="0"/>
              <a:t>of</a:t>
            </a:r>
            <a:r>
              <a:rPr lang="cs-CZ" altLang="cs-CZ" sz="2400" b="1" dirty="0" smtClean="0"/>
              <a:t> a </a:t>
            </a:r>
            <a:r>
              <a:rPr lang="cs-CZ" altLang="cs-CZ" sz="2400" b="1" dirty="0" err="1" smtClean="0"/>
              <a:t>practical</a:t>
            </a:r>
            <a:r>
              <a:rPr lang="cs-CZ" altLang="cs-CZ" sz="2400" b="1" dirty="0" smtClean="0"/>
              <a:t> </a:t>
            </a:r>
            <a:r>
              <a:rPr lang="cs-CZ" altLang="cs-CZ" sz="2400" b="1" dirty="0" err="1" smtClean="0"/>
              <a:t>logopedic</a:t>
            </a:r>
            <a:r>
              <a:rPr lang="cs-CZ" altLang="cs-CZ" sz="2400" b="1" dirty="0" smtClean="0"/>
              <a:t> care </a:t>
            </a:r>
            <a:r>
              <a:rPr lang="cs-CZ" altLang="cs-CZ" sz="2400" dirty="0" smtClean="0"/>
              <a:t>– </a:t>
            </a:r>
            <a:r>
              <a:rPr lang="cs-CZ" altLang="cs-CZ" sz="2400" dirty="0" err="1" smtClean="0"/>
              <a:t>school</a:t>
            </a:r>
            <a:r>
              <a:rPr lang="cs-CZ" altLang="cs-CZ" sz="2400" dirty="0" smtClean="0"/>
              <a:t> and </a:t>
            </a:r>
            <a:r>
              <a:rPr lang="cs-CZ" altLang="cs-CZ" sz="2400" dirty="0" err="1" smtClean="0"/>
              <a:t>health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system</a:t>
            </a:r>
            <a:endParaRPr lang="cs-CZ" altLang="cs-CZ" sz="2400" dirty="0"/>
          </a:p>
          <a:p>
            <a:pPr eaLnBrk="1" hangingPunct="1">
              <a:lnSpc>
                <a:spcPct val="90000"/>
              </a:lnSpc>
            </a:pPr>
            <a:r>
              <a:rPr lang="cs-CZ" altLang="cs-CZ" sz="2400" b="1" dirty="0" err="1" smtClean="0"/>
              <a:t>School</a:t>
            </a:r>
            <a:r>
              <a:rPr lang="cs-CZ" altLang="cs-CZ" sz="2400" b="1" dirty="0" smtClean="0"/>
              <a:t> </a:t>
            </a:r>
            <a:r>
              <a:rPr lang="cs-CZ" altLang="cs-CZ" sz="2400" b="1" dirty="0" err="1" smtClean="0"/>
              <a:t>speech</a:t>
            </a:r>
            <a:r>
              <a:rPr lang="cs-CZ" altLang="cs-CZ" sz="2400" b="1" dirty="0" smtClean="0"/>
              <a:t> </a:t>
            </a:r>
            <a:r>
              <a:rPr lang="cs-CZ" altLang="cs-CZ" sz="2400" b="1" dirty="0" err="1" smtClean="0"/>
              <a:t>therapist</a:t>
            </a:r>
            <a:r>
              <a:rPr lang="cs-CZ" altLang="cs-CZ" sz="2400" b="1" dirty="0" smtClean="0"/>
              <a:t> </a:t>
            </a:r>
            <a:r>
              <a:rPr lang="cs-CZ" altLang="cs-CZ" sz="2400" b="1" dirty="0"/>
              <a:t>– </a:t>
            </a:r>
            <a:r>
              <a:rPr lang="cs-CZ" altLang="cs-CZ" sz="2400" b="1" dirty="0" smtClean="0"/>
              <a:t>in </a:t>
            </a:r>
            <a:r>
              <a:rPr lang="cs-CZ" altLang="cs-CZ" sz="2400" b="1" dirty="0" err="1" smtClean="0"/>
              <a:t>primary</a:t>
            </a:r>
            <a:r>
              <a:rPr lang="cs-CZ" altLang="cs-CZ" sz="2400" b="1" dirty="0" smtClean="0"/>
              <a:t> and </a:t>
            </a:r>
            <a:r>
              <a:rPr lang="cs-CZ" altLang="cs-CZ" sz="2400" b="1" dirty="0" err="1" smtClean="0"/>
              <a:t>also</a:t>
            </a:r>
            <a:r>
              <a:rPr lang="cs-CZ" altLang="cs-CZ" sz="2400" b="1" dirty="0" smtClean="0"/>
              <a:t> in </a:t>
            </a:r>
            <a:r>
              <a:rPr lang="cs-CZ" altLang="cs-CZ" sz="2400" b="1" dirty="0" err="1" smtClean="0"/>
              <a:t>special</a:t>
            </a:r>
            <a:r>
              <a:rPr lang="cs-CZ" altLang="cs-CZ" sz="2400" b="1" dirty="0" smtClean="0"/>
              <a:t> </a:t>
            </a:r>
            <a:r>
              <a:rPr lang="cs-CZ" altLang="cs-CZ" sz="2400" b="1" dirty="0" err="1" smtClean="0"/>
              <a:t>schools</a:t>
            </a:r>
            <a:endParaRPr lang="cs-CZ" altLang="cs-CZ" sz="2400" b="1" dirty="0"/>
          </a:p>
          <a:p>
            <a:r>
              <a:rPr lang="cs-CZ" altLang="cs-CZ" sz="2400" b="1" dirty="0" err="1" smtClean="0"/>
              <a:t>Clinical</a:t>
            </a:r>
            <a:r>
              <a:rPr lang="cs-CZ" altLang="cs-CZ" sz="2400" b="1" dirty="0"/>
              <a:t> </a:t>
            </a:r>
            <a:r>
              <a:rPr lang="cs-CZ" altLang="cs-CZ" sz="2400" b="1" dirty="0" err="1"/>
              <a:t>speech</a:t>
            </a:r>
            <a:r>
              <a:rPr lang="cs-CZ" altLang="cs-CZ" sz="2400" b="1" dirty="0"/>
              <a:t> </a:t>
            </a:r>
            <a:r>
              <a:rPr lang="cs-CZ" altLang="cs-CZ" sz="2400" b="1" dirty="0" err="1"/>
              <a:t>therapist</a:t>
            </a:r>
            <a:r>
              <a:rPr lang="cs-CZ" altLang="cs-CZ" sz="2400" b="1" dirty="0"/>
              <a:t> – </a:t>
            </a:r>
            <a:r>
              <a:rPr lang="cs-CZ" altLang="cs-CZ" sz="2400" b="1" dirty="0" smtClean="0"/>
              <a:t>in </a:t>
            </a:r>
            <a:r>
              <a:rPr lang="cs-CZ" altLang="cs-CZ" sz="2400" b="1" dirty="0" err="1" smtClean="0"/>
              <a:t>medical</a:t>
            </a:r>
            <a:r>
              <a:rPr lang="cs-CZ" altLang="cs-CZ" sz="2400" b="1" dirty="0" smtClean="0"/>
              <a:t> </a:t>
            </a:r>
            <a:r>
              <a:rPr lang="cs-CZ" altLang="cs-CZ" sz="2400" b="1" dirty="0" err="1" smtClean="0"/>
              <a:t>facilities</a:t>
            </a:r>
            <a:endParaRPr lang="cs-CZ" altLang="cs-CZ" sz="2400" b="1" dirty="0"/>
          </a:p>
          <a:p>
            <a:pPr eaLnBrk="1" hangingPunct="1">
              <a:lnSpc>
                <a:spcPct val="90000"/>
              </a:lnSpc>
            </a:pPr>
            <a:r>
              <a:rPr lang="cs-CZ" altLang="cs-CZ" sz="2400" b="1" dirty="0" err="1" smtClean="0"/>
              <a:t>Different</a:t>
            </a:r>
            <a:r>
              <a:rPr lang="cs-CZ" altLang="cs-CZ" sz="2400" b="1" dirty="0" smtClean="0"/>
              <a:t> </a:t>
            </a:r>
            <a:r>
              <a:rPr lang="cs-CZ" altLang="cs-CZ" sz="2400" b="1" dirty="0" err="1" smtClean="0"/>
              <a:t>prognosis</a:t>
            </a:r>
            <a:r>
              <a:rPr lang="cs-CZ" altLang="cs-CZ" sz="2400" b="1" dirty="0" smtClean="0"/>
              <a:t> </a:t>
            </a:r>
            <a:r>
              <a:rPr lang="cs-CZ" altLang="cs-CZ" sz="2400" b="1" dirty="0" err="1" smtClean="0"/>
              <a:t>of</a:t>
            </a:r>
            <a:r>
              <a:rPr lang="cs-CZ" altLang="cs-CZ" sz="2400" b="1" dirty="0" smtClean="0"/>
              <a:t> a </a:t>
            </a:r>
            <a:r>
              <a:rPr lang="cs-CZ" altLang="cs-CZ" sz="2400" b="1" dirty="0" err="1" smtClean="0"/>
              <a:t>correction</a:t>
            </a:r>
            <a:endParaRPr lang="cs-CZ" altLang="cs-CZ" sz="2400" b="1" dirty="0" smtClean="0"/>
          </a:p>
          <a:p>
            <a:pPr eaLnBrk="1" hangingPunct="1">
              <a:lnSpc>
                <a:spcPct val="90000"/>
              </a:lnSpc>
            </a:pPr>
            <a:r>
              <a:rPr lang="cs-CZ" altLang="cs-CZ" sz="2400" dirty="0" err="1" smtClean="0"/>
              <a:t>Different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forms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of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communication</a:t>
            </a:r>
            <a:r>
              <a:rPr lang="cs-CZ" altLang="cs-CZ" sz="2400" dirty="0" smtClean="0"/>
              <a:t> – </a:t>
            </a:r>
            <a:r>
              <a:rPr lang="cs-CZ" altLang="cs-CZ" sz="2400" dirty="0" err="1" smtClean="0"/>
              <a:t>also</a:t>
            </a:r>
            <a:r>
              <a:rPr lang="cs-CZ" altLang="cs-CZ" sz="2400" dirty="0" smtClean="0"/>
              <a:t> </a:t>
            </a:r>
            <a:r>
              <a:rPr lang="cs-CZ" altLang="cs-CZ" sz="2400" b="1" dirty="0" err="1" smtClean="0"/>
              <a:t>alternative</a:t>
            </a:r>
            <a:r>
              <a:rPr lang="cs-CZ" altLang="cs-CZ" sz="2400" b="1" dirty="0" smtClean="0"/>
              <a:t> and </a:t>
            </a:r>
            <a:r>
              <a:rPr lang="cs-CZ" altLang="cs-CZ" sz="2400" b="1" dirty="0" err="1" smtClean="0"/>
              <a:t>augmentative</a:t>
            </a:r>
            <a:r>
              <a:rPr lang="cs-CZ" altLang="cs-CZ" sz="2400" b="1" dirty="0" smtClean="0"/>
              <a:t> </a:t>
            </a:r>
            <a:r>
              <a:rPr lang="cs-CZ" altLang="cs-CZ" sz="2400" b="1" dirty="0" err="1" smtClean="0"/>
              <a:t>forms</a:t>
            </a:r>
            <a:endParaRPr lang="cs-CZ" altLang="cs-CZ" sz="2400" b="1" dirty="0" smtClean="0"/>
          </a:p>
          <a:p>
            <a:pPr eaLnBrk="1" hangingPunct="1">
              <a:lnSpc>
                <a:spcPct val="90000"/>
              </a:lnSpc>
            </a:pPr>
            <a:r>
              <a:rPr lang="cs-CZ" altLang="cs-CZ" sz="2400" dirty="0" err="1" smtClean="0"/>
              <a:t>Hightened</a:t>
            </a:r>
            <a:r>
              <a:rPr lang="cs-CZ" altLang="cs-CZ" sz="2400" dirty="0" smtClean="0"/>
              <a:t> </a:t>
            </a:r>
            <a:r>
              <a:rPr lang="cs-CZ" altLang="cs-CZ" sz="2400" b="1" dirty="0" smtClean="0"/>
              <a:t>risk </a:t>
            </a:r>
            <a:r>
              <a:rPr lang="cs-CZ" altLang="cs-CZ" sz="2400" b="1" dirty="0" err="1" smtClean="0"/>
              <a:t>of</a:t>
            </a:r>
            <a:r>
              <a:rPr lang="cs-CZ" altLang="cs-CZ" sz="2400" b="1" dirty="0" smtClean="0"/>
              <a:t> a </a:t>
            </a:r>
            <a:r>
              <a:rPr lang="cs-CZ" altLang="cs-CZ" sz="2400" b="1" dirty="0" err="1" smtClean="0"/>
              <a:t>social</a:t>
            </a:r>
            <a:r>
              <a:rPr lang="cs-CZ" altLang="cs-CZ" sz="2400" b="1" dirty="0" smtClean="0"/>
              <a:t> </a:t>
            </a:r>
            <a:r>
              <a:rPr lang="cs-CZ" altLang="cs-CZ" sz="2400" b="1" dirty="0" err="1" smtClean="0"/>
              <a:t>isolation</a:t>
            </a:r>
            <a:r>
              <a:rPr lang="cs-CZ" altLang="cs-CZ" sz="2400" b="1" dirty="0" smtClean="0"/>
              <a:t>!</a:t>
            </a:r>
            <a:endParaRPr lang="cs-CZ" altLang="cs-CZ" sz="2400" b="1" dirty="0"/>
          </a:p>
          <a:p>
            <a:pPr eaLnBrk="1" hangingPunct="1">
              <a:lnSpc>
                <a:spcPct val="90000"/>
              </a:lnSpc>
            </a:pPr>
            <a:r>
              <a:rPr lang="cs-CZ" altLang="cs-CZ" sz="2400" b="1" dirty="0" smtClean="0"/>
              <a:t>PC </a:t>
            </a:r>
            <a:r>
              <a:rPr lang="cs-CZ" altLang="cs-CZ" sz="2400" b="1" dirty="0" err="1" smtClean="0"/>
              <a:t>advantages</a:t>
            </a:r>
            <a:r>
              <a:rPr lang="cs-CZ" altLang="cs-CZ" sz="2400" b="1" dirty="0" smtClean="0"/>
              <a:t> and </a:t>
            </a:r>
            <a:r>
              <a:rPr lang="cs-CZ" altLang="cs-CZ" sz="2400" b="1" dirty="0" err="1" smtClean="0"/>
              <a:t>benefits</a:t>
            </a:r>
            <a:endParaRPr lang="cs-CZ" altLang="cs-CZ" sz="2400" b="1" dirty="0"/>
          </a:p>
          <a:p>
            <a:pPr eaLnBrk="1" hangingPunct="1">
              <a:lnSpc>
                <a:spcPct val="90000"/>
              </a:lnSpc>
            </a:pPr>
            <a:r>
              <a:rPr lang="cs-CZ" altLang="cs-CZ" sz="2400" dirty="0" err="1" smtClean="0"/>
              <a:t>Education</a:t>
            </a:r>
            <a:r>
              <a:rPr lang="cs-CZ" altLang="cs-CZ" sz="2400" dirty="0" smtClean="0"/>
              <a:t> – </a:t>
            </a:r>
            <a:r>
              <a:rPr lang="cs-CZ" altLang="cs-CZ" sz="2400" b="1" dirty="0" err="1" smtClean="0"/>
              <a:t>mainly</a:t>
            </a:r>
            <a:r>
              <a:rPr lang="cs-CZ" altLang="cs-CZ" sz="2400" b="1" dirty="0" smtClean="0"/>
              <a:t> in </a:t>
            </a:r>
            <a:r>
              <a:rPr lang="cs-CZ" altLang="cs-CZ" sz="2400" b="1" dirty="0" err="1" smtClean="0"/>
              <a:t>common</a:t>
            </a:r>
            <a:r>
              <a:rPr lang="cs-CZ" altLang="cs-CZ" sz="2400" b="1" dirty="0" smtClean="0"/>
              <a:t> </a:t>
            </a:r>
            <a:r>
              <a:rPr lang="cs-CZ" altLang="cs-CZ" sz="2400" b="1" dirty="0" err="1" smtClean="0"/>
              <a:t>school</a:t>
            </a:r>
            <a:endParaRPr lang="cs-CZ" alt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718568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dirty="0" err="1" smtClean="0"/>
              <a:t>Alternative</a:t>
            </a:r>
            <a:r>
              <a:rPr lang="cs-CZ" altLang="cs-CZ" dirty="0" smtClean="0"/>
              <a:t> </a:t>
            </a:r>
            <a:r>
              <a:rPr lang="cs-CZ" altLang="cs-CZ" dirty="0" err="1" smtClean="0"/>
              <a:t>forms</a:t>
            </a:r>
            <a:r>
              <a:rPr lang="cs-CZ" altLang="cs-CZ" dirty="0" smtClean="0"/>
              <a:t> </a:t>
            </a:r>
            <a:r>
              <a:rPr lang="cs-CZ" altLang="cs-CZ" dirty="0" err="1" smtClean="0"/>
              <a:t>of</a:t>
            </a:r>
            <a:r>
              <a:rPr lang="cs-CZ" altLang="cs-CZ" dirty="0" smtClean="0"/>
              <a:t> </a:t>
            </a:r>
            <a:r>
              <a:rPr lang="cs-CZ" altLang="cs-CZ" dirty="0" err="1" smtClean="0"/>
              <a:t>communication</a:t>
            </a:r>
            <a:endParaRPr lang="cs-CZ" altLang="cs-CZ" dirty="0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1183" y="2049780"/>
            <a:ext cx="10515600" cy="435133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altLang="cs-CZ" b="1" u="sng" dirty="0" smtClean="0"/>
              <a:t>Many </a:t>
            </a:r>
            <a:r>
              <a:rPr lang="cs-CZ" altLang="cs-CZ" b="1" u="sng" dirty="0" err="1" smtClean="0"/>
              <a:t>systems</a:t>
            </a:r>
            <a:r>
              <a:rPr lang="cs-CZ" altLang="cs-CZ" b="1" u="sng" dirty="0" smtClean="0"/>
              <a:t> </a:t>
            </a:r>
            <a:r>
              <a:rPr lang="cs-CZ" altLang="cs-CZ" b="1" u="sng" dirty="0" err="1" smtClean="0"/>
              <a:t>of</a:t>
            </a:r>
            <a:r>
              <a:rPr lang="cs-CZ" altLang="cs-CZ" b="1" u="sng" dirty="0" smtClean="0"/>
              <a:t> </a:t>
            </a:r>
            <a:r>
              <a:rPr lang="cs-CZ" altLang="cs-CZ" b="1" u="sng" dirty="0" err="1" smtClean="0"/>
              <a:t>communication</a:t>
            </a:r>
            <a:r>
              <a:rPr lang="cs-CZ" altLang="cs-CZ" dirty="0" smtClean="0"/>
              <a:t> – </a:t>
            </a:r>
            <a:r>
              <a:rPr lang="cs-CZ" altLang="cs-CZ" dirty="0" err="1" smtClean="0"/>
              <a:t>they</a:t>
            </a:r>
            <a:r>
              <a:rPr lang="cs-CZ" altLang="cs-CZ" dirty="0" smtClean="0"/>
              <a:t> are </a:t>
            </a:r>
            <a:r>
              <a:rPr lang="cs-CZ" altLang="cs-CZ" dirty="0" err="1" smtClean="0"/>
              <a:t>similar</a:t>
            </a:r>
            <a:r>
              <a:rPr lang="cs-CZ" altLang="cs-CZ" dirty="0" smtClean="0"/>
              <a:t> as </a:t>
            </a:r>
            <a:r>
              <a:rPr lang="cs-CZ" altLang="cs-CZ" dirty="0" err="1" smtClean="0"/>
              <a:t>well</a:t>
            </a:r>
            <a:r>
              <a:rPr lang="cs-CZ" altLang="cs-CZ" dirty="0" smtClean="0"/>
              <a:t> as far </a:t>
            </a:r>
            <a:r>
              <a:rPr lang="cs-CZ" altLang="cs-CZ" dirty="0" err="1" smtClean="0"/>
              <a:t>from</a:t>
            </a:r>
            <a:r>
              <a:rPr lang="cs-CZ" altLang="cs-CZ" dirty="0" smtClean="0"/>
              <a:t> </a:t>
            </a:r>
            <a:r>
              <a:rPr lang="cs-CZ" altLang="cs-CZ" dirty="0" err="1" smtClean="0"/>
              <a:t>common</a:t>
            </a:r>
            <a:r>
              <a:rPr lang="cs-CZ" altLang="cs-CZ" dirty="0" smtClean="0"/>
              <a:t> </a:t>
            </a:r>
            <a:r>
              <a:rPr lang="cs-CZ" altLang="cs-CZ" dirty="0" err="1" smtClean="0"/>
              <a:t>spoken</a:t>
            </a:r>
            <a:r>
              <a:rPr lang="cs-CZ" altLang="cs-CZ" dirty="0" smtClean="0"/>
              <a:t> </a:t>
            </a:r>
            <a:r>
              <a:rPr lang="cs-CZ" altLang="cs-CZ" dirty="0" err="1" smtClean="0"/>
              <a:t>speech</a:t>
            </a:r>
            <a:endParaRPr lang="cs-CZ" altLang="cs-CZ" dirty="0" smtClean="0"/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cs-CZ" altLang="cs-CZ" b="1" dirty="0" err="1" smtClean="0"/>
              <a:t>Gestics</a:t>
            </a:r>
            <a:r>
              <a:rPr lang="cs-CZ" altLang="cs-CZ" b="1" dirty="0" smtClean="0"/>
              <a:t> and pantomime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cs-CZ" altLang="cs-CZ" b="1" dirty="0" smtClean="0"/>
              <a:t>Sign </a:t>
            </a:r>
            <a:r>
              <a:rPr lang="cs-CZ" altLang="cs-CZ" b="1" dirty="0" err="1" smtClean="0"/>
              <a:t>language</a:t>
            </a:r>
            <a:endParaRPr lang="cs-CZ" altLang="cs-CZ" b="1" dirty="0" smtClean="0"/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cs-CZ" altLang="cs-CZ" b="1" dirty="0" err="1" smtClean="0">
                <a:hlinkClick r:id="rId2" action="ppaction://hlinksldjump"/>
              </a:rPr>
              <a:t>Pictograms</a:t>
            </a:r>
            <a:r>
              <a:rPr lang="cs-CZ" altLang="cs-CZ" b="1" dirty="0" smtClean="0">
                <a:hlinkClick r:id="rId2" action="ppaction://hlinksldjump"/>
              </a:rPr>
              <a:t> </a:t>
            </a:r>
            <a:r>
              <a:rPr lang="cs-CZ" altLang="cs-CZ" dirty="0" smtClean="0"/>
              <a:t>(</a:t>
            </a:r>
            <a:r>
              <a:rPr lang="cs-CZ" altLang="cs-CZ" dirty="0" err="1" smtClean="0"/>
              <a:t>understable</a:t>
            </a:r>
            <a:r>
              <a:rPr lang="cs-CZ" altLang="cs-CZ" dirty="0" smtClean="0"/>
              <a:t> to </a:t>
            </a:r>
            <a:r>
              <a:rPr lang="cs-CZ" altLang="cs-CZ" dirty="0" err="1" smtClean="0"/>
              <a:t>all</a:t>
            </a:r>
            <a:r>
              <a:rPr lang="cs-CZ" altLang="cs-CZ" dirty="0" smtClean="0"/>
              <a:t>)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cs-CZ" altLang="cs-CZ" b="1" dirty="0" smtClean="0">
                <a:hlinkClick r:id="rId3" action="ppaction://hlinksldjump"/>
              </a:rPr>
              <a:t>Independent </a:t>
            </a:r>
            <a:r>
              <a:rPr lang="cs-CZ" altLang="cs-CZ" b="1" dirty="0" err="1" smtClean="0">
                <a:hlinkClick r:id="rId3" action="ppaction://hlinksldjump"/>
              </a:rPr>
              <a:t>artificial</a:t>
            </a:r>
            <a:r>
              <a:rPr lang="cs-CZ" altLang="cs-CZ" b="1" dirty="0" smtClean="0">
                <a:hlinkClick r:id="rId3" action="ppaction://hlinksldjump"/>
              </a:rPr>
              <a:t> </a:t>
            </a:r>
            <a:r>
              <a:rPr lang="cs-CZ" altLang="cs-CZ" b="1" dirty="0" err="1" smtClean="0">
                <a:hlinkClick r:id="rId3" action="ppaction://hlinksldjump"/>
              </a:rPr>
              <a:t>language</a:t>
            </a:r>
            <a:r>
              <a:rPr lang="cs-CZ" altLang="cs-CZ" b="1" dirty="0" smtClean="0">
                <a:hlinkClick r:id="rId3" action="ppaction://hlinksldjump"/>
              </a:rPr>
              <a:t> </a:t>
            </a:r>
            <a:r>
              <a:rPr lang="cs-CZ" altLang="cs-CZ" b="1" dirty="0" err="1" smtClean="0">
                <a:hlinkClick r:id="rId3" action="ppaction://hlinksldjump"/>
              </a:rPr>
              <a:t>systems</a:t>
            </a:r>
            <a:r>
              <a:rPr lang="cs-CZ" altLang="cs-CZ" b="1" dirty="0" smtClean="0">
                <a:hlinkClick r:id="rId3" action="ppaction://hlinksldjump"/>
              </a:rPr>
              <a:t> </a:t>
            </a:r>
            <a:r>
              <a:rPr lang="cs-CZ" altLang="cs-CZ" dirty="0" smtClean="0"/>
              <a:t>(</a:t>
            </a:r>
            <a:r>
              <a:rPr lang="cs-CZ" altLang="cs-CZ" dirty="0" err="1" smtClean="0"/>
              <a:t>Bliss</a:t>
            </a:r>
            <a:r>
              <a:rPr lang="cs-CZ" altLang="cs-CZ" dirty="0" smtClean="0"/>
              <a:t>, </a:t>
            </a:r>
            <a:r>
              <a:rPr lang="cs-CZ" altLang="cs-CZ" dirty="0" err="1" smtClean="0"/>
              <a:t>Makaton</a:t>
            </a:r>
            <a:r>
              <a:rPr lang="cs-CZ" altLang="cs-CZ" dirty="0" smtClean="0"/>
              <a:t>)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cs-CZ" altLang="cs-CZ" b="1" dirty="0" err="1" smtClean="0"/>
              <a:t>Touch</a:t>
            </a:r>
            <a:r>
              <a:rPr lang="cs-CZ" altLang="cs-CZ" b="1" dirty="0" smtClean="0"/>
              <a:t> </a:t>
            </a:r>
            <a:r>
              <a:rPr lang="cs-CZ" altLang="cs-CZ" b="1" dirty="0" err="1" smtClean="0"/>
              <a:t>commucation</a:t>
            </a:r>
            <a:r>
              <a:rPr lang="cs-CZ" altLang="cs-CZ" b="1" dirty="0" smtClean="0"/>
              <a:t> </a:t>
            </a:r>
            <a:r>
              <a:rPr lang="cs-CZ" altLang="cs-CZ" b="1" dirty="0" err="1" smtClean="0"/>
              <a:t>systems</a:t>
            </a:r>
            <a:endParaRPr lang="cs-CZ" altLang="cs-CZ" b="1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cs-CZ" altLang="cs-CZ" dirty="0" smtClean="0"/>
              <a:t>Basic sign </a:t>
            </a:r>
            <a:r>
              <a:rPr lang="cs-CZ" altLang="cs-CZ" dirty="0" err="1" smtClean="0"/>
              <a:t>of</a:t>
            </a:r>
            <a:r>
              <a:rPr lang="cs-CZ" altLang="cs-CZ" dirty="0" smtClean="0"/>
              <a:t> </a:t>
            </a:r>
            <a:r>
              <a:rPr lang="cs-CZ" altLang="cs-CZ" dirty="0" err="1" smtClean="0"/>
              <a:t>all</a:t>
            </a:r>
            <a:r>
              <a:rPr lang="cs-CZ" altLang="cs-CZ" dirty="0" smtClean="0"/>
              <a:t> </a:t>
            </a:r>
            <a:r>
              <a:rPr lang="cs-CZ" altLang="cs-CZ" dirty="0" err="1" smtClean="0"/>
              <a:t>artificial</a:t>
            </a:r>
            <a:r>
              <a:rPr lang="cs-CZ" altLang="cs-CZ" dirty="0" smtClean="0"/>
              <a:t> </a:t>
            </a:r>
            <a:r>
              <a:rPr lang="cs-CZ" altLang="cs-CZ" dirty="0" err="1" smtClean="0"/>
              <a:t>communication</a:t>
            </a:r>
            <a:r>
              <a:rPr lang="cs-CZ" altLang="cs-CZ" dirty="0" smtClean="0"/>
              <a:t> </a:t>
            </a:r>
            <a:r>
              <a:rPr lang="cs-CZ" altLang="cs-CZ" dirty="0" err="1" smtClean="0"/>
              <a:t>systems</a:t>
            </a:r>
            <a:r>
              <a:rPr lang="cs-CZ" altLang="cs-CZ" dirty="0" smtClean="0"/>
              <a:t> – </a:t>
            </a:r>
            <a:r>
              <a:rPr lang="cs-CZ" altLang="cs-CZ" b="1" dirty="0" err="1" smtClean="0"/>
              <a:t>simplicity</a:t>
            </a:r>
            <a:r>
              <a:rPr lang="cs-CZ" altLang="cs-CZ" dirty="0" smtClean="0"/>
              <a:t>!</a:t>
            </a:r>
            <a:endParaRPr lang="cs-CZ" altLang="cs-CZ" b="1" dirty="0" smtClean="0"/>
          </a:p>
        </p:txBody>
      </p:sp>
      <p:pic>
        <p:nvPicPr>
          <p:cNvPr id="4" name="Obrázek 3" descr="C:\Users\kotlik\AppData\Local\Microsoft\Windows\INetCache\Content.MSO\C180D034.tmp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3729" y="4809581"/>
            <a:ext cx="2331720" cy="1965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brázek 4" descr="C:\Users\kotlik\AppData\Local\Microsoft\Windows\INetCache\Content.MSO\40558862.tmp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4069" y="2408872"/>
            <a:ext cx="3421380" cy="133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brázek 5" descr="C:\Users\kotlik\AppData\Local\Microsoft\Windows\INetCache\Content.MSO\D903A6C0.tmp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3729" y="95794"/>
            <a:ext cx="2240280" cy="20497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69543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Common</a:t>
            </a:r>
            <a:r>
              <a:rPr lang="cs-CZ" dirty="0" smtClean="0"/>
              <a:t> </a:t>
            </a:r>
            <a:r>
              <a:rPr lang="cs-CZ" dirty="0" err="1" smtClean="0"/>
              <a:t>recommendations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An accurate diagnosis may require the input of several specialists. Family physicians, neurologists, and speech-language pathologists may administer tests. Common tests include:</a:t>
            </a:r>
          </a:p>
          <a:p>
            <a:r>
              <a:rPr lang="en-CA" dirty="0" smtClean="0"/>
              <a:t>1</a:t>
            </a:r>
            <a:r>
              <a:rPr lang="cs-CZ" dirty="0" smtClean="0"/>
              <a:t> </a:t>
            </a:r>
            <a:r>
              <a:rPr lang="en-CA" dirty="0" smtClean="0"/>
              <a:t>- </a:t>
            </a:r>
            <a:r>
              <a:rPr lang="en-CA" b="1" dirty="0"/>
              <a:t>a complete physical examination</a:t>
            </a:r>
          </a:p>
          <a:p>
            <a:r>
              <a:rPr lang="en-CA" dirty="0" smtClean="0"/>
              <a:t>2</a:t>
            </a:r>
            <a:r>
              <a:rPr lang="cs-CZ" dirty="0" smtClean="0"/>
              <a:t> </a:t>
            </a:r>
            <a:r>
              <a:rPr lang="en-CA" dirty="0" smtClean="0"/>
              <a:t>- </a:t>
            </a:r>
            <a:r>
              <a:rPr lang="en-CA" b="1" dirty="0"/>
              <a:t>psychometric testing of reasoning and thinking skills</a:t>
            </a:r>
          </a:p>
          <a:p>
            <a:r>
              <a:rPr lang="en-CA" dirty="0" smtClean="0"/>
              <a:t>3</a:t>
            </a:r>
            <a:r>
              <a:rPr lang="cs-CZ" dirty="0" smtClean="0"/>
              <a:t> </a:t>
            </a:r>
            <a:r>
              <a:rPr lang="en-CA" dirty="0" smtClean="0"/>
              <a:t>-</a:t>
            </a:r>
            <a:r>
              <a:rPr lang="cs-CZ" dirty="0" smtClean="0"/>
              <a:t> </a:t>
            </a:r>
            <a:r>
              <a:rPr lang="en-CA" b="1" dirty="0" smtClean="0"/>
              <a:t>speech </a:t>
            </a:r>
            <a:r>
              <a:rPr lang="en-CA" b="1" dirty="0"/>
              <a:t>and language tests</a:t>
            </a:r>
          </a:p>
          <a:p>
            <a:r>
              <a:rPr lang="en-CA" dirty="0" smtClean="0"/>
              <a:t>4</a:t>
            </a:r>
            <a:r>
              <a:rPr lang="cs-CZ" dirty="0" smtClean="0"/>
              <a:t> </a:t>
            </a:r>
            <a:r>
              <a:rPr lang="en-CA" dirty="0" smtClean="0"/>
              <a:t>-</a:t>
            </a:r>
            <a:r>
              <a:rPr lang="cs-CZ" dirty="0" smtClean="0"/>
              <a:t> </a:t>
            </a:r>
            <a:r>
              <a:rPr lang="en-CA" b="1" dirty="0" smtClean="0"/>
              <a:t>magnetic </a:t>
            </a:r>
            <a:r>
              <a:rPr lang="en-CA" b="1" dirty="0"/>
              <a:t>resonance imaging (MRI)</a:t>
            </a:r>
          </a:p>
          <a:p>
            <a:r>
              <a:rPr lang="en-CA" dirty="0" smtClean="0"/>
              <a:t>5</a:t>
            </a:r>
            <a:r>
              <a:rPr lang="cs-CZ" dirty="0" smtClean="0"/>
              <a:t> </a:t>
            </a:r>
            <a:r>
              <a:rPr lang="en-CA" dirty="0" smtClean="0"/>
              <a:t>-</a:t>
            </a:r>
            <a:r>
              <a:rPr lang="cs-CZ" dirty="0" smtClean="0"/>
              <a:t> </a:t>
            </a:r>
            <a:r>
              <a:rPr lang="en-CA" b="1" dirty="0" smtClean="0"/>
              <a:t>computed </a:t>
            </a:r>
            <a:r>
              <a:rPr lang="en-CA" b="1" dirty="0"/>
              <a:t>tomography (CT) scan</a:t>
            </a:r>
          </a:p>
          <a:p>
            <a:r>
              <a:rPr lang="en-CA" dirty="0" smtClean="0"/>
              <a:t>6</a:t>
            </a:r>
            <a:r>
              <a:rPr lang="cs-CZ" dirty="0" smtClean="0"/>
              <a:t> </a:t>
            </a:r>
            <a:r>
              <a:rPr lang="en-CA" dirty="0" smtClean="0"/>
              <a:t>-</a:t>
            </a:r>
            <a:r>
              <a:rPr lang="cs-CZ" dirty="0" smtClean="0"/>
              <a:t> </a:t>
            </a:r>
            <a:r>
              <a:rPr lang="en-CA" b="1" dirty="0" smtClean="0"/>
              <a:t>psychiatric </a:t>
            </a:r>
            <a:r>
              <a:rPr lang="en-CA" b="1" dirty="0"/>
              <a:t>evaluation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504285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1017</Words>
  <Application>Microsoft Office PowerPoint</Application>
  <PresentationFormat>Širokoúhlá obrazovka</PresentationFormat>
  <Paragraphs>98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Motiv Office</vt:lpstr>
      <vt:lpstr>Communication impairment and disorders</vt:lpstr>
      <vt:lpstr>Communication impairment and disorders</vt:lpstr>
      <vt:lpstr>Ethiology</vt:lpstr>
      <vt:lpstr>Diagnostics</vt:lpstr>
      <vt:lpstr>Genereal about a speech ontogeny</vt:lpstr>
      <vt:lpstr>Classification</vt:lpstr>
      <vt:lpstr>Therapy and compensation</vt:lpstr>
      <vt:lpstr>Alternative forms of communication</vt:lpstr>
      <vt:lpstr>Common recommendations</vt:lpstr>
      <vt:lpstr>Specifics of a life of people with a communication impairment</vt:lpstr>
      <vt:lpstr>Bliss and Makaton</vt:lpstr>
      <vt:lpstr>Pictograms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Vady a poruchy komunikace</dc:title>
  <dc:creator>Kamil Kotlík</dc:creator>
  <cp:lastModifiedBy>Kamil Kotlík</cp:lastModifiedBy>
  <cp:revision>27</cp:revision>
  <dcterms:created xsi:type="dcterms:W3CDTF">2020-03-20T11:27:26Z</dcterms:created>
  <dcterms:modified xsi:type="dcterms:W3CDTF">2021-03-23T08:16:12Z</dcterms:modified>
</cp:coreProperties>
</file>