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5" r:id="rId4"/>
    <p:sldId id="258" r:id="rId5"/>
    <p:sldId id="269" r:id="rId6"/>
    <p:sldId id="271" r:id="rId7"/>
    <p:sldId id="272" r:id="rId8"/>
    <p:sldId id="261" r:id="rId9"/>
    <p:sldId id="273" r:id="rId10"/>
    <p:sldId id="259" r:id="rId11"/>
    <p:sldId id="262" r:id="rId12"/>
    <p:sldId id="265" r:id="rId13"/>
    <p:sldId id="274" r:id="rId14"/>
    <p:sldId id="266" r:id="rId15"/>
    <p:sldId id="263" r:id="rId16"/>
    <p:sldId id="276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096C7A-6D8B-488F-99B2-DA5E43D954CE}" v="40" dt="2022-05-23T08:54:59.001"/>
    <p1510:client id="{2DD88AC7-97E9-47FB-BA55-7EA56F3813ED}" v="8" dt="2022-05-21T09:06:58.502"/>
    <p1510:client id="{58B3ED2E-34D7-46B7-BF27-F81DEA137D80}" v="121" dt="2022-05-09T15:49:26.537"/>
    <p1510:client id="{7312FC33-DC56-4CF8-BED1-8B5A43A3CD81}" v="1" dt="2022-05-09T16:54:08.185"/>
    <p1510:client id="{80E74A4F-6FF9-43BB-B722-8D3E8A2148CF}" v="4" dt="2022-05-23T13:12:46.920"/>
    <p1510:client id="{886B105E-A944-4C56-B7D3-F5FBA6D01B12}" v="630" dt="2022-05-23T09:47:18.406"/>
    <p1510:client id="{8E48E62D-57FD-49DF-ACA9-28334CDCF79A}" v="254" dt="2022-05-18T19:54:19.692"/>
    <p1510:client id="{90D9C76E-C570-4042-A1D8-D9392DB1C416}" v="81" dt="2022-05-16T14:30:29.083"/>
    <p1510:client id="{9BB1D45C-60A3-46B2-ABD7-B50C3CEA700A}" v="494" dt="2022-05-22T14:00:51.044"/>
    <p1510:client id="{A1B5EA0B-CABC-49AA-A00C-7E20AD2D7A29}" v="28" dt="2022-05-12T07:22:27.109"/>
    <p1510:client id="{A3F00EC0-9E5C-4F8B-B0CC-8A4611200D88}" v="175" dt="2022-05-23T12:10:07.387"/>
    <p1510:client id="{EDAC7FD7-3EF3-4512-93A1-0CB037B5AFCD}" v="71" dt="2022-05-19T12:20:05.366"/>
    <p1510:client id="{FA355B5E-890C-4F5C-8BC4-BFB39F9A7C7A}" v="8" dt="2022-05-23T16:41:43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E29E06-DDDE-4357-BDC3-3E04C61CE3A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DA73BE5-D2FD-4619-9AEF-E731D82BBEBB}">
      <dgm:prSet/>
      <dgm:spPr/>
      <dgm:t>
        <a:bodyPr/>
        <a:lstStyle/>
        <a:p>
          <a:r>
            <a:rPr lang="cs-CZ" b="0" u="sng" dirty="0">
              <a:latin typeface="Calibri"/>
              <a:cs typeface="Calibri"/>
            </a:rPr>
            <a:t>kognitivní lingvistika</a:t>
          </a:r>
          <a:r>
            <a:rPr lang="cs-CZ" b="0" dirty="0">
              <a:latin typeface="Calibri"/>
              <a:cs typeface="Calibri"/>
            </a:rPr>
            <a:t> – americké pojetí (</a:t>
          </a:r>
          <a:r>
            <a:rPr lang="cs-CZ" b="0" dirty="0" err="1">
              <a:latin typeface="Calibri"/>
              <a:cs typeface="Calibri"/>
            </a:rPr>
            <a:t>Lakoff</a:t>
          </a:r>
          <a:r>
            <a:rPr lang="cs-CZ" b="0" dirty="0">
              <a:latin typeface="Calibri"/>
              <a:cs typeface="Calibri"/>
            </a:rPr>
            <a:t> a Johnson), lublinská škola (</a:t>
          </a:r>
          <a:r>
            <a:rPr lang="cs-CZ" b="0" dirty="0" err="1">
              <a:latin typeface="Calibri"/>
              <a:cs typeface="Calibri"/>
            </a:rPr>
            <a:t>Wierzbicka</a:t>
          </a:r>
          <a:r>
            <a:rPr lang="cs-CZ" b="0" dirty="0">
              <a:latin typeface="Calibri"/>
              <a:cs typeface="Calibri"/>
            </a:rPr>
            <a:t>, </a:t>
          </a:r>
          <a:r>
            <a:rPr lang="cs-CZ" b="0" dirty="0" err="1">
              <a:latin typeface="Calibri"/>
              <a:cs typeface="Calibri"/>
            </a:rPr>
            <a:t>Bartmiński</a:t>
          </a:r>
          <a:r>
            <a:rPr lang="cs-CZ" b="0" dirty="0">
              <a:latin typeface="Calibri"/>
              <a:cs typeface="Calibri"/>
            </a:rPr>
            <a:t>)</a:t>
          </a:r>
          <a:endParaRPr lang="en-US" b="0" dirty="0">
            <a:latin typeface="Calibri"/>
            <a:cs typeface="Calibri"/>
          </a:endParaRPr>
        </a:p>
      </dgm:t>
    </dgm:pt>
    <dgm:pt modelId="{21B96F7F-B144-4A1A-A8F9-CCE8DEEAA6AA}" type="parTrans" cxnId="{B1AD61A8-8E45-4286-A2DE-CC24DF32EEBB}">
      <dgm:prSet/>
      <dgm:spPr/>
      <dgm:t>
        <a:bodyPr/>
        <a:lstStyle/>
        <a:p>
          <a:endParaRPr lang="en-US"/>
        </a:p>
      </dgm:t>
    </dgm:pt>
    <dgm:pt modelId="{33C5A061-3A3F-42C2-8DD3-276B9C912BD6}" type="sibTrans" cxnId="{B1AD61A8-8E45-4286-A2DE-CC24DF32EEBB}">
      <dgm:prSet/>
      <dgm:spPr/>
      <dgm:t>
        <a:bodyPr/>
        <a:lstStyle/>
        <a:p>
          <a:endParaRPr lang="en-US"/>
        </a:p>
      </dgm:t>
    </dgm:pt>
    <dgm:pt modelId="{51902616-2426-4F51-A747-5593E5BD71BA}">
      <dgm:prSet/>
      <dgm:spPr/>
      <dgm:t>
        <a:bodyPr/>
        <a:lstStyle/>
        <a:p>
          <a:r>
            <a:rPr lang="cs-CZ" u="sng" dirty="0"/>
            <a:t>etnolingvistika </a:t>
          </a:r>
          <a:r>
            <a:rPr lang="cs-CZ" dirty="0"/>
            <a:t>– směr lingvistiky, zkoumá vztah mezi jazykem a kulturou, klíčové pojmy kategorizace, konceptualizace</a:t>
          </a:r>
          <a:endParaRPr lang="en-US" dirty="0"/>
        </a:p>
      </dgm:t>
    </dgm:pt>
    <dgm:pt modelId="{95D07E56-A4BF-47C2-A4F0-19A6DE3E38EA}" type="parTrans" cxnId="{CFFE9914-0C39-4316-834B-607876660D22}">
      <dgm:prSet/>
      <dgm:spPr/>
      <dgm:t>
        <a:bodyPr/>
        <a:lstStyle/>
        <a:p>
          <a:endParaRPr lang="en-US"/>
        </a:p>
      </dgm:t>
    </dgm:pt>
    <dgm:pt modelId="{2C10A55D-C717-47C5-8A74-791FDE2E875D}" type="sibTrans" cxnId="{CFFE9914-0C39-4316-834B-607876660D22}">
      <dgm:prSet/>
      <dgm:spPr/>
      <dgm:t>
        <a:bodyPr/>
        <a:lstStyle/>
        <a:p>
          <a:endParaRPr lang="en-US"/>
        </a:p>
      </dgm:t>
    </dgm:pt>
    <dgm:pt modelId="{B5F2A44C-55CF-4BB7-A8D6-49872B2F19B6}" type="pres">
      <dgm:prSet presAssocID="{5CE29E06-DDDE-4357-BDC3-3E04C61CE3A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9222DFE-61DD-4150-A842-0D63DB77E456}" type="pres">
      <dgm:prSet presAssocID="{0DA73BE5-D2FD-4619-9AEF-E731D82BBEBB}" presName="hierRoot1" presStyleCnt="0"/>
      <dgm:spPr/>
    </dgm:pt>
    <dgm:pt modelId="{8263F16E-4374-47AC-B47D-51BEA716A9E0}" type="pres">
      <dgm:prSet presAssocID="{0DA73BE5-D2FD-4619-9AEF-E731D82BBEBB}" presName="composite" presStyleCnt="0"/>
      <dgm:spPr/>
    </dgm:pt>
    <dgm:pt modelId="{2D95AC22-48CB-4F27-9DB1-B626E87B45F4}" type="pres">
      <dgm:prSet presAssocID="{0DA73BE5-D2FD-4619-9AEF-E731D82BBEBB}" presName="background" presStyleLbl="node0" presStyleIdx="0" presStyleCnt="2"/>
      <dgm:spPr/>
    </dgm:pt>
    <dgm:pt modelId="{12CCC2CE-2E89-4205-B200-C4013C5967D9}" type="pres">
      <dgm:prSet presAssocID="{0DA73BE5-D2FD-4619-9AEF-E731D82BBEBB}" presName="text" presStyleLbl="fgAcc0" presStyleIdx="0" presStyleCnt="2">
        <dgm:presLayoutVars>
          <dgm:chPref val="3"/>
        </dgm:presLayoutVars>
      </dgm:prSet>
      <dgm:spPr/>
    </dgm:pt>
    <dgm:pt modelId="{F135377C-608C-481D-80AA-64E4CB3351FE}" type="pres">
      <dgm:prSet presAssocID="{0DA73BE5-D2FD-4619-9AEF-E731D82BBEBB}" presName="hierChild2" presStyleCnt="0"/>
      <dgm:spPr/>
    </dgm:pt>
    <dgm:pt modelId="{2714B459-F20D-4C28-BA21-9C959DDE5332}" type="pres">
      <dgm:prSet presAssocID="{51902616-2426-4F51-A747-5593E5BD71BA}" presName="hierRoot1" presStyleCnt="0"/>
      <dgm:spPr/>
    </dgm:pt>
    <dgm:pt modelId="{60044161-6074-41D6-94E0-0DAE23757BAC}" type="pres">
      <dgm:prSet presAssocID="{51902616-2426-4F51-A747-5593E5BD71BA}" presName="composite" presStyleCnt="0"/>
      <dgm:spPr/>
    </dgm:pt>
    <dgm:pt modelId="{31BC31A7-3E1D-4B66-BDFB-678C8ECD1E8F}" type="pres">
      <dgm:prSet presAssocID="{51902616-2426-4F51-A747-5593E5BD71BA}" presName="background" presStyleLbl="node0" presStyleIdx="1" presStyleCnt="2"/>
      <dgm:spPr/>
    </dgm:pt>
    <dgm:pt modelId="{BC042DB4-E7A0-4755-88C8-1FF17A6C0019}" type="pres">
      <dgm:prSet presAssocID="{51902616-2426-4F51-A747-5593E5BD71BA}" presName="text" presStyleLbl="fgAcc0" presStyleIdx="1" presStyleCnt="2">
        <dgm:presLayoutVars>
          <dgm:chPref val="3"/>
        </dgm:presLayoutVars>
      </dgm:prSet>
      <dgm:spPr/>
    </dgm:pt>
    <dgm:pt modelId="{FA1B46B3-2E21-40C7-8FD7-712E31A0C3C2}" type="pres">
      <dgm:prSet presAssocID="{51902616-2426-4F51-A747-5593E5BD71BA}" presName="hierChild2" presStyleCnt="0"/>
      <dgm:spPr/>
    </dgm:pt>
  </dgm:ptLst>
  <dgm:cxnLst>
    <dgm:cxn modelId="{CFFE9914-0C39-4316-834B-607876660D22}" srcId="{5CE29E06-DDDE-4357-BDC3-3E04C61CE3A7}" destId="{51902616-2426-4F51-A747-5593E5BD71BA}" srcOrd="1" destOrd="0" parTransId="{95D07E56-A4BF-47C2-A4F0-19A6DE3E38EA}" sibTransId="{2C10A55D-C717-47C5-8A74-791FDE2E875D}"/>
    <dgm:cxn modelId="{A4D16950-609F-4A74-8241-D3701DAE258B}" type="presOf" srcId="{51902616-2426-4F51-A747-5593E5BD71BA}" destId="{BC042DB4-E7A0-4755-88C8-1FF17A6C0019}" srcOrd="0" destOrd="0" presId="urn:microsoft.com/office/officeart/2005/8/layout/hierarchy1"/>
    <dgm:cxn modelId="{B1AD61A8-8E45-4286-A2DE-CC24DF32EEBB}" srcId="{5CE29E06-DDDE-4357-BDC3-3E04C61CE3A7}" destId="{0DA73BE5-D2FD-4619-9AEF-E731D82BBEBB}" srcOrd="0" destOrd="0" parTransId="{21B96F7F-B144-4A1A-A8F9-CCE8DEEAA6AA}" sibTransId="{33C5A061-3A3F-42C2-8DD3-276B9C912BD6}"/>
    <dgm:cxn modelId="{2ADF6CEB-CA73-4296-AD4D-D426EA102443}" type="presOf" srcId="{0DA73BE5-D2FD-4619-9AEF-E731D82BBEBB}" destId="{12CCC2CE-2E89-4205-B200-C4013C5967D9}" srcOrd="0" destOrd="0" presId="urn:microsoft.com/office/officeart/2005/8/layout/hierarchy1"/>
    <dgm:cxn modelId="{9C6B8BF5-95DC-4E96-89F4-D8E731F026AB}" type="presOf" srcId="{5CE29E06-DDDE-4357-BDC3-3E04C61CE3A7}" destId="{B5F2A44C-55CF-4BB7-A8D6-49872B2F19B6}" srcOrd="0" destOrd="0" presId="urn:microsoft.com/office/officeart/2005/8/layout/hierarchy1"/>
    <dgm:cxn modelId="{5E5B90D2-7F37-4361-8713-DC564157FAFF}" type="presParOf" srcId="{B5F2A44C-55CF-4BB7-A8D6-49872B2F19B6}" destId="{49222DFE-61DD-4150-A842-0D63DB77E456}" srcOrd="0" destOrd="0" presId="urn:microsoft.com/office/officeart/2005/8/layout/hierarchy1"/>
    <dgm:cxn modelId="{8BF6E3FC-4429-42A9-BD0A-474782D684D4}" type="presParOf" srcId="{49222DFE-61DD-4150-A842-0D63DB77E456}" destId="{8263F16E-4374-47AC-B47D-51BEA716A9E0}" srcOrd="0" destOrd="0" presId="urn:microsoft.com/office/officeart/2005/8/layout/hierarchy1"/>
    <dgm:cxn modelId="{1315863A-579E-4A0C-8310-120465C8A65F}" type="presParOf" srcId="{8263F16E-4374-47AC-B47D-51BEA716A9E0}" destId="{2D95AC22-48CB-4F27-9DB1-B626E87B45F4}" srcOrd="0" destOrd="0" presId="urn:microsoft.com/office/officeart/2005/8/layout/hierarchy1"/>
    <dgm:cxn modelId="{B67ABAB9-70E4-4FD1-8669-47FFF13E6968}" type="presParOf" srcId="{8263F16E-4374-47AC-B47D-51BEA716A9E0}" destId="{12CCC2CE-2E89-4205-B200-C4013C5967D9}" srcOrd="1" destOrd="0" presId="urn:microsoft.com/office/officeart/2005/8/layout/hierarchy1"/>
    <dgm:cxn modelId="{0E1A3757-36D8-46E8-8D4E-4DDE721DACA2}" type="presParOf" srcId="{49222DFE-61DD-4150-A842-0D63DB77E456}" destId="{F135377C-608C-481D-80AA-64E4CB3351FE}" srcOrd="1" destOrd="0" presId="urn:microsoft.com/office/officeart/2005/8/layout/hierarchy1"/>
    <dgm:cxn modelId="{5F7D69A3-499E-4974-BB63-229F69BF3A54}" type="presParOf" srcId="{B5F2A44C-55CF-4BB7-A8D6-49872B2F19B6}" destId="{2714B459-F20D-4C28-BA21-9C959DDE5332}" srcOrd="1" destOrd="0" presId="urn:microsoft.com/office/officeart/2005/8/layout/hierarchy1"/>
    <dgm:cxn modelId="{5BF3561C-5577-4B49-92A3-4C459DCB8716}" type="presParOf" srcId="{2714B459-F20D-4C28-BA21-9C959DDE5332}" destId="{60044161-6074-41D6-94E0-0DAE23757BAC}" srcOrd="0" destOrd="0" presId="urn:microsoft.com/office/officeart/2005/8/layout/hierarchy1"/>
    <dgm:cxn modelId="{AB09B384-34E9-456E-A28D-9B1DA0AA746C}" type="presParOf" srcId="{60044161-6074-41D6-94E0-0DAE23757BAC}" destId="{31BC31A7-3E1D-4B66-BDFB-678C8ECD1E8F}" srcOrd="0" destOrd="0" presId="urn:microsoft.com/office/officeart/2005/8/layout/hierarchy1"/>
    <dgm:cxn modelId="{8CE8CA73-8780-426E-9A42-CB1D46D8416F}" type="presParOf" srcId="{60044161-6074-41D6-94E0-0DAE23757BAC}" destId="{BC042DB4-E7A0-4755-88C8-1FF17A6C0019}" srcOrd="1" destOrd="0" presId="urn:microsoft.com/office/officeart/2005/8/layout/hierarchy1"/>
    <dgm:cxn modelId="{526C216F-20AF-4C05-BC59-431AE68AC819}" type="presParOf" srcId="{2714B459-F20D-4C28-BA21-9C959DDE5332}" destId="{FA1B46B3-2E21-40C7-8FD7-712E31A0C3C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C97527-39B4-429A-8F7D-7D7ECB7E7E7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DE31F52-043D-4891-BF11-415E16270B9E}">
      <dgm:prSet/>
      <dgm:spPr/>
      <dgm:t>
        <a:bodyPr/>
        <a:lstStyle/>
        <a:p>
          <a:r>
            <a:rPr lang="cs-CZ"/>
            <a:t>ženský:</a:t>
          </a:r>
          <a:endParaRPr lang="en-US"/>
        </a:p>
      </dgm:t>
    </dgm:pt>
    <dgm:pt modelId="{538B6294-60FE-45D9-BA2A-1F26FEFB5D78}" type="parTrans" cxnId="{8544DDA5-BEB7-41BC-8895-284165CE9CBB}">
      <dgm:prSet/>
      <dgm:spPr/>
      <dgm:t>
        <a:bodyPr/>
        <a:lstStyle/>
        <a:p>
          <a:endParaRPr lang="en-US"/>
        </a:p>
      </dgm:t>
    </dgm:pt>
    <dgm:pt modelId="{B74AF768-9054-4CFF-9595-7F2277D84DF9}" type="sibTrans" cxnId="{8544DDA5-BEB7-41BC-8895-284165CE9CBB}">
      <dgm:prSet/>
      <dgm:spPr/>
      <dgm:t>
        <a:bodyPr/>
        <a:lstStyle/>
        <a:p>
          <a:endParaRPr lang="en-US"/>
        </a:p>
      </dgm:t>
    </dgm:pt>
    <dgm:pt modelId="{B9070A76-9874-49FF-87AC-9B6C7AD8FB91}">
      <dgm:prSet/>
      <dgm:spPr/>
      <dgm:t>
        <a:bodyPr/>
        <a:lstStyle/>
        <a:p>
          <a:r>
            <a:rPr lang="cs-CZ"/>
            <a:t>1. adj. k žena; týkající se vůbec ženy jako příslušnice pohlaví</a:t>
          </a:r>
          <a:endParaRPr lang="en-US"/>
        </a:p>
      </dgm:t>
    </dgm:pt>
    <dgm:pt modelId="{E2BE895B-A2B1-4F07-AED4-77EBD6CA8C48}" type="parTrans" cxnId="{C4910905-EADF-46CC-BD2B-B7C3A481BAE2}">
      <dgm:prSet/>
      <dgm:spPr/>
      <dgm:t>
        <a:bodyPr/>
        <a:lstStyle/>
        <a:p>
          <a:endParaRPr lang="en-US"/>
        </a:p>
      </dgm:t>
    </dgm:pt>
    <dgm:pt modelId="{A63C6522-F2FA-45C9-ABD0-CFAECA9BD243}" type="sibTrans" cxnId="{C4910905-EADF-46CC-BD2B-B7C3A481BAE2}">
      <dgm:prSet/>
      <dgm:spPr/>
      <dgm:t>
        <a:bodyPr/>
        <a:lstStyle/>
        <a:p>
          <a:endParaRPr lang="en-US"/>
        </a:p>
      </dgm:t>
    </dgm:pt>
    <dgm:pt modelId="{30D69F75-3409-4C80-8FBC-9C569EFF3130}">
      <dgm:prSet/>
      <dgm:spPr/>
      <dgm:t>
        <a:bodyPr/>
        <a:lstStyle/>
        <a:p>
          <a:r>
            <a:rPr lang="cs-CZ"/>
            <a:t>2. obvyklý u žen, vlastní ženám</a:t>
          </a:r>
          <a:endParaRPr lang="en-US"/>
        </a:p>
      </dgm:t>
    </dgm:pt>
    <dgm:pt modelId="{D5D974D8-17D1-425A-8481-128FF1B69817}" type="parTrans" cxnId="{9A8FE248-D206-4958-86E2-98124CC4230E}">
      <dgm:prSet/>
      <dgm:spPr/>
      <dgm:t>
        <a:bodyPr/>
        <a:lstStyle/>
        <a:p>
          <a:endParaRPr lang="en-US"/>
        </a:p>
      </dgm:t>
    </dgm:pt>
    <dgm:pt modelId="{64D9F490-F57C-4539-9881-077FDAA4AEB1}" type="sibTrans" cxnId="{9A8FE248-D206-4958-86E2-98124CC4230E}">
      <dgm:prSet/>
      <dgm:spPr/>
      <dgm:t>
        <a:bodyPr/>
        <a:lstStyle/>
        <a:p>
          <a:endParaRPr lang="en-US"/>
        </a:p>
      </dgm:t>
    </dgm:pt>
    <dgm:pt modelId="{68FB0A9F-3BFE-471B-85EA-8FFFC9AA89E2}">
      <dgm:prSet/>
      <dgm:spPr/>
      <dgm:t>
        <a:bodyPr/>
        <a:lstStyle/>
        <a:p>
          <a:r>
            <a:rPr lang="cs-CZ"/>
            <a:t>3. určený ženám, pro ženy</a:t>
          </a:r>
          <a:endParaRPr lang="en-US"/>
        </a:p>
      </dgm:t>
    </dgm:pt>
    <dgm:pt modelId="{2ADAECE2-1744-4BED-88A3-B68414D8BD8B}" type="parTrans" cxnId="{7361A292-1FFF-496D-954D-EBF406BC0053}">
      <dgm:prSet/>
      <dgm:spPr/>
      <dgm:t>
        <a:bodyPr/>
        <a:lstStyle/>
        <a:p>
          <a:endParaRPr lang="en-US"/>
        </a:p>
      </dgm:t>
    </dgm:pt>
    <dgm:pt modelId="{C13B99BF-CCF2-496C-88C9-5B79C1D7D3A4}" type="sibTrans" cxnId="{7361A292-1FFF-496D-954D-EBF406BC0053}">
      <dgm:prSet/>
      <dgm:spPr/>
      <dgm:t>
        <a:bodyPr/>
        <a:lstStyle/>
        <a:p>
          <a:endParaRPr lang="en-US"/>
        </a:p>
      </dgm:t>
    </dgm:pt>
    <dgm:pt modelId="{6F2CB393-B1FC-4A16-99EF-A7E3E553A36B}">
      <dgm:prSet/>
      <dgm:spPr/>
      <dgm:t>
        <a:bodyPr/>
        <a:lstStyle/>
        <a:p>
          <a:r>
            <a:rPr lang="cs-CZ"/>
            <a:t>4. mající vynikající n. kladné vlastnosti ženy, zvl. jemnost, něžnost, půvabnost, obětavost apod.</a:t>
          </a:r>
          <a:endParaRPr lang="en-US"/>
        </a:p>
      </dgm:t>
    </dgm:pt>
    <dgm:pt modelId="{0AE32305-5FFD-4A2D-ABB8-B1E4098318EE}" type="parTrans" cxnId="{B6E4BC28-7EFD-41F5-A150-392B929AFDB7}">
      <dgm:prSet/>
      <dgm:spPr/>
      <dgm:t>
        <a:bodyPr/>
        <a:lstStyle/>
        <a:p>
          <a:endParaRPr lang="en-US"/>
        </a:p>
      </dgm:t>
    </dgm:pt>
    <dgm:pt modelId="{2C60B07B-1650-43C4-B64C-783CBBA396DC}" type="sibTrans" cxnId="{B6E4BC28-7EFD-41F5-A150-392B929AFDB7}">
      <dgm:prSet/>
      <dgm:spPr/>
      <dgm:t>
        <a:bodyPr/>
        <a:lstStyle/>
        <a:p>
          <a:endParaRPr lang="en-US"/>
        </a:p>
      </dgm:t>
    </dgm:pt>
    <dgm:pt modelId="{42C2DE8A-3EB1-4161-A1E6-92DFA362A789}">
      <dgm:prSet/>
      <dgm:spPr/>
      <dgm:t>
        <a:bodyPr/>
        <a:lstStyle/>
        <a:p>
          <a:r>
            <a:rPr lang="cs-CZ"/>
            <a:t>5. nemužný, zbabělý, zženštilý</a:t>
          </a:r>
          <a:endParaRPr lang="en-US"/>
        </a:p>
      </dgm:t>
    </dgm:pt>
    <dgm:pt modelId="{6195AB99-9F0B-4424-8E27-23233C9A21AE}" type="parTrans" cxnId="{D7F0F93E-3671-4A4F-899A-97FD089DE8F2}">
      <dgm:prSet/>
      <dgm:spPr/>
      <dgm:t>
        <a:bodyPr/>
        <a:lstStyle/>
        <a:p>
          <a:endParaRPr lang="en-US"/>
        </a:p>
      </dgm:t>
    </dgm:pt>
    <dgm:pt modelId="{A555FCAA-7EC4-4E3B-9E6B-2A7802C53BFD}" type="sibTrans" cxnId="{D7F0F93E-3671-4A4F-899A-97FD089DE8F2}">
      <dgm:prSet/>
      <dgm:spPr/>
      <dgm:t>
        <a:bodyPr/>
        <a:lstStyle/>
        <a:p>
          <a:endParaRPr lang="en-US"/>
        </a:p>
      </dgm:t>
    </dgm:pt>
    <dgm:pt modelId="{052552F5-8F7B-493C-8F9B-F6C84152991F}">
      <dgm:prSet/>
      <dgm:spPr/>
      <dgm:t>
        <a:bodyPr/>
        <a:lstStyle/>
        <a:p>
          <a:r>
            <a:rPr lang="cs-CZ"/>
            <a:t>6. (u rostlin) samičí</a:t>
          </a:r>
          <a:endParaRPr lang="en-US"/>
        </a:p>
      </dgm:t>
    </dgm:pt>
    <dgm:pt modelId="{DA543785-A41B-439A-8952-C6081FDABED0}" type="parTrans" cxnId="{232A1D8C-008D-4E17-A88B-4340B74FF056}">
      <dgm:prSet/>
      <dgm:spPr/>
      <dgm:t>
        <a:bodyPr/>
        <a:lstStyle/>
        <a:p>
          <a:endParaRPr lang="en-US"/>
        </a:p>
      </dgm:t>
    </dgm:pt>
    <dgm:pt modelId="{0F811B74-A839-4DDC-8082-F2AB0842B67F}" type="sibTrans" cxnId="{232A1D8C-008D-4E17-A88B-4340B74FF056}">
      <dgm:prSet/>
      <dgm:spPr/>
      <dgm:t>
        <a:bodyPr/>
        <a:lstStyle/>
        <a:p>
          <a:endParaRPr lang="en-US"/>
        </a:p>
      </dgm:t>
    </dgm:pt>
    <dgm:pt modelId="{CA7F3757-68FB-4C5C-B82B-15A3EB49ED99}" type="pres">
      <dgm:prSet presAssocID="{71C97527-39B4-429A-8F7D-7D7ECB7E7E76}" presName="linear" presStyleCnt="0">
        <dgm:presLayoutVars>
          <dgm:animLvl val="lvl"/>
          <dgm:resizeHandles val="exact"/>
        </dgm:presLayoutVars>
      </dgm:prSet>
      <dgm:spPr/>
    </dgm:pt>
    <dgm:pt modelId="{64D39ADC-52CB-4F77-996B-3A65094D0470}" type="pres">
      <dgm:prSet presAssocID="{8DE31F52-043D-4891-BF11-415E16270B9E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64BFB1B-DED3-44A9-B3CD-912F167B50E8}" type="pres">
      <dgm:prSet presAssocID="{B74AF768-9054-4CFF-9595-7F2277D84DF9}" presName="spacer" presStyleCnt="0"/>
      <dgm:spPr/>
    </dgm:pt>
    <dgm:pt modelId="{3165046C-7910-4D25-B6AE-CEE8D68E8DE0}" type="pres">
      <dgm:prSet presAssocID="{B9070A76-9874-49FF-87AC-9B6C7AD8FB9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7DE4E91-355F-490D-9D08-7B7A3CF2D7B6}" type="pres">
      <dgm:prSet presAssocID="{A63C6522-F2FA-45C9-ABD0-CFAECA9BD243}" presName="spacer" presStyleCnt="0"/>
      <dgm:spPr/>
    </dgm:pt>
    <dgm:pt modelId="{8FACB2C4-3177-4130-B5D6-37E1735C2D9A}" type="pres">
      <dgm:prSet presAssocID="{30D69F75-3409-4C80-8FBC-9C569EFF313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4BC86D9-2259-4455-89C1-F3A7C7872489}" type="pres">
      <dgm:prSet presAssocID="{64D9F490-F57C-4539-9881-077FDAA4AEB1}" presName="spacer" presStyleCnt="0"/>
      <dgm:spPr/>
    </dgm:pt>
    <dgm:pt modelId="{73A49162-7F9F-4D04-BA47-D62560AB5EC6}" type="pres">
      <dgm:prSet presAssocID="{68FB0A9F-3BFE-471B-85EA-8FFFC9AA89E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7258B55-E712-46C6-9D15-0BA6E3044B9D}" type="pres">
      <dgm:prSet presAssocID="{C13B99BF-CCF2-496C-88C9-5B79C1D7D3A4}" presName="spacer" presStyleCnt="0"/>
      <dgm:spPr/>
    </dgm:pt>
    <dgm:pt modelId="{7A730AE8-987D-4807-AF47-B794A515F31A}" type="pres">
      <dgm:prSet presAssocID="{6F2CB393-B1FC-4A16-99EF-A7E3E553A36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9BF78F18-5DDC-47D9-A3AE-B36CB073A0F3}" type="pres">
      <dgm:prSet presAssocID="{2C60B07B-1650-43C4-B64C-783CBBA396DC}" presName="spacer" presStyleCnt="0"/>
      <dgm:spPr/>
    </dgm:pt>
    <dgm:pt modelId="{DCC8F413-691C-4411-A07D-8DB917910E78}" type="pres">
      <dgm:prSet presAssocID="{42C2DE8A-3EB1-4161-A1E6-92DFA362A78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0B668D2-C2DA-4245-A6E3-1ED35A03A94C}" type="pres">
      <dgm:prSet presAssocID="{A555FCAA-7EC4-4E3B-9E6B-2A7802C53BFD}" presName="spacer" presStyleCnt="0"/>
      <dgm:spPr/>
    </dgm:pt>
    <dgm:pt modelId="{78E6E5BD-335F-4F98-9578-C80BFCEF86B0}" type="pres">
      <dgm:prSet presAssocID="{052552F5-8F7B-493C-8F9B-F6C84152991F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C4910905-EADF-46CC-BD2B-B7C3A481BAE2}" srcId="{71C97527-39B4-429A-8F7D-7D7ECB7E7E76}" destId="{B9070A76-9874-49FF-87AC-9B6C7AD8FB91}" srcOrd="1" destOrd="0" parTransId="{E2BE895B-A2B1-4F07-AED4-77EBD6CA8C48}" sibTransId="{A63C6522-F2FA-45C9-ABD0-CFAECA9BD243}"/>
    <dgm:cxn modelId="{B6E4BC28-7EFD-41F5-A150-392B929AFDB7}" srcId="{71C97527-39B4-429A-8F7D-7D7ECB7E7E76}" destId="{6F2CB393-B1FC-4A16-99EF-A7E3E553A36B}" srcOrd="4" destOrd="0" parTransId="{0AE32305-5FFD-4A2D-ABB8-B1E4098318EE}" sibTransId="{2C60B07B-1650-43C4-B64C-783CBBA396DC}"/>
    <dgm:cxn modelId="{E125E529-8B49-4EC2-A398-F91EABE9F0D0}" type="presOf" srcId="{052552F5-8F7B-493C-8F9B-F6C84152991F}" destId="{78E6E5BD-335F-4F98-9578-C80BFCEF86B0}" srcOrd="0" destOrd="0" presId="urn:microsoft.com/office/officeart/2005/8/layout/vList2"/>
    <dgm:cxn modelId="{D7F0F93E-3671-4A4F-899A-97FD089DE8F2}" srcId="{71C97527-39B4-429A-8F7D-7D7ECB7E7E76}" destId="{42C2DE8A-3EB1-4161-A1E6-92DFA362A789}" srcOrd="5" destOrd="0" parTransId="{6195AB99-9F0B-4424-8E27-23233C9A21AE}" sibTransId="{A555FCAA-7EC4-4E3B-9E6B-2A7802C53BFD}"/>
    <dgm:cxn modelId="{9A8FE248-D206-4958-86E2-98124CC4230E}" srcId="{71C97527-39B4-429A-8F7D-7D7ECB7E7E76}" destId="{30D69F75-3409-4C80-8FBC-9C569EFF3130}" srcOrd="2" destOrd="0" parTransId="{D5D974D8-17D1-425A-8481-128FF1B69817}" sibTransId="{64D9F490-F57C-4539-9881-077FDAA4AEB1}"/>
    <dgm:cxn modelId="{2C83DF49-3B2A-4897-9F50-3CA84546654B}" type="presOf" srcId="{30D69F75-3409-4C80-8FBC-9C569EFF3130}" destId="{8FACB2C4-3177-4130-B5D6-37E1735C2D9A}" srcOrd="0" destOrd="0" presId="urn:microsoft.com/office/officeart/2005/8/layout/vList2"/>
    <dgm:cxn modelId="{232A1D8C-008D-4E17-A88B-4340B74FF056}" srcId="{71C97527-39B4-429A-8F7D-7D7ECB7E7E76}" destId="{052552F5-8F7B-493C-8F9B-F6C84152991F}" srcOrd="6" destOrd="0" parTransId="{DA543785-A41B-439A-8952-C6081FDABED0}" sibTransId="{0F811B74-A839-4DDC-8082-F2AB0842B67F}"/>
    <dgm:cxn modelId="{7361A292-1FFF-496D-954D-EBF406BC0053}" srcId="{71C97527-39B4-429A-8F7D-7D7ECB7E7E76}" destId="{68FB0A9F-3BFE-471B-85EA-8FFFC9AA89E2}" srcOrd="3" destOrd="0" parTransId="{2ADAECE2-1744-4BED-88A3-B68414D8BD8B}" sibTransId="{C13B99BF-CCF2-496C-88C9-5B79C1D7D3A4}"/>
    <dgm:cxn modelId="{80AD869C-E832-4C7D-9ADD-9430E5E4A9B2}" type="presOf" srcId="{71C97527-39B4-429A-8F7D-7D7ECB7E7E76}" destId="{CA7F3757-68FB-4C5C-B82B-15A3EB49ED99}" srcOrd="0" destOrd="0" presId="urn:microsoft.com/office/officeart/2005/8/layout/vList2"/>
    <dgm:cxn modelId="{0581AE9C-552E-40F7-B2BE-71FCD7325BD4}" type="presOf" srcId="{68FB0A9F-3BFE-471B-85EA-8FFFC9AA89E2}" destId="{73A49162-7F9F-4D04-BA47-D62560AB5EC6}" srcOrd="0" destOrd="0" presId="urn:microsoft.com/office/officeart/2005/8/layout/vList2"/>
    <dgm:cxn modelId="{0C3BFBA3-EE2D-4C44-889A-48F84006EEFE}" type="presOf" srcId="{6F2CB393-B1FC-4A16-99EF-A7E3E553A36B}" destId="{7A730AE8-987D-4807-AF47-B794A515F31A}" srcOrd="0" destOrd="0" presId="urn:microsoft.com/office/officeart/2005/8/layout/vList2"/>
    <dgm:cxn modelId="{8544DDA5-BEB7-41BC-8895-284165CE9CBB}" srcId="{71C97527-39B4-429A-8F7D-7D7ECB7E7E76}" destId="{8DE31F52-043D-4891-BF11-415E16270B9E}" srcOrd="0" destOrd="0" parTransId="{538B6294-60FE-45D9-BA2A-1F26FEFB5D78}" sibTransId="{B74AF768-9054-4CFF-9595-7F2277D84DF9}"/>
    <dgm:cxn modelId="{9067C0BE-8DB5-4618-9CCB-7B08CB69027A}" type="presOf" srcId="{B9070A76-9874-49FF-87AC-9B6C7AD8FB91}" destId="{3165046C-7910-4D25-B6AE-CEE8D68E8DE0}" srcOrd="0" destOrd="0" presId="urn:microsoft.com/office/officeart/2005/8/layout/vList2"/>
    <dgm:cxn modelId="{A98A02CB-2AEF-4479-9D44-51E5F251D530}" type="presOf" srcId="{8DE31F52-043D-4891-BF11-415E16270B9E}" destId="{64D39ADC-52CB-4F77-996B-3A65094D0470}" srcOrd="0" destOrd="0" presId="urn:microsoft.com/office/officeart/2005/8/layout/vList2"/>
    <dgm:cxn modelId="{A74714D2-2FB5-45C2-902D-2B1939D06986}" type="presOf" srcId="{42C2DE8A-3EB1-4161-A1E6-92DFA362A789}" destId="{DCC8F413-691C-4411-A07D-8DB917910E78}" srcOrd="0" destOrd="0" presId="urn:microsoft.com/office/officeart/2005/8/layout/vList2"/>
    <dgm:cxn modelId="{12A54123-F4D4-4EBA-91D0-E6A99DBA23DC}" type="presParOf" srcId="{CA7F3757-68FB-4C5C-B82B-15A3EB49ED99}" destId="{64D39ADC-52CB-4F77-996B-3A65094D0470}" srcOrd="0" destOrd="0" presId="urn:microsoft.com/office/officeart/2005/8/layout/vList2"/>
    <dgm:cxn modelId="{C3BDD43F-47BF-4E07-87B3-D3BF4B0AB4B4}" type="presParOf" srcId="{CA7F3757-68FB-4C5C-B82B-15A3EB49ED99}" destId="{464BFB1B-DED3-44A9-B3CD-912F167B50E8}" srcOrd="1" destOrd="0" presId="urn:microsoft.com/office/officeart/2005/8/layout/vList2"/>
    <dgm:cxn modelId="{78F26BB6-17BA-4B2A-AE48-251218A31049}" type="presParOf" srcId="{CA7F3757-68FB-4C5C-B82B-15A3EB49ED99}" destId="{3165046C-7910-4D25-B6AE-CEE8D68E8DE0}" srcOrd="2" destOrd="0" presId="urn:microsoft.com/office/officeart/2005/8/layout/vList2"/>
    <dgm:cxn modelId="{96DA0348-7554-4B8B-8BDC-FEA8280943DD}" type="presParOf" srcId="{CA7F3757-68FB-4C5C-B82B-15A3EB49ED99}" destId="{27DE4E91-355F-490D-9D08-7B7A3CF2D7B6}" srcOrd="3" destOrd="0" presId="urn:microsoft.com/office/officeart/2005/8/layout/vList2"/>
    <dgm:cxn modelId="{C9F0DDF9-E185-4AB0-9709-953AD77CED2A}" type="presParOf" srcId="{CA7F3757-68FB-4C5C-B82B-15A3EB49ED99}" destId="{8FACB2C4-3177-4130-B5D6-37E1735C2D9A}" srcOrd="4" destOrd="0" presId="urn:microsoft.com/office/officeart/2005/8/layout/vList2"/>
    <dgm:cxn modelId="{29E5B283-1B65-4AA4-BB73-C7763DFB551C}" type="presParOf" srcId="{CA7F3757-68FB-4C5C-B82B-15A3EB49ED99}" destId="{84BC86D9-2259-4455-89C1-F3A7C7872489}" srcOrd="5" destOrd="0" presId="urn:microsoft.com/office/officeart/2005/8/layout/vList2"/>
    <dgm:cxn modelId="{5A2D4D37-A235-42C4-9F8F-8C5743253D7D}" type="presParOf" srcId="{CA7F3757-68FB-4C5C-B82B-15A3EB49ED99}" destId="{73A49162-7F9F-4D04-BA47-D62560AB5EC6}" srcOrd="6" destOrd="0" presId="urn:microsoft.com/office/officeart/2005/8/layout/vList2"/>
    <dgm:cxn modelId="{9C8F1242-1863-4A40-BD27-9AA69A65A631}" type="presParOf" srcId="{CA7F3757-68FB-4C5C-B82B-15A3EB49ED99}" destId="{77258B55-E712-46C6-9D15-0BA6E3044B9D}" srcOrd="7" destOrd="0" presId="urn:microsoft.com/office/officeart/2005/8/layout/vList2"/>
    <dgm:cxn modelId="{C4781B63-D998-4F2B-B9AE-05D35E6AB199}" type="presParOf" srcId="{CA7F3757-68FB-4C5C-B82B-15A3EB49ED99}" destId="{7A730AE8-987D-4807-AF47-B794A515F31A}" srcOrd="8" destOrd="0" presId="urn:microsoft.com/office/officeart/2005/8/layout/vList2"/>
    <dgm:cxn modelId="{79AEC7CA-DF36-4164-9558-9E4B24267B46}" type="presParOf" srcId="{CA7F3757-68FB-4C5C-B82B-15A3EB49ED99}" destId="{9BF78F18-5DDC-47D9-A3AE-B36CB073A0F3}" srcOrd="9" destOrd="0" presId="urn:microsoft.com/office/officeart/2005/8/layout/vList2"/>
    <dgm:cxn modelId="{85971C39-A1E5-442E-92A7-2480EED665B1}" type="presParOf" srcId="{CA7F3757-68FB-4C5C-B82B-15A3EB49ED99}" destId="{DCC8F413-691C-4411-A07D-8DB917910E78}" srcOrd="10" destOrd="0" presId="urn:microsoft.com/office/officeart/2005/8/layout/vList2"/>
    <dgm:cxn modelId="{6CFEBC30-0D3A-45F0-A083-A11889DA911D}" type="presParOf" srcId="{CA7F3757-68FB-4C5C-B82B-15A3EB49ED99}" destId="{90B668D2-C2DA-4245-A6E3-1ED35A03A94C}" srcOrd="11" destOrd="0" presId="urn:microsoft.com/office/officeart/2005/8/layout/vList2"/>
    <dgm:cxn modelId="{8671D7ED-CA85-4BB6-960F-552862D6CDC5}" type="presParOf" srcId="{CA7F3757-68FB-4C5C-B82B-15A3EB49ED99}" destId="{78E6E5BD-335F-4F98-9578-C80BFCEF86B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100AC4-470B-4E07-8BCB-9934C16FF5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9EEF894-85EC-466F-ACFD-547AAF7FD2F3}">
      <dgm:prSet/>
      <dgm:spPr/>
      <dgm:t>
        <a:bodyPr/>
        <a:lstStyle/>
        <a:p>
          <a:r>
            <a:rPr lang="cs-CZ"/>
            <a:t>ženskost:</a:t>
          </a:r>
          <a:endParaRPr lang="en-US"/>
        </a:p>
      </dgm:t>
    </dgm:pt>
    <dgm:pt modelId="{BB9A2275-88E6-4B62-AD1B-AE06F6B19AD7}" type="parTrans" cxnId="{6E80B593-4D7D-47A1-8822-55E1946A645D}">
      <dgm:prSet/>
      <dgm:spPr/>
      <dgm:t>
        <a:bodyPr/>
        <a:lstStyle/>
        <a:p>
          <a:endParaRPr lang="en-US"/>
        </a:p>
      </dgm:t>
    </dgm:pt>
    <dgm:pt modelId="{565FA235-7EB9-47FA-92D0-E5A52C8D5C30}" type="sibTrans" cxnId="{6E80B593-4D7D-47A1-8822-55E1946A645D}">
      <dgm:prSet/>
      <dgm:spPr/>
      <dgm:t>
        <a:bodyPr/>
        <a:lstStyle/>
        <a:p>
          <a:endParaRPr lang="en-US"/>
        </a:p>
      </dgm:t>
    </dgm:pt>
    <dgm:pt modelId="{7CBF4903-B683-4BDD-B382-175F79A3E9A0}">
      <dgm:prSet/>
      <dgm:spPr/>
      <dgm:t>
        <a:bodyPr/>
        <a:lstStyle/>
        <a:p>
          <a:r>
            <a:rPr lang="cs-CZ"/>
            <a:t>1. podstatná vlastnost někoho nebo něčeho ženského, zvl. jemnost, něžnost, půvab</a:t>
          </a:r>
          <a:endParaRPr lang="en-US"/>
        </a:p>
      </dgm:t>
    </dgm:pt>
    <dgm:pt modelId="{A9DFD101-0433-4600-A475-700DC53BD116}" type="parTrans" cxnId="{D9E79F3D-A590-40E3-B935-C15759729622}">
      <dgm:prSet/>
      <dgm:spPr/>
      <dgm:t>
        <a:bodyPr/>
        <a:lstStyle/>
        <a:p>
          <a:endParaRPr lang="en-US"/>
        </a:p>
      </dgm:t>
    </dgm:pt>
    <dgm:pt modelId="{00934C95-D64E-480E-8C02-F34C33394A41}" type="sibTrans" cxnId="{D9E79F3D-A590-40E3-B935-C15759729622}">
      <dgm:prSet/>
      <dgm:spPr/>
      <dgm:t>
        <a:bodyPr/>
        <a:lstStyle/>
        <a:p>
          <a:endParaRPr lang="en-US"/>
        </a:p>
      </dgm:t>
    </dgm:pt>
    <dgm:pt modelId="{C8BD360E-3B84-4475-8B72-277E181344BF}">
      <dgm:prSet/>
      <dgm:spPr/>
      <dgm:t>
        <a:bodyPr/>
        <a:lstStyle/>
        <a:p>
          <a:r>
            <a:rPr lang="cs-CZ"/>
            <a:t>2. ženská přirozenost, ženství</a:t>
          </a:r>
          <a:endParaRPr lang="en-US"/>
        </a:p>
      </dgm:t>
    </dgm:pt>
    <dgm:pt modelId="{3989EA4D-881D-4AC0-AF53-C47A7EC40F6B}" type="parTrans" cxnId="{B3DDF2E0-550C-4962-99FB-4539C1B2A803}">
      <dgm:prSet/>
      <dgm:spPr/>
      <dgm:t>
        <a:bodyPr/>
        <a:lstStyle/>
        <a:p>
          <a:endParaRPr lang="en-US"/>
        </a:p>
      </dgm:t>
    </dgm:pt>
    <dgm:pt modelId="{1143FE33-0C71-4EEF-8EA0-47B2287EB4B7}" type="sibTrans" cxnId="{B3DDF2E0-550C-4962-99FB-4539C1B2A803}">
      <dgm:prSet/>
      <dgm:spPr/>
      <dgm:t>
        <a:bodyPr/>
        <a:lstStyle/>
        <a:p>
          <a:endParaRPr lang="en-US"/>
        </a:p>
      </dgm:t>
    </dgm:pt>
    <dgm:pt modelId="{4E9B4C8A-35D7-4145-84D7-34CB0413212B}">
      <dgm:prSet/>
      <dgm:spPr/>
      <dgm:t>
        <a:bodyPr/>
        <a:lstStyle/>
        <a:p>
          <a:r>
            <a:rPr lang="cs-CZ"/>
            <a:t>3. tělesný půvab ženy </a:t>
          </a:r>
          <a:endParaRPr lang="en-US"/>
        </a:p>
      </dgm:t>
    </dgm:pt>
    <dgm:pt modelId="{B1555980-F98E-483F-874E-A5C72A097ACC}" type="parTrans" cxnId="{EB1A342C-F337-4286-BB60-9FBF30042F1C}">
      <dgm:prSet/>
      <dgm:spPr/>
      <dgm:t>
        <a:bodyPr/>
        <a:lstStyle/>
        <a:p>
          <a:endParaRPr lang="en-US"/>
        </a:p>
      </dgm:t>
    </dgm:pt>
    <dgm:pt modelId="{48D556CF-E362-4FD2-A6BD-C999B24FD15C}" type="sibTrans" cxnId="{EB1A342C-F337-4286-BB60-9FBF30042F1C}">
      <dgm:prSet/>
      <dgm:spPr/>
      <dgm:t>
        <a:bodyPr/>
        <a:lstStyle/>
        <a:p>
          <a:endParaRPr lang="en-US"/>
        </a:p>
      </dgm:t>
    </dgm:pt>
    <dgm:pt modelId="{A08B06D0-62CF-486E-816E-A08740A86625}" type="pres">
      <dgm:prSet presAssocID="{8E100AC4-470B-4E07-8BCB-9934C16FF5A6}" presName="linear" presStyleCnt="0">
        <dgm:presLayoutVars>
          <dgm:animLvl val="lvl"/>
          <dgm:resizeHandles val="exact"/>
        </dgm:presLayoutVars>
      </dgm:prSet>
      <dgm:spPr/>
    </dgm:pt>
    <dgm:pt modelId="{C812A7C3-26C9-43D6-B21A-A5507047C812}" type="pres">
      <dgm:prSet presAssocID="{39EEF894-85EC-466F-ACFD-547AAF7FD2F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4FD78D5-CDE6-4172-A4DA-822795E3E9C8}" type="pres">
      <dgm:prSet presAssocID="{565FA235-7EB9-47FA-92D0-E5A52C8D5C30}" presName="spacer" presStyleCnt="0"/>
      <dgm:spPr/>
    </dgm:pt>
    <dgm:pt modelId="{3C9CAC42-1408-4773-8112-63BFA95B223A}" type="pres">
      <dgm:prSet presAssocID="{7CBF4903-B683-4BDD-B382-175F79A3E9A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29A81FC-7B82-4541-A10B-CE908A154A2A}" type="pres">
      <dgm:prSet presAssocID="{00934C95-D64E-480E-8C02-F34C33394A41}" presName="spacer" presStyleCnt="0"/>
      <dgm:spPr/>
    </dgm:pt>
    <dgm:pt modelId="{8EA7FAC7-7761-449B-A614-11FA4195DED7}" type="pres">
      <dgm:prSet presAssocID="{C8BD360E-3B84-4475-8B72-277E181344B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E4BCAB3-FFAF-4DC9-BF4C-66B0FFAEF464}" type="pres">
      <dgm:prSet presAssocID="{1143FE33-0C71-4EEF-8EA0-47B2287EB4B7}" presName="spacer" presStyleCnt="0"/>
      <dgm:spPr/>
    </dgm:pt>
    <dgm:pt modelId="{743F1E88-923F-48E3-917A-A80F83D48553}" type="pres">
      <dgm:prSet presAssocID="{4E9B4C8A-35D7-4145-84D7-34CB0413212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B1A342C-F337-4286-BB60-9FBF30042F1C}" srcId="{8E100AC4-470B-4E07-8BCB-9934C16FF5A6}" destId="{4E9B4C8A-35D7-4145-84D7-34CB0413212B}" srcOrd="3" destOrd="0" parTransId="{B1555980-F98E-483F-874E-A5C72A097ACC}" sibTransId="{48D556CF-E362-4FD2-A6BD-C999B24FD15C}"/>
    <dgm:cxn modelId="{D9E79F3D-A590-40E3-B935-C15759729622}" srcId="{8E100AC4-470B-4E07-8BCB-9934C16FF5A6}" destId="{7CBF4903-B683-4BDD-B382-175F79A3E9A0}" srcOrd="1" destOrd="0" parTransId="{A9DFD101-0433-4600-A475-700DC53BD116}" sibTransId="{00934C95-D64E-480E-8C02-F34C33394A41}"/>
    <dgm:cxn modelId="{3C1B5241-5A03-451D-A357-131D0090F1E8}" type="presOf" srcId="{8E100AC4-470B-4E07-8BCB-9934C16FF5A6}" destId="{A08B06D0-62CF-486E-816E-A08740A86625}" srcOrd="0" destOrd="0" presId="urn:microsoft.com/office/officeart/2005/8/layout/vList2"/>
    <dgm:cxn modelId="{3527356E-65CC-4C1F-8909-0D19CF2108F8}" type="presOf" srcId="{C8BD360E-3B84-4475-8B72-277E181344BF}" destId="{8EA7FAC7-7761-449B-A614-11FA4195DED7}" srcOrd="0" destOrd="0" presId="urn:microsoft.com/office/officeart/2005/8/layout/vList2"/>
    <dgm:cxn modelId="{99425D56-EB4C-40AD-805B-2307347A76F9}" type="presOf" srcId="{7CBF4903-B683-4BDD-B382-175F79A3E9A0}" destId="{3C9CAC42-1408-4773-8112-63BFA95B223A}" srcOrd="0" destOrd="0" presId="urn:microsoft.com/office/officeart/2005/8/layout/vList2"/>
    <dgm:cxn modelId="{6E80B593-4D7D-47A1-8822-55E1946A645D}" srcId="{8E100AC4-470B-4E07-8BCB-9934C16FF5A6}" destId="{39EEF894-85EC-466F-ACFD-547AAF7FD2F3}" srcOrd="0" destOrd="0" parTransId="{BB9A2275-88E6-4B62-AD1B-AE06F6B19AD7}" sibTransId="{565FA235-7EB9-47FA-92D0-E5A52C8D5C30}"/>
    <dgm:cxn modelId="{4AA9D59E-C97B-4104-8E0D-4AD958E2EE07}" type="presOf" srcId="{39EEF894-85EC-466F-ACFD-547AAF7FD2F3}" destId="{C812A7C3-26C9-43D6-B21A-A5507047C812}" srcOrd="0" destOrd="0" presId="urn:microsoft.com/office/officeart/2005/8/layout/vList2"/>
    <dgm:cxn modelId="{7ABCAEB1-4330-4AA3-A47D-1D23F9AE6D4A}" type="presOf" srcId="{4E9B4C8A-35D7-4145-84D7-34CB0413212B}" destId="{743F1E88-923F-48E3-917A-A80F83D48553}" srcOrd="0" destOrd="0" presId="urn:microsoft.com/office/officeart/2005/8/layout/vList2"/>
    <dgm:cxn modelId="{B3DDF2E0-550C-4962-99FB-4539C1B2A803}" srcId="{8E100AC4-470B-4E07-8BCB-9934C16FF5A6}" destId="{C8BD360E-3B84-4475-8B72-277E181344BF}" srcOrd="2" destOrd="0" parTransId="{3989EA4D-881D-4AC0-AF53-C47A7EC40F6B}" sibTransId="{1143FE33-0C71-4EEF-8EA0-47B2287EB4B7}"/>
    <dgm:cxn modelId="{7752F803-C7BD-4FAD-A5F7-A2FEB291D84D}" type="presParOf" srcId="{A08B06D0-62CF-486E-816E-A08740A86625}" destId="{C812A7C3-26C9-43D6-B21A-A5507047C812}" srcOrd="0" destOrd="0" presId="urn:microsoft.com/office/officeart/2005/8/layout/vList2"/>
    <dgm:cxn modelId="{E8E6D179-F449-44FF-8536-A21137FCAF44}" type="presParOf" srcId="{A08B06D0-62CF-486E-816E-A08740A86625}" destId="{F4FD78D5-CDE6-4172-A4DA-822795E3E9C8}" srcOrd="1" destOrd="0" presId="urn:microsoft.com/office/officeart/2005/8/layout/vList2"/>
    <dgm:cxn modelId="{7396C94C-E9A9-400E-A93F-8B55934A7773}" type="presParOf" srcId="{A08B06D0-62CF-486E-816E-A08740A86625}" destId="{3C9CAC42-1408-4773-8112-63BFA95B223A}" srcOrd="2" destOrd="0" presId="urn:microsoft.com/office/officeart/2005/8/layout/vList2"/>
    <dgm:cxn modelId="{B8362759-2733-4F8F-8F64-07B2CA58299A}" type="presParOf" srcId="{A08B06D0-62CF-486E-816E-A08740A86625}" destId="{D29A81FC-7B82-4541-A10B-CE908A154A2A}" srcOrd="3" destOrd="0" presId="urn:microsoft.com/office/officeart/2005/8/layout/vList2"/>
    <dgm:cxn modelId="{EED4C3AE-6C66-47EC-BF81-12F1EA39F022}" type="presParOf" srcId="{A08B06D0-62CF-486E-816E-A08740A86625}" destId="{8EA7FAC7-7761-449B-A614-11FA4195DED7}" srcOrd="4" destOrd="0" presId="urn:microsoft.com/office/officeart/2005/8/layout/vList2"/>
    <dgm:cxn modelId="{7ABF4ABA-08EE-40EC-B2FD-7D19508574FB}" type="presParOf" srcId="{A08B06D0-62CF-486E-816E-A08740A86625}" destId="{5E4BCAB3-FFAF-4DC9-BF4C-66B0FFAEF464}" srcOrd="5" destOrd="0" presId="urn:microsoft.com/office/officeart/2005/8/layout/vList2"/>
    <dgm:cxn modelId="{C1305D12-C694-451A-B30F-DBE3C3EA3EC5}" type="presParOf" srcId="{A08B06D0-62CF-486E-816E-A08740A86625}" destId="{743F1E88-923F-48E3-917A-A80F83D4855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3BDD6D-0FA3-453E-A9E5-D03A4196190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7DF1C60-FFE2-4377-A159-CCF998E389E5}">
      <dgm:prSet/>
      <dgm:spPr/>
      <dgm:t>
        <a:bodyPr/>
        <a:lstStyle/>
        <a:p>
          <a:r>
            <a:rPr lang="cs-CZ"/>
            <a:t>ženství:</a:t>
          </a:r>
          <a:endParaRPr lang="en-US"/>
        </a:p>
      </dgm:t>
    </dgm:pt>
    <dgm:pt modelId="{451F8512-ADFB-4F37-89CF-319A6A8E4592}" type="parTrans" cxnId="{69C783EC-62F7-4C9F-BD2D-1F0BD2EB25EB}">
      <dgm:prSet/>
      <dgm:spPr/>
      <dgm:t>
        <a:bodyPr/>
        <a:lstStyle/>
        <a:p>
          <a:endParaRPr lang="en-US"/>
        </a:p>
      </dgm:t>
    </dgm:pt>
    <dgm:pt modelId="{B947C820-A2D3-4250-8E80-779B27DF8F54}" type="sibTrans" cxnId="{69C783EC-62F7-4C9F-BD2D-1F0BD2EB25EB}">
      <dgm:prSet/>
      <dgm:spPr/>
      <dgm:t>
        <a:bodyPr/>
        <a:lstStyle/>
        <a:p>
          <a:endParaRPr lang="en-US"/>
        </a:p>
      </dgm:t>
    </dgm:pt>
    <dgm:pt modelId="{850225D9-531F-44BB-97D5-8312EC987957}">
      <dgm:prSet/>
      <dgm:spPr/>
      <dgm:t>
        <a:bodyPr/>
        <a:lstStyle/>
        <a:p>
          <a:r>
            <a:rPr lang="cs-CZ"/>
            <a:t>1. souhrn charakteristických pohlavních znaků ženy</a:t>
          </a:r>
          <a:endParaRPr lang="en-US"/>
        </a:p>
      </dgm:t>
    </dgm:pt>
    <dgm:pt modelId="{7D16ACE5-B076-411B-B6A3-0A74B421E2DC}" type="parTrans" cxnId="{9BC28169-2B05-4643-AE1E-3C1951E05B33}">
      <dgm:prSet/>
      <dgm:spPr/>
      <dgm:t>
        <a:bodyPr/>
        <a:lstStyle/>
        <a:p>
          <a:endParaRPr lang="en-US"/>
        </a:p>
      </dgm:t>
    </dgm:pt>
    <dgm:pt modelId="{732E24F6-BBB1-49D9-9684-C8F8048401EE}" type="sibTrans" cxnId="{9BC28169-2B05-4643-AE1E-3C1951E05B33}">
      <dgm:prSet/>
      <dgm:spPr/>
      <dgm:t>
        <a:bodyPr/>
        <a:lstStyle/>
        <a:p>
          <a:endParaRPr lang="en-US"/>
        </a:p>
      </dgm:t>
    </dgm:pt>
    <dgm:pt modelId="{37850D1C-80A3-4BF9-A610-DF6788C985B0}">
      <dgm:prSet/>
      <dgm:spPr/>
      <dgm:t>
        <a:bodyPr/>
        <a:lstStyle/>
        <a:p>
          <a:r>
            <a:rPr lang="cs-CZ"/>
            <a:t>2. souhrn vynikajících n. kladných vlastností ženy</a:t>
          </a:r>
          <a:endParaRPr lang="en-US"/>
        </a:p>
      </dgm:t>
    </dgm:pt>
    <dgm:pt modelId="{0A0722D1-F3DF-49DD-9B04-C1B5152485A5}" type="parTrans" cxnId="{E970E908-0376-48DB-AC32-5352684A3BDA}">
      <dgm:prSet/>
      <dgm:spPr/>
      <dgm:t>
        <a:bodyPr/>
        <a:lstStyle/>
        <a:p>
          <a:endParaRPr lang="en-US"/>
        </a:p>
      </dgm:t>
    </dgm:pt>
    <dgm:pt modelId="{E2DF7916-989F-4A74-979D-C4E317C2CD17}" type="sibTrans" cxnId="{E970E908-0376-48DB-AC32-5352684A3BDA}">
      <dgm:prSet/>
      <dgm:spPr/>
      <dgm:t>
        <a:bodyPr/>
        <a:lstStyle/>
        <a:p>
          <a:endParaRPr lang="en-US"/>
        </a:p>
      </dgm:t>
    </dgm:pt>
    <dgm:pt modelId="{FF0E153B-1ED8-4BFF-9B62-FA78683EA3A2}">
      <dgm:prSet/>
      <dgm:spPr/>
      <dgm:t>
        <a:bodyPr/>
        <a:lstStyle/>
        <a:p>
          <a:r>
            <a:rPr lang="cs-CZ"/>
            <a:t>3. kniž. zř. žena </a:t>
          </a:r>
          <a:endParaRPr lang="en-US"/>
        </a:p>
      </dgm:t>
    </dgm:pt>
    <dgm:pt modelId="{55C001D6-1401-48D7-BD42-4A5460B52B25}" type="parTrans" cxnId="{5EA589DF-BF5F-4BF2-9A66-CD4637C1BE1E}">
      <dgm:prSet/>
      <dgm:spPr/>
      <dgm:t>
        <a:bodyPr/>
        <a:lstStyle/>
        <a:p>
          <a:endParaRPr lang="en-US"/>
        </a:p>
      </dgm:t>
    </dgm:pt>
    <dgm:pt modelId="{E92F3613-AE65-4B1A-A2E3-DEF6848C3931}" type="sibTrans" cxnId="{5EA589DF-BF5F-4BF2-9A66-CD4637C1BE1E}">
      <dgm:prSet/>
      <dgm:spPr/>
      <dgm:t>
        <a:bodyPr/>
        <a:lstStyle/>
        <a:p>
          <a:endParaRPr lang="en-US"/>
        </a:p>
      </dgm:t>
    </dgm:pt>
    <dgm:pt modelId="{C9CA6EB7-440E-4D88-8843-238895A85B62}" type="pres">
      <dgm:prSet presAssocID="{CD3BDD6D-0FA3-453E-A9E5-D03A4196190F}" presName="vert0" presStyleCnt="0">
        <dgm:presLayoutVars>
          <dgm:dir/>
          <dgm:animOne val="branch"/>
          <dgm:animLvl val="lvl"/>
        </dgm:presLayoutVars>
      </dgm:prSet>
      <dgm:spPr/>
    </dgm:pt>
    <dgm:pt modelId="{0C4F438C-8BC0-417F-975A-A64C326A82D5}" type="pres">
      <dgm:prSet presAssocID="{C7DF1C60-FFE2-4377-A159-CCF998E389E5}" presName="thickLine" presStyleLbl="alignNode1" presStyleIdx="0" presStyleCnt="4"/>
      <dgm:spPr/>
    </dgm:pt>
    <dgm:pt modelId="{68CEE027-021E-403B-936F-EA22A878C382}" type="pres">
      <dgm:prSet presAssocID="{C7DF1C60-FFE2-4377-A159-CCF998E389E5}" presName="horz1" presStyleCnt="0"/>
      <dgm:spPr/>
    </dgm:pt>
    <dgm:pt modelId="{A5A99ADB-E50C-4FCB-A337-89855431973F}" type="pres">
      <dgm:prSet presAssocID="{C7DF1C60-FFE2-4377-A159-CCF998E389E5}" presName="tx1" presStyleLbl="revTx" presStyleIdx="0" presStyleCnt="4"/>
      <dgm:spPr/>
    </dgm:pt>
    <dgm:pt modelId="{25282A0B-7DC7-4048-BF0E-41FCB4E6F160}" type="pres">
      <dgm:prSet presAssocID="{C7DF1C60-FFE2-4377-A159-CCF998E389E5}" presName="vert1" presStyleCnt="0"/>
      <dgm:spPr/>
    </dgm:pt>
    <dgm:pt modelId="{D3110CFF-54F4-4D67-B8B8-4B1E9B550639}" type="pres">
      <dgm:prSet presAssocID="{850225D9-531F-44BB-97D5-8312EC987957}" presName="thickLine" presStyleLbl="alignNode1" presStyleIdx="1" presStyleCnt="4"/>
      <dgm:spPr/>
    </dgm:pt>
    <dgm:pt modelId="{E001D5CB-B09C-48FF-9D4D-167268E28B6E}" type="pres">
      <dgm:prSet presAssocID="{850225D9-531F-44BB-97D5-8312EC987957}" presName="horz1" presStyleCnt="0"/>
      <dgm:spPr/>
    </dgm:pt>
    <dgm:pt modelId="{B79C9E66-7800-4F49-9546-7C1BCB77603E}" type="pres">
      <dgm:prSet presAssocID="{850225D9-531F-44BB-97D5-8312EC987957}" presName="tx1" presStyleLbl="revTx" presStyleIdx="1" presStyleCnt="4"/>
      <dgm:spPr/>
    </dgm:pt>
    <dgm:pt modelId="{046CF519-5CC8-4166-A36E-125FA04609EA}" type="pres">
      <dgm:prSet presAssocID="{850225D9-531F-44BB-97D5-8312EC987957}" presName="vert1" presStyleCnt="0"/>
      <dgm:spPr/>
    </dgm:pt>
    <dgm:pt modelId="{8F4A05C3-5D03-4106-B6A4-64C50B60458D}" type="pres">
      <dgm:prSet presAssocID="{37850D1C-80A3-4BF9-A610-DF6788C985B0}" presName="thickLine" presStyleLbl="alignNode1" presStyleIdx="2" presStyleCnt="4"/>
      <dgm:spPr/>
    </dgm:pt>
    <dgm:pt modelId="{D4F1F93F-D82C-4BD0-B992-A2E476FCFF0C}" type="pres">
      <dgm:prSet presAssocID="{37850D1C-80A3-4BF9-A610-DF6788C985B0}" presName="horz1" presStyleCnt="0"/>
      <dgm:spPr/>
    </dgm:pt>
    <dgm:pt modelId="{6D909C25-57F8-4F59-97F1-18B1935CBF31}" type="pres">
      <dgm:prSet presAssocID="{37850D1C-80A3-4BF9-A610-DF6788C985B0}" presName="tx1" presStyleLbl="revTx" presStyleIdx="2" presStyleCnt="4"/>
      <dgm:spPr/>
    </dgm:pt>
    <dgm:pt modelId="{F1855F7C-CA00-450F-9905-95B2F666ABC1}" type="pres">
      <dgm:prSet presAssocID="{37850D1C-80A3-4BF9-A610-DF6788C985B0}" presName="vert1" presStyleCnt="0"/>
      <dgm:spPr/>
    </dgm:pt>
    <dgm:pt modelId="{1264F4AD-6A49-4DBB-8CAB-5A90984D96CD}" type="pres">
      <dgm:prSet presAssocID="{FF0E153B-1ED8-4BFF-9B62-FA78683EA3A2}" presName="thickLine" presStyleLbl="alignNode1" presStyleIdx="3" presStyleCnt="4"/>
      <dgm:spPr/>
    </dgm:pt>
    <dgm:pt modelId="{CAA48509-7D35-4D04-B1E4-E571D2237768}" type="pres">
      <dgm:prSet presAssocID="{FF0E153B-1ED8-4BFF-9B62-FA78683EA3A2}" presName="horz1" presStyleCnt="0"/>
      <dgm:spPr/>
    </dgm:pt>
    <dgm:pt modelId="{7A005D40-8A33-43BC-92AD-DAA3D2CAA037}" type="pres">
      <dgm:prSet presAssocID="{FF0E153B-1ED8-4BFF-9B62-FA78683EA3A2}" presName="tx1" presStyleLbl="revTx" presStyleIdx="3" presStyleCnt="4"/>
      <dgm:spPr/>
    </dgm:pt>
    <dgm:pt modelId="{FCAB4D89-F00E-4A6E-A447-E69EAF1B14B9}" type="pres">
      <dgm:prSet presAssocID="{FF0E153B-1ED8-4BFF-9B62-FA78683EA3A2}" presName="vert1" presStyleCnt="0"/>
      <dgm:spPr/>
    </dgm:pt>
  </dgm:ptLst>
  <dgm:cxnLst>
    <dgm:cxn modelId="{E970E908-0376-48DB-AC32-5352684A3BDA}" srcId="{CD3BDD6D-0FA3-453E-A9E5-D03A4196190F}" destId="{37850D1C-80A3-4BF9-A610-DF6788C985B0}" srcOrd="2" destOrd="0" parTransId="{0A0722D1-F3DF-49DD-9B04-C1B5152485A5}" sibTransId="{E2DF7916-989F-4A74-979D-C4E317C2CD17}"/>
    <dgm:cxn modelId="{8BA8825B-9906-4D56-8FDA-85E1E19A6D82}" type="presOf" srcId="{37850D1C-80A3-4BF9-A610-DF6788C985B0}" destId="{6D909C25-57F8-4F59-97F1-18B1935CBF31}" srcOrd="0" destOrd="0" presId="urn:microsoft.com/office/officeart/2008/layout/LinedList"/>
    <dgm:cxn modelId="{9BC28169-2B05-4643-AE1E-3C1951E05B33}" srcId="{CD3BDD6D-0FA3-453E-A9E5-D03A4196190F}" destId="{850225D9-531F-44BB-97D5-8312EC987957}" srcOrd="1" destOrd="0" parTransId="{7D16ACE5-B076-411B-B6A3-0A74B421E2DC}" sibTransId="{732E24F6-BBB1-49D9-9684-C8F8048401EE}"/>
    <dgm:cxn modelId="{078B41A0-B559-4737-93DA-B4E123BBD750}" type="presOf" srcId="{850225D9-531F-44BB-97D5-8312EC987957}" destId="{B79C9E66-7800-4F49-9546-7C1BCB77603E}" srcOrd="0" destOrd="0" presId="urn:microsoft.com/office/officeart/2008/layout/LinedList"/>
    <dgm:cxn modelId="{4A8E0ABD-79B3-44C8-B5DA-BAB80B66DE2A}" type="presOf" srcId="{FF0E153B-1ED8-4BFF-9B62-FA78683EA3A2}" destId="{7A005D40-8A33-43BC-92AD-DAA3D2CAA037}" srcOrd="0" destOrd="0" presId="urn:microsoft.com/office/officeart/2008/layout/LinedList"/>
    <dgm:cxn modelId="{B62DAACF-B85B-4714-9BD2-E3365D3C02B4}" type="presOf" srcId="{C7DF1C60-FFE2-4377-A159-CCF998E389E5}" destId="{A5A99ADB-E50C-4FCB-A337-89855431973F}" srcOrd="0" destOrd="0" presId="urn:microsoft.com/office/officeart/2008/layout/LinedList"/>
    <dgm:cxn modelId="{5EA589DF-BF5F-4BF2-9A66-CD4637C1BE1E}" srcId="{CD3BDD6D-0FA3-453E-A9E5-D03A4196190F}" destId="{FF0E153B-1ED8-4BFF-9B62-FA78683EA3A2}" srcOrd="3" destOrd="0" parTransId="{55C001D6-1401-48D7-BD42-4A5460B52B25}" sibTransId="{E92F3613-AE65-4B1A-A2E3-DEF6848C3931}"/>
    <dgm:cxn modelId="{69C783EC-62F7-4C9F-BD2D-1F0BD2EB25EB}" srcId="{CD3BDD6D-0FA3-453E-A9E5-D03A4196190F}" destId="{C7DF1C60-FFE2-4377-A159-CCF998E389E5}" srcOrd="0" destOrd="0" parTransId="{451F8512-ADFB-4F37-89CF-319A6A8E4592}" sibTransId="{B947C820-A2D3-4250-8E80-779B27DF8F54}"/>
    <dgm:cxn modelId="{67DCCAF3-E3B8-49B4-A32E-38C917CEA2FC}" type="presOf" srcId="{CD3BDD6D-0FA3-453E-A9E5-D03A4196190F}" destId="{C9CA6EB7-440E-4D88-8843-238895A85B62}" srcOrd="0" destOrd="0" presId="urn:microsoft.com/office/officeart/2008/layout/LinedList"/>
    <dgm:cxn modelId="{293E83D8-F927-4569-B1DA-DEC3EF27682F}" type="presParOf" srcId="{C9CA6EB7-440E-4D88-8843-238895A85B62}" destId="{0C4F438C-8BC0-417F-975A-A64C326A82D5}" srcOrd="0" destOrd="0" presId="urn:microsoft.com/office/officeart/2008/layout/LinedList"/>
    <dgm:cxn modelId="{DB34BB8D-6CB5-4A83-A40C-B68089EC74BC}" type="presParOf" srcId="{C9CA6EB7-440E-4D88-8843-238895A85B62}" destId="{68CEE027-021E-403B-936F-EA22A878C382}" srcOrd="1" destOrd="0" presId="urn:microsoft.com/office/officeart/2008/layout/LinedList"/>
    <dgm:cxn modelId="{B26A3C39-EF45-40DA-9513-EA1A795792D9}" type="presParOf" srcId="{68CEE027-021E-403B-936F-EA22A878C382}" destId="{A5A99ADB-E50C-4FCB-A337-89855431973F}" srcOrd="0" destOrd="0" presId="urn:microsoft.com/office/officeart/2008/layout/LinedList"/>
    <dgm:cxn modelId="{25A1BF93-68A6-45F5-A087-2002FEFFF315}" type="presParOf" srcId="{68CEE027-021E-403B-936F-EA22A878C382}" destId="{25282A0B-7DC7-4048-BF0E-41FCB4E6F160}" srcOrd="1" destOrd="0" presId="urn:microsoft.com/office/officeart/2008/layout/LinedList"/>
    <dgm:cxn modelId="{AA4B1504-9C4C-4C2C-81BE-5E4A25749A80}" type="presParOf" srcId="{C9CA6EB7-440E-4D88-8843-238895A85B62}" destId="{D3110CFF-54F4-4D67-B8B8-4B1E9B550639}" srcOrd="2" destOrd="0" presId="urn:microsoft.com/office/officeart/2008/layout/LinedList"/>
    <dgm:cxn modelId="{2A038F46-D470-4E00-A773-120E2FAFBC0A}" type="presParOf" srcId="{C9CA6EB7-440E-4D88-8843-238895A85B62}" destId="{E001D5CB-B09C-48FF-9D4D-167268E28B6E}" srcOrd="3" destOrd="0" presId="urn:microsoft.com/office/officeart/2008/layout/LinedList"/>
    <dgm:cxn modelId="{9ABC771D-F617-42B0-BB15-3782D410D3B6}" type="presParOf" srcId="{E001D5CB-B09C-48FF-9D4D-167268E28B6E}" destId="{B79C9E66-7800-4F49-9546-7C1BCB77603E}" srcOrd="0" destOrd="0" presId="urn:microsoft.com/office/officeart/2008/layout/LinedList"/>
    <dgm:cxn modelId="{CC9C87E6-C6A0-4B0D-A6F2-EB0B8CBA5C0F}" type="presParOf" srcId="{E001D5CB-B09C-48FF-9D4D-167268E28B6E}" destId="{046CF519-5CC8-4166-A36E-125FA04609EA}" srcOrd="1" destOrd="0" presId="urn:microsoft.com/office/officeart/2008/layout/LinedList"/>
    <dgm:cxn modelId="{653DB312-7A89-48E1-86FA-852F283593F8}" type="presParOf" srcId="{C9CA6EB7-440E-4D88-8843-238895A85B62}" destId="{8F4A05C3-5D03-4106-B6A4-64C50B60458D}" srcOrd="4" destOrd="0" presId="urn:microsoft.com/office/officeart/2008/layout/LinedList"/>
    <dgm:cxn modelId="{B42106A3-1C20-4D14-97C8-8D69EDAD7039}" type="presParOf" srcId="{C9CA6EB7-440E-4D88-8843-238895A85B62}" destId="{D4F1F93F-D82C-4BD0-B992-A2E476FCFF0C}" srcOrd="5" destOrd="0" presId="urn:microsoft.com/office/officeart/2008/layout/LinedList"/>
    <dgm:cxn modelId="{A96CA2EB-D304-4B68-9655-A79F382E30FC}" type="presParOf" srcId="{D4F1F93F-D82C-4BD0-B992-A2E476FCFF0C}" destId="{6D909C25-57F8-4F59-97F1-18B1935CBF31}" srcOrd="0" destOrd="0" presId="urn:microsoft.com/office/officeart/2008/layout/LinedList"/>
    <dgm:cxn modelId="{EFF2D7E4-7D78-4F79-B773-1E7F371239B8}" type="presParOf" srcId="{D4F1F93F-D82C-4BD0-B992-A2E476FCFF0C}" destId="{F1855F7C-CA00-450F-9905-95B2F666ABC1}" srcOrd="1" destOrd="0" presId="urn:microsoft.com/office/officeart/2008/layout/LinedList"/>
    <dgm:cxn modelId="{4DBCC36E-4316-46D5-A092-68CFAB3CA84F}" type="presParOf" srcId="{C9CA6EB7-440E-4D88-8843-238895A85B62}" destId="{1264F4AD-6A49-4DBB-8CAB-5A90984D96CD}" srcOrd="6" destOrd="0" presId="urn:microsoft.com/office/officeart/2008/layout/LinedList"/>
    <dgm:cxn modelId="{4AC24A88-1711-4EC3-9139-362853A64BE2}" type="presParOf" srcId="{C9CA6EB7-440E-4D88-8843-238895A85B62}" destId="{CAA48509-7D35-4D04-B1E4-E571D2237768}" srcOrd="7" destOrd="0" presId="urn:microsoft.com/office/officeart/2008/layout/LinedList"/>
    <dgm:cxn modelId="{0006AFE0-2300-453F-801C-D835050626CF}" type="presParOf" srcId="{CAA48509-7D35-4D04-B1E4-E571D2237768}" destId="{7A005D40-8A33-43BC-92AD-DAA3D2CAA037}" srcOrd="0" destOrd="0" presId="urn:microsoft.com/office/officeart/2008/layout/LinedList"/>
    <dgm:cxn modelId="{10B086A5-6078-4367-9DF3-400E88A73240}" type="presParOf" srcId="{CAA48509-7D35-4D04-B1E4-E571D2237768}" destId="{FCAB4D89-F00E-4A6E-A447-E69EAF1B14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DE10F4-91CD-4762-ADAB-6D0A2F742D5B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F165B7D-034D-4D62-8006-95D7FEC80F6F}">
      <dgm:prSet/>
      <dgm:spPr/>
      <dgm:t>
        <a:bodyPr/>
        <a:lstStyle/>
        <a:p>
          <a:r>
            <a:rPr lang="cs-CZ"/>
            <a:t>Žena: povídavost, slabost, nestatečnost, zvědavost</a:t>
          </a:r>
          <a:endParaRPr lang="en-US"/>
        </a:p>
      </dgm:t>
    </dgm:pt>
    <dgm:pt modelId="{C22EF587-5B97-4DA1-862C-2BCD89E4FC88}" type="parTrans" cxnId="{D0930A10-D275-481B-B9FB-7526C5DC701C}">
      <dgm:prSet/>
      <dgm:spPr/>
      <dgm:t>
        <a:bodyPr/>
        <a:lstStyle/>
        <a:p>
          <a:endParaRPr lang="en-US"/>
        </a:p>
      </dgm:t>
    </dgm:pt>
    <dgm:pt modelId="{FE0BD1BF-BA81-4B7C-BFF6-E0023BE6CB44}" type="sibTrans" cxnId="{D0930A10-D275-481B-B9FB-7526C5DC701C}">
      <dgm:prSet/>
      <dgm:spPr/>
      <dgm:t>
        <a:bodyPr/>
        <a:lstStyle/>
        <a:p>
          <a:endParaRPr lang="en-US"/>
        </a:p>
      </dgm:t>
    </dgm:pt>
    <dgm:pt modelId="{8FB584AF-492C-4469-A834-A5F2F38FD203}">
      <dgm:prSet/>
      <dgm:spPr/>
      <dgm:t>
        <a:bodyPr/>
        <a:lstStyle/>
        <a:p>
          <a:r>
            <a:rPr lang="cs-CZ" i="1"/>
            <a:t>Což pak jsem žena?</a:t>
          </a:r>
          <a:endParaRPr lang="en-US"/>
        </a:p>
      </dgm:t>
    </dgm:pt>
    <dgm:pt modelId="{EB87DBD9-8440-4C26-910C-945942742996}" type="parTrans" cxnId="{7FD411DD-902F-47BC-A72F-69E9A9F342AD}">
      <dgm:prSet/>
      <dgm:spPr/>
      <dgm:t>
        <a:bodyPr/>
        <a:lstStyle/>
        <a:p>
          <a:endParaRPr lang="en-US"/>
        </a:p>
      </dgm:t>
    </dgm:pt>
    <dgm:pt modelId="{1A9F631D-158E-4D12-BF06-E1D07AA49754}" type="sibTrans" cxnId="{7FD411DD-902F-47BC-A72F-69E9A9F342AD}">
      <dgm:prSet/>
      <dgm:spPr/>
      <dgm:t>
        <a:bodyPr/>
        <a:lstStyle/>
        <a:p>
          <a:endParaRPr lang="en-US"/>
        </a:p>
      </dgm:t>
    </dgm:pt>
    <dgm:pt modelId="{B0CA009D-F11E-49AB-8822-FBA553F02A4A}">
      <dgm:prSet/>
      <dgm:spPr/>
      <dgm:t>
        <a:bodyPr/>
        <a:lstStyle/>
        <a:p>
          <a:r>
            <a:rPr lang="cs-CZ"/>
            <a:t>Muž: síla, statečnost, energičnost, pracovitost, rozvaha, moudrost</a:t>
          </a:r>
          <a:endParaRPr lang="en-US"/>
        </a:p>
      </dgm:t>
    </dgm:pt>
    <dgm:pt modelId="{72651A7A-C2A1-4F6F-8FA2-396331C52AD7}" type="parTrans" cxnId="{B14580FF-101F-42D6-8FE8-F0ED81800B32}">
      <dgm:prSet/>
      <dgm:spPr/>
      <dgm:t>
        <a:bodyPr/>
        <a:lstStyle/>
        <a:p>
          <a:endParaRPr lang="en-US"/>
        </a:p>
      </dgm:t>
    </dgm:pt>
    <dgm:pt modelId="{4BCE6276-7B4B-4A16-8EA2-B96A9F11509F}" type="sibTrans" cxnId="{B14580FF-101F-42D6-8FE8-F0ED81800B32}">
      <dgm:prSet/>
      <dgm:spPr/>
      <dgm:t>
        <a:bodyPr/>
        <a:lstStyle/>
        <a:p>
          <a:endParaRPr lang="en-US"/>
        </a:p>
      </dgm:t>
    </dgm:pt>
    <dgm:pt modelId="{78A19D47-76B9-4EAD-8A80-5AF07EE2877B}">
      <dgm:prSet/>
      <dgm:spPr/>
      <dgm:t>
        <a:bodyPr/>
        <a:lstStyle/>
        <a:p>
          <a:r>
            <a:rPr lang="cs-CZ" i="1"/>
            <a:t>Buď mužem!</a:t>
          </a:r>
          <a:endParaRPr lang="en-US"/>
        </a:p>
      </dgm:t>
    </dgm:pt>
    <dgm:pt modelId="{5F0314C6-DEAE-4C9A-887A-5751466ECE09}" type="parTrans" cxnId="{252BBCDC-5130-4D1D-864A-DDD6A366AF11}">
      <dgm:prSet/>
      <dgm:spPr/>
      <dgm:t>
        <a:bodyPr/>
        <a:lstStyle/>
        <a:p>
          <a:endParaRPr lang="en-US"/>
        </a:p>
      </dgm:t>
    </dgm:pt>
    <dgm:pt modelId="{76A92F54-0958-4D1F-AA44-86359BB89ADA}" type="sibTrans" cxnId="{252BBCDC-5130-4D1D-864A-DDD6A366AF11}">
      <dgm:prSet/>
      <dgm:spPr/>
      <dgm:t>
        <a:bodyPr/>
        <a:lstStyle/>
        <a:p>
          <a:endParaRPr lang="en-US"/>
        </a:p>
      </dgm:t>
    </dgm:pt>
    <dgm:pt modelId="{4CAB82A4-5DF7-4368-AB23-C5B891815027}" type="pres">
      <dgm:prSet presAssocID="{BCDE10F4-91CD-4762-ADAB-6D0A2F742D5B}" presName="Name0" presStyleCnt="0">
        <dgm:presLayoutVars>
          <dgm:dir/>
          <dgm:animLvl val="lvl"/>
          <dgm:resizeHandles val="exact"/>
        </dgm:presLayoutVars>
      </dgm:prSet>
      <dgm:spPr/>
    </dgm:pt>
    <dgm:pt modelId="{FE7D9861-F1D6-4BCE-8667-9C1D65A002AD}" type="pres">
      <dgm:prSet presAssocID="{DF165B7D-034D-4D62-8006-95D7FEC80F6F}" presName="composite" presStyleCnt="0"/>
      <dgm:spPr/>
    </dgm:pt>
    <dgm:pt modelId="{3B916DB4-B10C-4F0E-9FBE-B82943FE58D4}" type="pres">
      <dgm:prSet presAssocID="{DF165B7D-034D-4D62-8006-95D7FEC80F6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714F324-5768-4F92-ADAC-FCB60989EBCE}" type="pres">
      <dgm:prSet presAssocID="{DF165B7D-034D-4D62-8006-95D7FEC80F6F}" presName="desTx" presStyleLbl="alignAccFollowNode1" presStyleIdx="0" presStyleCnt="2">
        <dgm:presLayoutVars>
          <dgm:bulletEnabled val="1"/>
        </dgm:presLayoutVars>
      </dgm:prSet>
      <dgm:spPr/>
    </dgm:pt>
    <dgm:pt modelId="{B666A965-B496-49F6-9E5D-0310DA092621}" type="pres">
      <dgm:prSet presAssocID="{FE0BD1BF-BA81-4B7C-BFF6-E0023BE6CB44}" presName="space" presStyleCnt="0"/>
      <dgm:spPr/>
    </dgm:pt>
    <dgm:pt modelId="{41DB0548-F3D1-40BC-884B-20056899CB20}" type="pres">
      <dgm:prSet presAssocID="{B0CA009D-F11E-49AB-8822-FBA553F02A4A}" presName="composite" presStyleCnt="0"/>
      <dgm:spPr/>
    </dgm:pt>
    <dgm:pt modelId="{34D3A2E2-503A-486B-97DA-34DF8942C4E9}" type="pres">
      <dgm:prSet presAssocID="{B0CA009D-F11E-49AB-8822-FBA553F02A4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F43F0BA-DD32-430A-B67A-7313A0747972}" type="pres">
      <dgm:prSet presAssocID="{B0CA009D-F11E-49AB-8822-FBA553F02A4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1EFCF09-3C1A-4C9F-9AEB-0ACB5EC09669}" type="presOf" srcId="{BCDE10F4-91CD-4762-ADAB-6D0A2F742D5B}" destId="{4CAB82A4-5DF7-4368-AB23-C5B891815027}" srcOrd="0" destOrd="0" presId="urn:microsoft.com/office/officeart/2005/8/layout/hList1"/>
    <dgm:cxn modelId="{D0930A10-D275-481B-B9FB-7526C5DC701C}" srcId="{BCDE10F4-91CD-4762-ADAB-6D0A2F742D5B}" destId="{DF165B7D-034D-4D62-8006-95D7FEC80F6F}" srcOrd="0" destOrd="0" parTransId="{C22EF587-5B97-4DA1-862C-2BCD89E4FC88}" sibTransId="{FE0BD1BF-BA81-4B7C-BFF6-E0023BE6CB44}"/>
    <dgm:cxn modelId="{226F7D4A-FB60-48EF-AD6D-EA0A3B42917D}" type="presOf" srcId="{DF165B7D-034D-4D62-8006-95D7FEC80F6F}" destId="{3B916DB4-B10C-4F0E-9FBE-B82943FE58D4}" srcOrd="0" destOrd="0" presId="urn:microsoft.com/office/officeart/2005/8/layout/hList1"/>
    <dgm:cxn modelId="{BF2ED875-2600-4362-9861-5118063661ED}" type="presOf" srcId="{B0CA009D-F11E-49AB-8822-FBA553F02A4A}" destId="{34D3A2E2-503A-486B-97DA-34DF8942C4E9}" srcOrd="0" destOrd="0" presId="urn:microsoft.com/office/officeart/2005/8/layout/hList1"/>
    <dgm:cxn modelId="{187EFC81-B454-4596-B785-86966D8D7861}" type="presOf" srcId="{8FB584AF-492C-4469-A834-A5F2F38FD203}" destId="{8714F324-5768-4F92-ADAC-FCB60989EBCE}" srcOrd="0" destOrd="0" presId="urn:microsoft.com/office/officeart/2005/8/layout/hList1"/>
    <dgm:cxn modelId="{BD9C4994-FED4-4F7E-BEEF-0D2F64507070}" type="presOf" srcId="{78A19D47-76B9-4EAD-8A80-5AF07EE2877B}" destId="{BF43F0BA-DD32-430A-B67A-7313A0747972}" srcOrd="0" destOrd="0" presId="urn:microsoft.com/office/officeart/2005/8/layout/hList1"/>
    <dgm:cxn modelId="{252BBCDC-5130-4D1D-864A-DDD6A366AF11}" srcId="{B0CA009D-F11E-49AB-8822-FBA553F02A4A}" destId="{78A19D47-76B9-4EAD-8A80-5AF07EE2877B}" srcOrd="0" destOrd="0" parTransId="{5F0314C6-DEAE-4C9A-887A-5751466ECE09}" sibTransId="{76A92F54-0958-4D1F-AA44-86359BB89ADA}"/>
    <dgm:cxn modelId="{7FD411DD-902F-47BC-A72F-69E9A9F342AD}" srcId="{DF165B7D-034D-4D62-8006-95D7FEC80F6F}" destId="{8FB584AF-492C-4469-A834-A5F2F38FD203}" srcOrd="0" destOrd="0" parTransId="{EB87DBD9-8440-4C26-910C-945942742996}" sibTransId="{1A9F631D-158E-4D12-BF06-E1D07AA49754}"/>
    <dgm:cxn modelId="{B14580FF-101F-42D6-8FE8-F0ED81800B32}" srcId="{BCDE10F4-91CD-4762-ADAB-6D0A2F742D5B}" destId="{B0CA009D-F11E-49AB-8822-FBA553F02A4A}" srcOrd="1" destOrd="0" parTransId="{72651A7A-C2A1-4F6F-8FA2-396331C52AD7}" sibTransId="{4BCE6276-7B4B-4A16-8EA2-B96A9F11509F}"/>
    <dgm:cxn modelId="{4A0C3031-040E-4C34-9A12-0DC81D85870A}" type="presParOf" srcId="{4CAB82A4-5DF7-4368-AB23-C5B891815027}" destId="{FE7D9861-F1D6-4BCE-8667-9C1D65A002AD}" srcOrd="0" destOrd="0" presId="urn:microsoft.com/office/officeart/2005/8/layout/hList1"/>
    <dgm:cxn modelId="{DFF04718-203B-4D18-88F2-F05A935A9A31}" type="presParOf" srcId="{FE7D9861-F1D6-4BCE-8667-9C1D65A002AD}" destId="{3B916DB4-B10C-4F0E-9FBE-B82943FE58D4}" srcOrd="0" destOrd="0" presId="urn:microsoft.com/office/officeart/2005/8/layout/hList1"/>
    <dgm:cxn modelId="{210C1D28-E0D9-4C20-A9EF-07AA182E6A72}" type="presParOf" srcId="{FE7D9861-F1D6-4BCE-8667-9C1D65A002AD}" destId="{8714F324-5768-4F92-ADAC-FCB60989EBCE}" srcOrd="1" destOrd="0" presId="urn:microsoft.com/office/officeart/2005/8/layout/hList1"/>
    <dgm:cxn modelId="{4E5ADA84-5216-4CF0-8198-68BD8CE43EC9}" type="presParOf" srcId="{4CAB82A4-5DF7-4368-AB23-C5B891815027}" destId="{B666A965-B496-49F6-9E5D-0310DA092621}" srcOrd="1" destOrd="0" presId="urn:microsoft.com/office/officeart/2005/8/layout/hList1"/>
    <dgm:cxn modelId="{2300632A-9E4E-4E46-8953-D6099F6A9829}" type="presParOf" srcId="{4CAB82A4-5DF7-4368-AB23-C5B891815027}" destId="{41DB0548-F3D1-40BC-884B-20056899CB20}" srcOrd="2" destOrd="0" presId="urn:microsoft.com/office/officeart/2005/8/layout/hList1"/>
    <dgm:cxn modelId="{E2F5B089-FE59-4B53-9B5B-40393F1688F1}" type="presParOf" srcId="{41DB0548-F3D1-40BC-884B-20056899CB20}" destId="{34D3A2E2-503A-486B-97DA-34DF8942C4E9}" srcOrd="0" destOrd="0" presId="urn:microsoft.com/office/officeart/2005/8/layout/hList1"/>
    <dgm:cxn modelId="{DD43BECD-3262-4892-9092-3F101FBD22C1}" type="presParOf" srcId="{41DB0548-F3D1-40BC-884B-20056899CB20}" destId="{BF43F0BA-DD32-430A-B67A-7313A07479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42AA83-ED00-4107-9500-A0F1A8621E23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F28DA54-6D6D-440F-A9CD-2FA0AF1CDB4C}">
      <dgm:prSet/>
      <dgm:spPr/>
      <dgm:t>
        <a:bodyPr/>
        <a:lstStyle/>
        <a:p>
          <a:r>
            <a:rPr lang="cs-CZ" b="1"/>
            <a:t>M - Ž</a:t>
          </a:r>
          <a:endParaRPr lang="en-US"/>
        </a:p>
      </dgm:t>
    </dgm:pt>
    <dgm:pt modelId="{EC77BEC3-1DA8-4245-813C-D2520C52E60D}" type="parTrans" cxnId="{D3E43483-B5A0-4790-8957-0FFDE3DD5197}">
      <dgm:prSet/>
      <dgm:spPr/>
      <dgm:t>
        <a:bodyPr/>
        <a:lstStyle/>
        <a:p>
          <a:endParaRPr lang="en-US"/>
        </a:p>
      </dgm:t>
    </dgm:pt>
    <dgm:pt modelId="{45691433-F122-4B57-9992-6C32BBFA2171}" type="sibTrans" cxnId="{D3E43483-B5A0-4790-8957-0FFDE3DD5197}">
      <dgm:prSet/>
      <dgm:spPr/>
      <dgm:t>
        <a:bodyPr/>
        <a:lstStyle/>
        <a:p>
          <a:endParaRPr lang="en-US"/>
        </a:p>
      </dgm:t>
    </dgm:pt>
    <dgm:pt modelId="{166B0FC5-8CD9-4A82-A7B0-854A4DF258DD}">
      <dgm:prSet/>
      <dgm:spPr/>
      <dgm:t>
        <a:bodyPr/>
        <a:lstStyle/>
        <a:p>
          <a:r>
            <a:rPr lang="cs-CZ"/>
            <a:t>statečnost - zbabělost</a:t>
          </a:r>
          <a:endParaRPr lang="en-US"/>
        </a:p>
      </dgm:t>
    </dgm:pt>
    <dgm:pt modelId="{8F8A9754-45C5-4A7F-87B3-510B8BCFAFF2}" type="parTrans" cxnId="{036DF1E2-A5FE-4DE9-9009-61304D1AA079}">
      <dgm:prSet/>
      <dgm:spPr/>
      <dgm:t>
        <a:bodyPr/>
        <a:lstStyle/>
        <a:p>
          <a:endParaRPr lang="en-US"/>
        </a:p>
      </dgm:t>
    </dgm:pt>
    <dgm:pt modelId="{B6AF9958-D060-4AC7-BE0D-81D4428BA47F}" type="sibTrans" cxnId="{036DF1E2-A5FE-4DE9-9009-61304D1AA079}">
      <dgm:prSet/>
      <dgm:spPr/>
      <dgm:t>
        <a:bodyPr/>
        <a:lstStyle/>
        <a:p>
          <a:endParaRPr lang="en-US"/>
        </a:p>
      </dgm:t>
    </dgm:pt>
    <dgm:pt modelId="{C63210DC-C17A-4396-972A-591F7C895290}">
      <dgm:prSet/>
      <dgm:spPr/>
      <dgm:t>
        <a:bodyPr/>
        <a:lstStyle/>
        <a:p>
          <a:r>
            <a:rPr lang="cs-CZ"/>
            <a:t>hrubost - něžnost</a:t>
          </a:r>
          <a:endParaRPr lang="en-US"/>
        </a:p>
      </dgm:t>
    </dgm:pt>
    <dgm:pt modelId="{6093FCE3-50CD-43B5-8818-AC59592EAAE7}" type="parTrans" cxnId="{6AF0DD3A-B67C-470D-A3B2-C5DF44791BB1}">
      <dgm:prSet/>
      <dgm:spPr/>
      <dgm:t>
        <a:bodyPr/>
        <a:lstStyle/>
        <a:p>
          <a:endParaRPr lang="en-US"/>
        </a:p>
      </dgm:t>
    </dgm:pt>
    <dgm:pt modelId="{4BA95DC1-DED0-476B-A09D-5F9724995173}" type="sibTrans" cxnId="{6AF0DD3A-B67C-470D-A3B2-C5DF44791BB1}">
      <dgm:prSet/>
      <dgm:spPr/>
      <dgm:t>
        <a:bodyPr/>
        <a:lstStyle/>
        <a:p>
          <a:endParaRPr lang="en-US"/>
        </a:p>
      </dgm:t>
    </dgm:pt>
    <dgm:pt modelId="{87866484-B617-4841-82B1-1103A8F814CB}">
      <dgm:prSet/>
      <dgm:spPr/>
      <dgm:t>
        <a:bodyPr/>
        <a:lstStyle/>
        <a:p>
          <a:r>
            <a:rPr lang="cs-CZ"/>
            <a:t>drsnost - jemnost</a:t>
          </a:r>
          <a:endParaRPr lang="en-US"/>
        </a:p>
      </dgm:t>
    </dgm:pt>
    <dgm:pt modelId="{755C9A84-990B-4184-A6DD-49DFC5FF5D78}" type="parTrans" cxnId="{71D977C5-8A15-4C6C-BC45-270809DB6423}">
      <dgm:prSet/>
      <dgm:spPr/>
      <dgm:t>
        <a:bodyPr/>
        <a:lstStyle/>
        <a:p>
          <a:endParaRPr lang="en-US"/>
        </a:p>
      </dgm:t>
    </dgm:pt>
    <dgm:pt modelId="{64C680A6-E29C-4865-885D-1FB9245593E9}" type="sibTrans" cxnId="{71D977C5-8A15-4C6C-BC45-270809DB6423}">
      <dgm:prSet/>
      <dgm:spPr/>
      <dgm:t>
        <a:bodyPr/>
        <a:lstStyle/>
        <a:p>
          <a:endParaRPr lang="en-US"/>
        </a:p>
      </dgm:t>
    </dgm:pt>
    <dgm:pt modelId="{5EEAA120-98B5-4251-A8D3-93479C69920B}">
      <dgm:prSet/>
      <dgm:spPr/>
      <dgm:t>
        <a:bodyPr/>
        <a:lstStyle/>
        <a:p>
          <a:r>
            <a:rPr lang="cs-CZ"/>
            <a:t>síla - slabost</a:t>
          </a:r>
          <a:endParaRPr lang="en-US"/>
        </a:p>
      </dgm:t>
    </dgm:pt>
    <dgm:pt modelId="{E6D2A3E5-E1AF-4C2F-8C2A-B8FAB4573A61}" type="parTrans" cxnId="{097FFA63-5AB3-4F99-9C6D-C5AAA66C402E}">
      <dgm:prSet/>
      <dgm:spPr/>
      <dgm:t>
        <a:bodyPr/>
        <a:lstStyle/>
        <a:p>
          <a:endParaRPr lang="en-US"/>
        </a:p>
      </dgm:t>
    </dgm:pt>
    <dgm:pt modelId="{959DBF24-39B9-4A59-B34E-DCEC218488F7}" type="sibTrans" cxnId="{097FFA63-5AB3-4F99-9C6D-C5AAA66C402E}">
      <dgm:prSet/>
      <dgm:spPr/>
      <dgm:t>
        <a:bodyPr/>
        <a:lstStyle/>
        <a:p>
          <a:endParaRPr lang="en-US"/>
        </a:p>
      </dgm:t>
    </dgm:pt>
    <dgm:pt modelId="{9F09CBA5-78A2-404B-B954-D8D0A18223AA}">
      <dgm:prSet/>
      <dgm:spPr/>
      <dgm:t>
        <a:bodyPr/>
        <a:lstStyle/>
        <a:p>
          <a:r>
            <a:rPr lang="cs-CZ"/>
            <a:t>pevnost - měkkost</a:t>
          </a:r>
          <a:endParaRPr lang="en-US"/>
        </a:p>
      </dgm:t>
    </dgm:pt>
    <dgm:pt modelId="{C549C4A7-4730-4F0B-AEA3-03947F3E7580}" type="parTrans" cxnId="{47365BB7-B515-4CAE-9DA6-BF8A746DA724}">
      <dgm:prSet/>
      <dgm:spPr/>
      <dgm:t>
        <a:bodyPr/>
        <a:lstStyle/>
        <a:p>
          <a:endParaRPr lang="en-US"/>
        </a:p>
      </dgm:t>
    </dgm:pt>
    <dgm:pt modelId="{3A946E54-C910-49B5-8C01-C0F274C164BB}" type="sibTrans" cxnId="{47365BB7-B515-4CAE-9DA6-BF8A746DA724}">
      <dgm:prSet/>
      <dgm:spPr/>
      <dgm:t>
        <a:bodyPr/>
        <a:lstStyle/>
        <a:p>
          <a:endParaRPr lang="en-US"/>
        </a:p>
      </dgm:t>
    </dgm:pt>
    <dgm:pt modelId="{249317F6-4C37-4A3C-85C6-CDCE8E447B67}" type="pres">
      <dgm:prSet presAssocID="{DA42AA83-ED00-4107-9500-A0F1A8621E23}" presName="vert0" presStyleCnt="0">
        <dgm:presLayoutVars>
          <dgm:dir/>
          <dgm:animOne val="branch"/>
          <dgm:animLvl val="lvl"/>
        </dgm:presLayoutVars>
      </dgm:prSet>
      <dgm:spPr/>
    </dgm:pt>
    <dgm:pt modelId="{0AA5ABB3-965D-448B-91ED-2183906B0491}" type="pres">
      <dgm:prSet presAssocID="{BF28DA54-6D6D-440F-A9CD-2FA0AF1CDB4C}" presName="thickLine" presStyleLbl="alignNode1" presStyleIdx="0" presStyleCnt="6"/>
      <dgm:spPr/>
    </dgm:pt>
    <dgm:pt modelId="{9D917510-4BA6-401F-9C85-501194C16A3E}" type="pres">
      <dgm:prSet presAssocID="{BF28DA54-6D6D-440F-A9CD-2FA0AF1CDB4C}" presName="horz1" presStyleCnt="0"/>
      <dgm:spPr/>
    </dgm:pt>
    <dgm:pt modelId="{DE0B09D2-54D6-410A-B421-C5AA7AC15BBF}" type="pres">
      <dgm:prSet presAssocID="{BF28DA54-6D6D-440F-A9CD-2FA0AF1CDB4C}" presName="tx1" presStyleLbl="revTx" presStyleIdx="0" presStyleCnt="6"/>
      <dgm:spPr/>
    </dgm:pt>
    <dgm:pt modelId="{FEC0C19C-90AF-47AD-BBC8-B56AA4AE3B6F}" type="pres">
      <dgm:prSet presAssocID="{BF28DA54-6D6D-440F-A9CD-2FA0AF1CDB4C}" presName="vert1" presStyleCnt="0"/>
      <dgm:spPr/>
    </dgm:pt>
    <dgm:pt modelId="{8FAA89C2-FB37-474A-AE1E-658E191E157E}" type="pres">
      <dgm:prSet presAssocID="{166B0FC5-8CD9-4A82-A7B0-854A4DF258DD}" presName="thickLine" presStyleLbl="alignNode1" presStyleIdx="1" presStyleCnt="6"/>
      <dgm:spPr/>
    </dgm:pt>
    <dgm:pt modelId="{A7005767-8CC4-4C0E-AF64-FB81B444215D}" type="pres">
      <dgm:prSet presAssocID="{166B0FC5-8CD9-4A82-A7B0-854A4DF258DD}" presName="horz1" presStyleCnt="0"/>
      <dgm:spPr/>
    </dgm:pt>
    <dgm:pt modelId="{7D7B91E2-47C5-421A-BC40-2EA4F9590CBE}" type="pres">
      <dgm:prSet presAssocID="{166B0FC5-8CD9-4A82-A7B0-854A4DF258DD}" presName="tx1" presStyleLbl="revTx" presStyleIdx="1" presStyleCnt="6"/>
      <dgm:spPr/>
    </dgm:pt>
    <dgm:pt modelId="{E586CA69-3D80-4428-A539-4BC00B89F696}" type="pres">
      <dgm:prSet presAssocID="{166B0FC5-8CD9-4A82-A7B0-854A4DF258DD}" presName="vert1" presStyleCnt="0"/>
      <dgm:spPr/>
    </dgm:pt>
    <dgm:pt modelId="{2F9A5235-C481-4907-92FD-296308EECE30}" type="pres">
      <dgm:prSet presAssocID="{C63210DC-C17A-4396-972A-591F7C895290}" presName="thickLine" presStyleLbl="alignNode1" presStyleIdx="2" presStyleCnt="6"/>
      <dgm:spPr/>
    </dgm:pt>
    <dgm:pt modelId="{916FCC58-E292-4797-8439-39B0E774D370}" type="pres">
      <dgm:prSet presAssocID="{C63210DC-C17A-4396-972A-591F7C895290}" presName="horz1" presStyleCnt="0"/>
      <dgm:spPr/>
    </dgm:pt>
    <dgm:pt modelId="{76512804-6A3A-4120-8512-FBF0FDF84821}" type="pres">
      <dgm:prSet presAssocID="{C63210DC-C17A-4396-972A-591F7C895290}" presName="tx1" presStyleLbl="revTx" presStyleIdx="2" presStyleCnt="6"/>
      <dgm:spPr/>
    </dgm:pt>
    <dgm:pt modelId="{35217417-350A-42FA-A29A-05FC39391AE3}" type="pres">
      <dgm:prSet presAssocID="{C63210DC-C17A-4396-972A-591F7C895290}" presName="vert1" presStyleCnt="0"/>
      <dgm:spPr/>
    </dgm:pt>
    <dgm:pt modelId="{8C2DCA93-AC8A-4B47-B564-7076D2A7745B}" type="pres">
      <dgm:prSet presAssocID="{87866484-B617-4841-82B1-1103A8F814CB}" presName="thickLine" presStyleLbl="alignNode1" presStyleIdx="3" presStyleCnt="6"/>
      <dgm:spPr/>
    </dgm:pt>
    <dgm:pt modelId="{E42C85B2-ACEA-4A97-8BA5-55031600729D}" type="pres">
      <dgm:prSet presAssocID="{87866484-B617-4841-82B1-1103A8F814CB}" presName="horz1" presStyleCnt="0"/>
      <dgm:spPr/>
    </dgm:pt>
    <dgm:pt modelId="{38AF9677-BB69-4ACF-8F50-8BC7C631A5A8}" type="pres">
      <dgm:prSet presAssocID="{87866484-B617-4841-82B1-1103A8F814CB}" presName="tx1" presStyleLbl="revTx" presStyleIdx="3" presStyleCnt="6"/>
      <dgm:spPr/>
    </dgm:pt>
    <dgm:pt modelId="{897CA8AF-2977-4C11-8589-46460FCEB4CA}" type="pres">
      <dgm:prSet presAssocID="{87866484-B617-4841-82B1-1103A8F814CB}" presName="vert1" presStyleCnt="0"/>
      <dgm:spPr/>
    </dgm:pt>
    <dgm:pt modelId="{E8B0B856-F12B-47B1-B63D-AADFF5EAA5ED}" type="pres">
      <dgm:prSet presAssocID="{5EEAA120-98B5-4251-A8D3-93479C69920B}" presName="thickLine" presStyleLbl="alignNode1" presStyleIdx="4" presStyleCnt="6"/>
      <dgm:spPr/>
    </dgm:pt>
    <dgm:pt modelId="{67951AEB-7585-4B6F-AAFA-443670A90F65}" type="pres">
      <dgm:prSet presAssocID="{5EEAA120-98B5-4251-A8D3-93479C69920B}" presName="horz1" presStyleCnt="0"/>
      <dgm:spPr/>
    </dgm:pt>
    <dgm:pt modelId="{A076EA7B-31A6-4A24-8016-BF586B50C170}" type="pres">
      <dgm:prSet presAssocID="{5EEAA120-98B5-4251-A8D3-93479C69920B}" presName="tx1" presStyleLbl="revTx" presStyleIdx="4" presStyleCnt="6"/>
      <dgm:spPr/>
    </dgm:pt>
    <dgm:pt modelId="{342F895F-70ED-4414-81CD-B0FF92656413}" type="pres">
      <dgm:prSet presAssocID="{5EEAA120-98B5-4251-A8D3-93479C69920B}" presName="vert1" presStyleCnt="0"/>
      <dgm:spPr/>
    </dgm:pt>
    <dgm:pt modelId="{FE28DAEA-DBEA-4074-9591-33206D2649B8}" type="pres">
      <dgm:prSet presAssocID="{9F09CBA5-78A2-404B-B954-D8D0A18223AA}" presName="thickLine" presStyleLbl="alignNode1" presStyleIdx="5" presStyleCnt="6"/>
      <dgm:spPr/>
    </dgm:pt>
    <dgm:pt modelId="{7C503713-9F0F-484E-BF5B-8EF663DBFF05}" type="pres">
      <dgm:prSet presAssocID="{9F09CBA5-78A2-404B-B954-D8D0A18223AA}" presName="horz1" presStyleCnt="0"/>
      <dgm:spPr/>
    </dgm:pt>
    <dgm:pt modelId="{21585E9F-49B9-4595-9D08-B8504D18BE48}" type="pres">
      <dgm:prSet presAssocID="{9F09CBA5-78A2-404B-B954-D8D0A18223AA}" presName="tx1" presStyleLbl="revTx" presStyleIdx="5" presStyleCnt="6"/>
      <dgm:spPr/>
    </dgm:pt>
    <dgm:pt modelId="{1942A01B-F72E-42F9-A45C-72F5D4EDC4AF}" type="pres">
      <dgm:prSet presAssocID="{9F09CBA5-78A2-404B-B954-D8D0A18223AA}" presName="vert1" presStyleCnt="0"/>
      <dgm:spPr/>
    </dgm:pt>
  </dgm:ptLst>
  <dgm:cxnLst>
    <dgm:cxn modelId="{52987312-9A6B-4065-8154-76387B0840C4}" type="presOf" srcId="{DA42AA83-ED00-4107-9500-A0F1A8621E23}" destId="{249317F6-4C37-4A3C-85C6-CDCE8E447B67}" srcOrd="0" destOrd="0" presId="urn:microsoft.com/office/officeart/2008/layout/LinedList"/>
    <dgm:cxn modelId="{5E5E7F22-CD15-4731-89FA-C273F73F84FB}" type="presOf" srcId="{BF28DA54-6D6D-440F-A9CD-2FA0AF1CDB4C}" destId="{DE0B09D2-54D6-410A-B421-C5AA7AC15BBF}" srcOrd="0" destOrd="0" presId="urn:microsoft.com/office/officeart/2008/layout/LinedList"/>
    <dgm:cxn modelId="{6AF0DD3A-B67C-470D-A3B2-C5DF44791BB1}" srcId="{DA42AA83-ED00-4107-9500-A0F1A8621E23}" destId="{C63210DC-C17A-4396-972A-591F7C895290}" srcOrd="2" destOrd="0" parTransId="{6093FCE3-50CD-43B5-8818-AC59592EAAE7}" sibTransId="{4BA95DC1-DED0-476B-A09D-5F9724995173}"/>
    <dgm:cxn modelId="{097FFA63-5AB3-4F99-9C6D-C5AAA66C402E}" srcId="{DA42AA83-ED00-4107-9500-A0F1A8621E23}" destId="{5EEAA120-98B5-4251-A8D3-93479C69920B}" srcOrd="4" destOrd="0" parTransId="{E6D2A3E5-E1AF-4C2F-8C2A-B8FAB4573A61}" sibTransId="{959DBF24-39B9-4A59-B34E-DCEC218488F7}"/>
    <dgm:cxn modelId="{19F5807A-92A9-4BB4-B64D-93EE0873EBCE}" type="presOf" srcId="{166B0FC5-8CD9-4A82-A7B0-854A4DF258DD}" destId="{7D7B91E2-47C5-421A-BC40-2EA4F9590CBE}" srcOrd="0" destOrd="0" presId="urn:microsoft.com/office/officeart/2008/layout/LinedList"/>
    <dgm:cxn modelId="{D3E43483-B5A0-4790-8957-0FFDE3DD5197}" srcId="{DA42AA83-ED00-4107-9500-A0F1A8621E23}" destId="{BF28DA54-6D6D-440F-A9CD-2FA0AF1CDB4C}" srcOrd="0" destOrd="0" parTransId="{EC77BEC3-1DA8-4245-813C-D2520C52E60D}" sibTransId="{45691433-F122-4B57-9992-6C32BBFA2171}"/>
    <dgm:cxn modelId="{492E53A6-E9C7-443C-A2A5-BE60EFBF7A8C}" type="presOf" srcId="{C63210DC-C17A-4396-972A-591F7C895290}" destId="{76512804-6A3A-4120-8512-FBF0FDF84821}" srcOrd="0" destOrd="0" presId="urn:microsoft.com/office/officeart/2008/layout/LinedList"/>
    <dgm:cxn modelId="{47365BB7-B515-4CAE-9DA6-BF8A746DA724}" srcId="{DA42AA83-ED00-4107-9500-A0F1A8621E23}" destId="{9F09CBA5-78A2-404B-B954-D8D0A18223AA}" srcOrd="5" destOrd="0" parTransId="{C549C4A7-4730-4F0B-AEA3-03947F3E7580}" sibTransId="{3A946E54-C910-49B5-8C01-C0F274C164BB}"/>
    <dgm:cxn modelId="{71D977C5-8A15-4C6C-BC45-270809DB6423}" srcId="{DA42AA83-ED00-4107-9500-A0F1A8621E23}" destId="{87866484-B617-4841-82B1-1103A8F814CB}" srcOrd="3" destOrd="0" parTransId="{755C9A84-990B-4184-A6DD-49DFC5FF5D78}" sibTransId="{64C680A6-E29C-4865-885D-1FB9245593E9}"/>
    <dgm:cxn modelId="{56B9F9DF-CBEE-4748-A31E-8FB1BC37A8C1}" type="presOf" srcId="{87866484-B617-4841-82B1-1103A8F814CB}" destId="{38AF9677-BB69-4ACF-8F50-8BC7C631A5A8}" srcOrd="0" destOrd="0" presId="urn:microsoft.com/office/officeart/2008/layout/LinedList"/>
    <dgm:cxn modelId="{BD2CCDE0-2B0C-42D0-88BB-5ACB86088318}" type="presOf" srcId="{9F09CBA5-78A2-404B-B954-D8D0A18223AA}" destId="{21585E9F-49B9-4595-9D08-B8504D18BE48}" srcOrd="0" destOrd="0" presId="urn:microsoft.com/office/officeart/2008/layout/LinedList"/>
    <dgm:cxn modelId="{036DF1E2-A5FE-4DE9-9009-61304D1AA079}" srcId="{DA42AA83-ED00-4107-9500-A0F1A8621E23}" destId="{166B0FC5-8CD9-4A82-A7B0-854A4DF258DD}" srcOrd="1" destOrd="0" parTransId="{8F8A9754-45C5-4A7F-87B3-510B8BCFAFF2}" sibTransId="{B6AF9958-D060-4AC7-BE0D-81D4428BA47F}"/>
    <dgm:cxn modelId="{3467B5F2-5702-4C99-93B1-D83C73D7DF43}" type="presOf" srcId="{5EEAA120-98B5-4251-A8D3-93479C69920B}" destId="{A076EA7B-31A6-4A24-8016-BF586B50C170}" srcOrd="0" destOrd="0" presId="urn:microsoft.com/office/officeart/2008/layout/LinedList"/>
    <dgm:cxn modelId="{0D02D0C2-62F8-414B-A8BF-D0AE364C7617}" type="presParOf" srcId="{249317F6-4C37-4A3C-85C6-CDCE8E447B67}" destId="{0AA5ABB3-965D-448B-91ED-2183906B0491}" srcOrd="0" destOrd="0" presId="urn:microsoft.com/office/officeart/2008/layout/LinedList"/>
    <dgm:cxn modelId="{DCCFE0B2-2AB0-4A68-9844-8079CE225CD6}" type="presParOf" srcId="{249317F6-4C37-4A3C-85C6-CDCE8E447B67}" destId="{9D917510-4BA6-401F-9C85-501194C16A3E}" srcOrd="1" destOrd="0" presId="urn:microsoft.com/office/officeart/2008/layout/LinedList"/>
    <dgm:cxn modelId="{6DBC6E89-ABEA-45E5-9621-2124D46213D3}" type="presParOf" srcId="{9D917510-4BA6-401F-9C85-501194C16A3E}" destId="{DE0B09D2-54D6-410A-B421-C5AA7AC15BBF}" srcOrd="0" destOrd="0" presId="urn:microsoft.com/office/officeart/2008/layout/LinedList"/>
    <dgm:cxn modelId="{21DAFBEE-1E5F-46DA-8B20-C8AB9060B2FC}" type="presParOf" srcId="{9D917510-4BA6-401F-9C85-501194C16A3E}" destId="{FEC0C19C-90AF-47AD-BBC8-B56AA4AE3B6F}" srcOrd="1" destOrd="0" presId="urn:microsoft.com/office/officeart/2008/layout/LinedList"/>
    <dgm:cxn modelId="{9B6036BA-5EAD-4D82-ACC4-3C4C08B39EB5}" type="presParOf" srcId="{249317F6-4C37-4A3C-85C6-CDCE8E447B67}" destId="{8FAA89C2-FB37-474A-AE1E-658E191E157E}" srcOrd="2" destOrd="0" presId="urn:microsoft.com/office/officeart/2008/layout/LinedList"/>
    <dgm:cxn modelId="{310548AC-EB33-4E67-B71B-36E628A89A2B}" type="presParOf" srcId="{249317F6-4C37-4A3C-85C6-CDCE8E447B67}" destId="{A7005767-8CC4-4C0E-AF64-FB81B444215D}" srcOrd="3" destOrd="0" presId="urn:microsoft.com/office/officeart/2008/layout/LinedList"/>
    <dgm:cxn modelId="{7B185577-88C6-47BB-A29B-5B6631E7D6D8}" type="presParOf" srcId="{A7005767-8CC4-4C0E-AF64-FB81B444215D}" destId="{7D7B91E2-47C5-421A-BC40-2EA4F9590CBE}" srcOrd="0" destOrd="0" presId="urn:microsoft.com/office/officeart/2008/layout/LinedList"/>
    <dgm:cxn modelId="{0AB24F65-38B9-4F23-94C7-FEA7DC9975BB}" type="presParOf" srcId="{A7005767-8CC4-4C0E-AF64-FB81B444215D}" destId="{E586CA69-3D80-4428-A539-4BC00B89F696}" srcOrd="1" destOrd="0" presId="urn:microsoft.com/office/officeart/2008/layout/LinedList"/>
    <dgm:cxn modelId="{A11A4E35-2747-4129-B5B6-BA0C021ED14C}" type="presParOf" srcId="{249317F6-4C37-4A3C-85C6-CDCE8E447B67}" destId="{2F9A5235-C481-4907-92FD-296308EECE30}" srcOrd="4" destOrd="0" presId="urn:microsoft.com/office/officeart/2008/layout/LinedList"/>
    <dgm:cxn modelId="{DF39196D-5F4C-4C61-B368-DB251D066503}" type="presParOf" srcId="{249317F6-4C37-4A3C-85C6-CDCE8E447B67}" destId="{916FCC58-E292-4797-8439-39B0E774D370}" srcOrd="5" destOrd="0" presId="urn:microsoft.com/office/officeart/2008/layout/LinedList"/>
    <dgm:cxn modelId="{CD36D229-41BF-4CEA-AD9F-D32AC3609F4A}" type="presParOf" srcId="{916FCC58-E292-4797-8439-39B0E774D370}" destId="{76512804-6A3A-4120-8512-FBF0FDF84821}" srcOrd="0" destOrd="0" presId="urn:microsoft.com/office/officeart/2008/layout/LinedList"/>
    <dgm:cxn modelId="{FBFD58BF-37B7-4823-A395-D87458384189}" type="presParOf" srcId="{916FCC58-E292-4797-8439-39B0E774D370}" destId="{35217417-350A-42FA-A29A-05FC39391AE3}" srcOrd="1" destOrd="0" presId="urn:microsoft.com/office/officeart/2008/layout/LinedList"/>
    <dgm:cxn modelId="{AEE44022-2C64-4449-B9BC-1211918BA297}" type="presParOf" srcId="{249317F6-4C37-4A3C-85C6-CDCE8E447B67}" destId="{8C2DCA93-AC8A-4B47-B564-7076D2A7745B}" srcOrd="6" destOrd="0" presId="urn:microsoft.com/office/officeart/2008/layout/LinedList"/>
    <dgm:cxn modelId="{C09A365E-9909-4AB1-9B74-1D3A3504DA69}" type="presParOf" srcId="{249317F6-4C37-4A3C-85C6-CDCE8E447B67}" destId="{E42C85B2-ACEA-4A97-8BA5-55031600729D}" srcOrd="7" destOrd="0" presId="urn:microsoft.com/office/officeart/2008/layout/LinedList"/>
    <dgm:cxn modelId="{C86480C6-6A03-4652-9CBF-76E281BB0397}" type="presParOf" srcId="{E42C85B2-ACEA-4A97-8BA5-55031600729D}" destId="{38AF9677-BB69-4ACF-8F50-8BC7C631A5A8}" srcOrd="0" destOrd="0" presId="urn:microsoft.com/office/officeart/2008/layout/LinedList"/>
    <dgm:cxn modelId="{16074996-6B9F-4575-B2A1-62821109F811}" type="presParOf" srcId="{E42C85B2-ACEA-4A97-8BA5-55031600729D}" destId="{897CA8AF-2977-4C11-8589-46460FCEB4CA}" srcOrd="1" destOrd="0" presId="urn:microsoft.com/office/officeart/2008/layout/LinedList"/>
    <dgm:cxn modelId="{C7582137-C892-443B-B351-BAD2130C134D}" type="presParOf" srcId="{249317F6-4C37-4A3C-85C6-CDCE8E447B67}" destId="{E8B0B856-F12B-47B1-B63D-AADFF5EAA5ED}" srcOrd="8" destOrd="0" presId="urn:microsoft.com/office/officeart/2008/layout/LinedList"/>
    <dgm:cxn modelId="{F2396D56-881A-47CA-A1CF-4E9895927246}" type="presParOf" srcId="{249317F6-4C37-4A3C-85C6-CDCE8E447B67}" destId="{67951AEB-7585-4B6F-AAFA-443670A90F65}" srcOrd="9" destOrd="0" presId="urn:microsoft.com/office/officeart/2008/layout/LinedList"/>
    <dgm:cxn modelId="{0B3A1F27-AF6D-47AF-A758-ED8F12633A34}" type="presParOf" srcId="{67951AEB-7585-4B6F-AAFA-443670A90F65}" destId="{A076EA7B-31A6-4A24-8016-BF586B50C170}" srcOrd="0" destOrd="0" presId="urn:microsoft.com/office/officeart/2008/layout/LinedList"/>
    <dgm:cxn modelId="{602DD217-7B94-4EF0-A4BD-CE44DC9A2F4D}" type="presParOf" srcId="{67951AEB-7585-4B6F-AAFA-443670A90F65}" destId="{342F895F-70ED-4414-81CD-B0FF92656413}" srcOrd="1" destOrd="0" presId="urn:microsoft.com/office/officeart/2008/layout/LinedList"/>
    <dgm:cxn modelId="{DA905015-60EA-4E2F-858B-3705C3C3A5F5}" type="presParOf" srcId="{249317F6-4C37-4A3C-85C6-CDCE8E447B67}" destId="{FE28DAEA-DBEA-4074-9591-33206D2649B8}" srcOrd="10" destOrd="0" presId="urn:microsoft.com/office/officeart/2008/layout/LinedList"/>
    <dgm:cxn modelId="{2F03C2FD-F520-4D58-B363-FE1E64993FD6}" type="presParOf" srcId="{249317F6-4C37-4A3C-85C6-CDCE8E447B67}" destId="{7C503713-9F0F-484E-BF5B-8EF663DBFF05}" srcOrd="11" destOrd="0" presId="urn:microsoft.com/office/officeart/2008/layout/LinedList"/>
    <dgm:cxn modelId="{FE0ED011-CE17-484B-A6D8-52522B23079D}" type="presParOf" srcId="{7C503713-9F0F-484E-BF5B-8EF663DBFF05}" destId="{21585E9F-49B9-4595-9D08-B8504D18BE48}" srcOrd="0" destOrd="0" presId="urn:microsoft.com/office/officeart/2008/layout/LinedList"/>
    <dgm:cxn modelId="{7884417F-1F0D-4471-93EC-91ABF42F483E}" type="presParOf" srcId="{7C503713-9F0F-484E-BF5B-8EF663DBFF05}" destId="{1942A01B-F72E-42F9-A45C-72F5D4EDC4A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5AC22-48CB-4F27-9DB1-B626E87B45F4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CC2CE-2E89-4205-B200-C4013C5967D9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0" u="sng" kern="1200" dirty="0">
              <a:latin typeface="Calibri"/>
              <a:cs typeface="Calibri"/>
            </a:rPr>
            <a:t>kognitivní lingvistika</a:t>
          </a:r>
          <a:r>
            <a:rPr lang="cs-CZ" sz="3000" b="0" kern="1200" dirty="0">
              <a:latin typeface="Calibri"/>
              <a:cs typeface="Calibri"/>
            </a:rPr>
            <a:t> – americké pojetí (</a:t>
          </a:r>
          <a:r>
            <a:rPr lang="cs-CZ" sz="3000" b="0" kern="1200" dirty="0" err="1">
              <a:latin typeface="Calibri"/>
              <a:cs typeface="Calibri"/>
            </a:rPr>
            <a:t>Lakoff</a:t>
          </a:r>
          <a:r>
            <a:rPr lang="cs-CZ" sz="3000" b="0" kern="1200" dirty="0">
              <a:latin typeface="Calibri"/>
              <a:cs typeface="Calibri"/>
            </a:rPr>
            <a:t> a Johnson), lublinská škola (</a:t>
          </a:r>
          <a:r>
            <a:rPr lang="cs-CZ" sz="3000" b="0" kern="1200" dirty="0" err="1">
              <a:latin typeface="Calibri"/>
              <a:cs typeface="Calibri"/>
            </a:rPr>
            <a:t>Wierzbicka</a:t>
          </a:r>
          <a:r>
            <a:rPr lang="cs-CZ" sz="3000" b="0" kern="1200" dirty="0">
              <a:latin typeface="Calibri"/>
              <a:cs typeface="Calibri"/>
            </a:rPr>
            <a:t>, </a:t>
          </a:r>
          <a:r>
            <a:rPr lang="cs-CZ" sz="3000" b="0" kern="1200" dirty="0" err="1">
              <a:latin typeface="Calibri"/>
              <a:cs typeface="Calibri"/>
            </a:rPr>
            <a:t>Bartmiński</a:t>
          </a:r>
          <a:r>
            <a:rPr lang="cs-CZ" sz="3000" b="0" kern="1200" dirty="0">
              <a:latin typeface="Calibri"/>
              <a:cs typeface="Calibri"/>
            </a:rPr>
            <a:t>)</a:t>
          </a:r>
          <a:endParaRPr lang="en-US" sz="3000" b="0" kern="1200" dirty="0">
            <a:latin typeface="Calibri"/>
            <a:cs typeface="Calibri"/>
          </a:endParaRPr>
        </a:p>
      </dsp:txBody>
      <dsp:txXfrm>
        <a:off x="608661" y="692298"/>
        <a:ext cx="4508047" cy="2799040"/>
      </dsp:txXfrm>
    </dsp:sp>
    <dsp:sp modelId="{31BC31A7-3E1D-4B66-BDFB-678C8ECD1E8F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42DB4-E7A0-4755-88C8-1FF17A6C0019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u="sng" kern="1200" dirty="0"/>
            <a:t>etnolingvistika </a:t>
          </a:r>
          <a:r>
            <a:rPr lang="cs-CZ" sz="3000" kern="1200" dirty="0"/>
            <a:t>– směr lingvistiky, zkoumá vztah mezi jazykem a kulturou, klíčové pojmy kategorizace, konceptualizace</a:t>
          </a:r>
          <a:endParaRPr lang="en-US" sz="3000" kern="1200" dirty="0"/>
        </a:p>
      </dsp:txBody>
      <dsp:txXfrm>
        <a:off x="6331365" y="692298"/>
        <a:ext cx="4508047" cy="2799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39ADC-52CB-4F77-996B-3A65094D0470}">
      <dsp:nvSpPr>
        <dsp:cNvPr id="0" name=""/>
        <dsp:cNvSpPr/>
      </dsp:nvSpPr>
      <dsp:spPr>
        <a:xfrm>
          <a:off x="0" y="68755"/>
          <a:ext cx="6666833" cy="71505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ženský:</a:t>
          </a:r>
          <a:endParaRPr lang="en-US" sz="1800" kern="1200"/>
        </a:p>
      </dsp:txBody>
      <dsp:txXfrm>
        <a:off x="34906" y="103661"/>
        <a:ext cx="6597021" cy="645240"/>
      </dsp:txXfrm>
    </dsp:sp>
    <dsp:sp modelId="{3165046C-7910-4D25-B6AE-CEE8D68E8DE0}">
      <dsp:nvSpPr>
        <dsp:cNvPr id="0" name=""/>
        <dsp:cNvSpPr/>
      </dsp:nvSpPr>
      <dsp:spPr>
        <a:xfrm>
          <a:off x="0" y="835647"/>
          <a:ext cx="6666833" cy="715052"/>
        </a:xfrm>
        <a:prstGeom prst="round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1. adj. k žena; týkající se vůbec ženy jako příslušnice pohlaví</a:t>
          </a:r>
          <a:endParaRPr lang="en-US" sz="1800" kern="1200"/>
        </a:p>
      </dsp:txBody>
      <dsp:txXfrm>
        <a:off x="34906" y="870553"/>
        <a:ext cx="6597021" cy="645240"/>
      </dsp:txXfrm>
    </dsp:sp>
    <dsp:sp modelId="{8FACB2C4-3177-4130-B5D6-37E1735C2D9A}">
      <dsp:nvSpPr>
        <dsp:cNvPr id="0" name=""/>
        <dsp:cNvSpPr/>
      </dsp:nvSpPr>
      <dsp:spPr>
        <a:xfrm>
          <a:off x="0" y="1602540"/>
          <a:ext cx="6666833" cy="715052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2. obvyklý u žen, vlastní ženám</a:t>
          </a:r>
          <a:endParaRPr lang="en-US" sz="1800" kern="1200"/>
        </a:p>
      </dsp:txBody>
      <dsp:txXfrm>
        <a:off x="34906" y="1637446"/>
        <a:ext cx="6597021" cy="645240"/>
      </dsp:txXfrm>
    </dsp:sp>
    <dsp:sp modelId="{73A49162-7F9F-4D04-BA47-D62560AB5EC6}">
      <dsp:nvSpPr>
        <dsp:cNvPr id="0" name=""/>
        <dsp:cNvSpPr/>
      </dsp:nvSpPr>
      <dsp:spPr>
        <a:xfrm>
          <a:off x="0" y="2369433"/>
          <a:ext cx="6666833" cy="715052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3. určený ženám, pro ženy</a:t>
          </a:r>
          <a:endParaRPr lang="en-US" sz="1800" kern="1200"/>
        </a:p>
      </dsp:txBody>
      <dsp:txXfrm>
        <a:off x="34906" y="2404339"/>
        <a:ext cx="6597021" cy="645240"/>
      </dsp:txXfrm>
    </dsp:sp>
    <dsp:sp modelId="{7A730AE8-987D-4807-AF47-B794A515F31A}">
      <dsp:nvSpPr>
        <dsp:cNvPr id="0" name=""/>
        <dsp:cNvSpPr/>
      </dsp:nvSpPr>
      <dsp:spPr>
        <a:xfrm>
          <a:off x="0" y="3136326"/>
          <a:ext cx="6666833" cy="715052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4. mající vynikající n. kladné vlastnosti ženy, zvl. jemnost, něžnost, půvabnost, obětavost apod.</a:t>
          </a:r>
          <a:endParaRPr lang="en-US" sz="1800" kern="1200"/>
        </a:p>
      </dsp:txBody>
      <dsp:txXfrm>
        <a:off x="34906" y="3171232"/>
        <a:ext cx="6597021" cy="645240"/>
      </dsp:txXfrm>
    </dsp:sp>
    <dsp:sp modelId="{DCC8F413-691C-4411-A07D-8DB917910E78}">
      <dsp:nvSpPr>
        <dsp:cNvPr id="0" name=""/>
        <dsp:cNvSpPr/>
      </dsp:nvSpPr>
      <dsp:spPr>
        <a:xfrm>
          <a:off x="0" y="3903219"/>
          <a:ext cx="6666833" cy="715052"/>
        </a:xfrm>
        <a:prstGeom prst="round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5. nemužný, zbabělý, zženštilý</a:t>
          </a:r>
          <a:endParaRPr lang="en-US" sz="1800" kern="1200"/>
        </a:p>
      </dsp:txBody>
      <dsp:txXfrm>
        <a:off x="34906" y="3938125"/>
        <a:ext cx="6597021" cy="645240"/>
      </dsp:txXfrm>
    </dsp:sp>
    <dsp:sp modelId="{78E6E5BD-335F-4F98-9578-C80BFCEF86B0}">
      <dsp:nvSpPr>
        <dsp:cNvPr id="0" name=""/>
        <dsp:cNvSpPr/>
      </dsp:nvSpPr>
      <dsp:spPr>
        <a:xfrm>
          <a:off x="0" y="4670112"/>
          <a:ext cx="6666833" cy="715052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6. (u rostlin) samičí</a:t>
          </a:r>
          <a:endParaRPr lang="en-US" sz="1800" kern="1200"/>
        </a:p>
      </dsp:txBody>
      <dsp:txXfrm>
        <a:off x="34906" y="4705018"/>
        <a:ext cx="6597021" cy="645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2A7C3-26C9-43D6-B21A-A5507047C812}">
      <dsp:nvSpPr>
        <dsp:cNvPr id="0" name=""/>
        <dsp:cNvSpPr/>
      </dsp:nvSpPr>
      <dsp:spPr>
        <a:xfrm>
          <a:off x="0" y="691298"/>
          <a:ext cx="9724031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ženskost:</a:t>
          </a:r>
          <a:endParaRPr lang="en-US" sz="2200" kern="1200"/>
        </a:p>
      </dsp:txBody>
      <dsp:txXfrm>
        <a:off x="25759" y="717057"/>
        <a:ext cx="9672513" cy="476152"/>
      </dsp:txXfrm>
    </dsp:sp>
    <dsp:sp modelId="{3C9CAC42-1408-4773-8112-63BFA95B223A}">
      <dsp:nvSpPr>
        <dsp:cNvPr id="0" name=""/>
        <dsp:cNvSpPr/>
      </dsp:nvSpPr>
      <dsp:spPr>
        <a:xfrm>
          <a:off x="0" y="1282329"/>
          <a:ext cx="9724031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1. podstatná vlastnost někoho nebo něčeho ženského, zvl. jemnost, něžnost, půvab</a:t>
          </a:r>
          <a:endParaRPr lang="en-US" sz="2200" kern="1200"/>
        </a:p>
      </dsp:txBody>
      <dsp:txXfrm>
        <a:off x="25759" y="1308088"/>
        <a:ext cx="9672513" cy="476152"/>
      </dsp:txXfrm>
    </dsp:sp>
    <dsp:sp modelId="{8EA7FAC7-7761-449B-A614-11FA4195DED7}">
      <dsp:nvSpPr>
        <dsp:cNvPr id="0" name=""/>
        <dsp:cNvSpPr/>
      </dsp:nvSpPr>
      <dsp:spPr>
        <a:xfrm>
          <a:off x="0" y="1873359"/>
          <a:ext cx="9724031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2. ženská přirozenost, ženství</a:t>
          </a:r>
          <a:endParaRPr lang="en-US" sz="2200" kern="1200"/>
        </a:p>
      </dsp:txBody>
      <dsp:txXfrm>
        <a:off x="25759" y="1899118"/>
        <a:ext cx="9672513" cy="476152"/>
      </dsp:txXfrm>
    </dsp:sp>
    <dsp:sp modelId="{743F1E88-923F-48E3-917A-A80F83D48553}">
      <dsp:nvSpPr>
        <dsp:cNvPr id="0" name=""/>
        <dsp:cNvSpPr/>
      </dsp:nvSpPr>
      <dsp:spPr>
        <a:xfrm>
          <a:off x="0" y="2464389"/>
          <a:ext cx="9724031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3. tělesný půvab ženy </a:t>
          </a:r>
          <a:endParaRPr lang="en-US" sz="2200" kern="1200"/>
        </a:p>
      </dsp:txBody>
      <dsp:txXfrm>
        <a:off x="25759" y="2490148"/>
        <a:ext cx="9672513" cy="476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F438C-8BC0-417F-975A-A64C326A82D5}">
      <dsp:nvSpPr>
        <dsp:cNvPr id="0" name=""/>
        <dsp:cNvSpPr/>
      </dsp:nvSpPr>
      <dsp:spPr>
        <a:xfrm>
          <a:off x="0" y="0"/>
          <a:ext cx="97240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99ADB-E50C-4FCB-A337-89855431973F}">
      <dsp:nvSpPr>
        <dsp:cNvPr id="0" name=""/>
        <dsp:cNvSpPr/>
      </dsp:nvSpPr>
      <dsp:spPr>
        <a:xfrm>
          <a:off x="0" y="0"/>
          <a:ext cx="9724031" cy="920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ženství:</a:t>
          </a:r>
          <a:endParaRPr lang="en-US" sz="3600" kern="1200"/>
        </a:p>
      </dsp:txBody>
      <dsp:txXfrm>
        <a:off x="0" y="0"/>
        <a:ext cx="9724031" cy="920839"/>
      </dsp:txXfrm>
    </dsp:sp>
    <dsp:sp modelId="{D3110CFF-54F4-4D67-B8B8-4B1E9B550639}">
      <dsp:nvSpPr>
        <dsp:cNvPr id="0" name=""/>
        <dsp:cNvSpPr/>
      </dsp:nvSpPr>
      <dsp:spPr>
        <a:xfrm>
          <a:off x="0" y="920839"/>
          <a:ext cx="97240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C9E66-7800-4F49-9546-7C1BCB77603E}">
      <dsp:nvSpPr>
        <dsp:cNvPr id="0" name=""/>
        <dsp:cNvSpPr/>
      </dsp:nvSpPr>
      <dsp:spPr>
        <a:xfrm>
          <a:off x="0" y="920839"/>
          <a:ext cx="9724031" cy="920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1. souhrn charakteristických pohlavních znaků ženy</a:t>
          </a:r>
          <a:endParaRPr lang="en-US" sz="3600" kern="1200"/>
        </a:p>
      </dsp:txBody>
      <dsp:txXfrm>
        <a:off x="0" y="920839"/>
        <a:ext cx="9724031" cy="920839"/>
      </dsp:txXfrm>
    </dsp:sp>
    <dsp:sp modelId="{8F4A05C3-5D03-4106-B6A4-64C50B60458D}">
      <dsp:nvSpPr>
        <dsp:cNvPr id="0" name=""/>
        <dsp:cNvSpPr/>
      </dsp:nvSpPr>
      <dsp:spPr>
        <a:xfrm>
          <a:off x="0" y="1841678"/>
          <a:ext cx="97240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09C25-57F8-4F59-97F1-18B1935CBF31}">
      <dsp:nvSpPr>
        <dsp:cNvPr id="0" name=""/>
        <dsp:cNvSpPr/>
      </dsp:nvSpPr>
      <dsp:spPr>
        <a:xfrm>
          <a:off x="0" y="1841679"/>
          <a:ext cx="9724031" cy="920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2. souhrn vynikajících n. kladných vlastností ženy</a:t>
          </a:r>
          <a:endParaRPr lang="en-US" sz="3600" kern="1200"/>
        </a:p>
      </dsp:txBody>
      <dsp:txXfrm>
        <a:off x="0" y="1841679"/>
        <a:ext cx="9724031" cy="920839"/>
      </dsp:txXfrm>
    </dsp:sp>
    <dsp:sp modelId="{1264F4AD-6A49-4DBB-8CAB-5A90984D96CD}">
      <dsp:nvSpPr>
        <dsp:cNvPr id="0" name=""/>
        <dsp:cNvSpPr/>
      </dsp:nvSpPr>
      <dsp:spPr>
        <a:xfrm>
          <a:off x="0" y="2762518"/>
          <a:ext cx="97240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05D40-8A33-43BC-92AD-DAA3D2CAA037}">
      <dsp:nvSpPr>
        <dsp:cNvPr id="0" name=""/>
        <dsp:cNvSpPr/>
      </dsp:nvSpPr>
      <dsp:spPr>
        <a:xfrm>
          <a:off x="0" y="2762518"/>
          <a:ext cx="9724031" cy="920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3. kniž. zř. žena </a:t>
          </a:r>
          <a:endParaRPr lang="en-US" sz="3600" kern="1200"/>
        </a:p>
      </dsp:txBody>
      <dsp:txXfrm>
        <a:off x="0" y="2762518"/>
        <a:ext cx="9724031" cy="9208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16DB4-B10C-4F0E-9FBE-B82943FE58D4}">
      <dsp:nvSpPr>
        <dsp:cNvPr id="0" name=""/>
        <dsp:cNvSpPr/>
      </dsp:nvSpPr>
      <dsp:spPr>
        <a:xfrm>
          <a:off x="53" y="142865"/>
          <a:ext cx="5106412" cy="18225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Žena: povídavost, slabost, nestatečnost, zvědavost</a:t>
          </a:r>
          <a:endParaRPr lang="en-US" sz="3600" kern="1200"/>
        </a:p>
      </dsp:txBody>
      <dsp:txXfrm>
        <a:off x="53" y="142865"/>
        <a:ext cx="5106412" cy="1822553"/>
      </dsp:txXfrm>
    </dsp:sp>
    <dsp:sp modelId="{8714F324-5768-4F92-ADAC-FCB60989EBCE}">
      <dsp:nvSpPr>
        <dsp:cNvPr id="0" name=""/>
        <dsp:cNvSpPr/>
      </dsp:nvSpPr>
      <dsp:spPr>
        <a:xfrm>
          <a:off x="53" y="1965419"/>
          <a:ext cx="5106412" cy="158112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600" i="1" kern="1200"/>
            <a:t>Což pak jsem žena?</a:t>
          </a:r>
          <a:endParaRPr lang="en-US" sz="3600" kern="1200"/>
        </a:p>
      </dsp:txBody>
      <dsp:txXfrm>
        <a:off x="53" y="1965419"/>
        <a:ext cx="5106412" cy="1581120"/>
      </dsp:txXfrm>
    </dsp:sp>
    <dsp:sp modelId="{34D3A2E2-503A-486B-97DA-34DF8942C4E9}">
      <dsp:nvSpPr>
        <dsp:cNvPr id="0" name=""/>
        <dsp:cNvSpPr/>
      </dsp:nvSpPr>
      <dsp:spPr>
        <a:xfrm>
          <a:off x="5821363" y="142865"/>
          <a:ext cx="5106412" cy="182255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Muž: síla, statečnost, energičnost, pracovitost, rozvaha, moudrost</a:t>
          </a:r>
          <a:endParaRPr lang="en-US" sz="3600" kern="1200"/>
        </a:p>
      </dsp:txBody>
      <dsp:txXfrm>
        <a:off x="5821363" y="142865"/>
        <a:ext cx="5106412" cy="1822553"/>
      </dsp:txXfrm>
    </dsp:sp>
    <dsp:sp modelId="{BF43F0BA-DD32-430A-B67A-7313A0747972}">
      <dsp:nvSpPr>
        <dsp:cNvPr id="0" name=""/>
        <dsp:cNvSpPr/>
      </dsp:nvSpPr>
      <dsp:spPr>
        <a:xfrm>
          <a:off x="5821363" y="1965419"/>
          <a:ext cx="5106412" cy="158112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600" i="1" kern="1200"/>
            <a:t>Buď mužem!</a:t>
          </a:r>
          <a:endParaRPr lang="en-US" sz="3600" kern="1200"/>
        </a:p>
      </dsp:txBody>
      <dsp:txXfrm>
        <a:off x="5821363" y="1965419"/>
        <a:ext cx="5106412" cy="1581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5ABB3-965D-448B-91ED-2183906B0491}">
      <dsp:nvSpPr>
        <dsp:cNvPr id="0" name=""/>
        <dsp:cNvSpPr/>
      </dsp:nvSpPr>
      <dsp:spPr>
        <a:xfrm>
          <a:off x="0" y="1279"/>
          <a:ext cx="459302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0B09D2-54D6-410A-B421-C5AA7AC15BBF}">
      <dsp:nvSpPr>
        <dsp:cNvPr id="0" name=""/>
        <dsp:cNvSpPr/>
      </dsp:nvSpPr>
      <dsp:spPr>
        <a:xfrm>
          <a:off x="0" y="1279"/>
          <a:ext cx="4593021" cy="436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M - Ž</a:t>
          </a:r>
          <a:endParaRPr lang="en-US" sz="2000" kern="1200"/>
        </a:p>
      </dsp:txBody>
      <dsp:txXfrm>
        <a:off x="0" y="1279"/>
        <a:ext cx="4593021" cy="436213"/>
      </dsp:txXfrm>
    </dsp:sp>
    <dsp:sp modelId="{8FAA89C2-FB37-474A-AE1E-658E191E157E}">
      <dsp:nvSpPr>
        <dsp:cNvPr id="0" name=""/>
        <dsp:cNvSpPr/>
      </dsp:nvSpPr>
      <dsp:spPr>
        <a:xfrm>
          <a:off x="0" y="437492"/>
          <a:ext cx="459302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7B91E2-47C5-421A-BC40-2EA4F9590CBE}">
      <dsp:nvSpPr>
        <dsp:cNvPr id="0" name=""/>
        <dsp:cNvSpPr/>
      </dsp:nvSpPr>
      <dsp:spPr>
        <a:xfrm>
          <a:off x="0" y="437492"/>
          <a:ext cx="4593021" cy="436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statečnost - zbabělost</a:t>
          </a:r>
          <a:endParaRPr lang="en-US" sz="2000" kern="1200"/>
        </a:p>
      </dsp:txBody>
      <dsp:txXfrm>
        <a:off x="0" y="437492"/>
        <a:ext cx="4593021" cy="436213"/>
      </dsp:txXfrm>
    </dsp:sp>
    <dsp:sp modelId="{2F9A5235-C481-4907-92FD-296308EECE30}">
      <dsp:nvSpPr>
        <dsp:cNvPr id="0" name=""/>
        <dsp:cNvSpPr/>
      </dsp:nvSpPr>
      <dsp:spPr>
        <a:xfrm>
          <a:off x="0" y="873706"/>
          <a:ext cx="459302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512804-6A3A-4120-8512-FBF0FDF84821}">
      <dsp:nvSpPr>
        <dsp:cNvPr id="0" name=""/>
        <dsp:cNvSpPr/>
      </dsp:nvSpPr>
      <dsp:spPr>
        <a:xfrm>
          <a:off x="0" y="873706"/>
          <a:ext cx="4593021" cy="436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hrubost - něžnost</a:t>
          </a:r>
          <a:endParaRPr lang="en-US" sz="2000" kern="1200"/>
        </a:p>
      </dsp:txBody>
      <dsp:txXfrm>
        <a:off x="0" y="873706"/>
        <a:ext cx="4593021" cy="436213"/>
      </dsp:txXfrm>
    </dsp:sp>
    <dsp:sp modelId="{8C2DCA93-AC8A-4B47-B564-7076D2A7745B}">
      <dsp:nvSpPr>
        <dsp:cNvPr id="0" name=""/>
        <dsp:cNvSpPr/>
      </dsp:nvSpPr>
      <dsp:spPr>
        <a:xfrm>
          <a:off x="0" y="1309919"/>
          <a:ext cx="459302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AF9677-BB69-4ACF-8F50-8BC7C631A5A8}">
      <dsp:nvSpPr>
        <dsp:cNvPr id="0" name=""/>
        <dsp:cNvSpPr/>
      </dsp:nvSpPr>
      <dsp:spPr>
        <a:xfrm>
          <a:off x="0" y="1309919"/>
          <a:ext cx="4593021" cy="436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drsnost - jemnost</a:t>
          </a:r>
          <a:endParaRPr lang="en-US" sz="2000" kern="1200"/>
        </a:p>
      </dsp:txBody>
      <dsp:txXfrm>
        <a:off x="0" y="1309919"/>
        <a:ext cx="4593021" cy="436213"/>
      </dsp:txXfrm>
    </dsp:sp>
    <dsp:sp modelId="{E8B0B856-F12B-47B1-B63D-AADFF5EAA5ED}">
      <dsp:nvSpPr>
        <dsp:cNvPr id="0" name=""/>
        <dsp:cNvSpPr/>
      </dsp:nvSpPr>
      <dsp:spPr>
        <a:xfrm>
          <a:off x="0" y="1746132"/>
          <a:ext cx="459302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76EA7B-31A6-4A24-8016-BF586B50C170}">
      <dsp:nvSpPr>
        <dsp:cNvPr id="0" name=""/>
        <dsp:cNvSpPr/>
      </dsp:nvSpPr>
      <dsp:spPr>
        <a:xfrm>
          <a:off x="0" y="1746132"/>
          <a:ext cx="4593021" cy="436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síla - slabost</a:t>
          </a:r>
          <a:endParaRPr lang="en-US" sz="2000" kern="1200"/>
        </a:p>
      </dsp:txBody>
      <dsp:txXfrm>
        <a:off x="0" y="1746132"/>
        <a:ext cx="4593021" cy="436213"/>
      </dsp:txXfrm>
    </dsp:sp>
    <dsp:sp modelId="{FE28DAEA-DBEA-4074-9591-33206D2649B8}">
      <dsp:nvSpPr>
        <dsp:cNvPr id="0" name=""/>
        <dsp:cNvSpPr/>
      </dsp:nvSpPr>
      <dsp:spPr>
        <a:xfrm>
          <a:off x="0" y="2182346"/>
          <a:ext cx="459302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585E9F-49B9-4595-9D08-B8504D18BE48}">
      <dsp:nvSpPr>
        <dsp:cNvPr id="0" name=""/>
        <dsp:cNvSpPr/>
      </dsp:nvSpPr>
      <dsp:spPr>
        <a:xfrm>
          <a:off x="0" y="2182346"/>
          <a:ext cx="4593021" cy="436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pevnost - měkkost</a:t>
          </a:r>
          <a:endParaRPr lang="en-US" sz="2000" kern="1200"/>
        </a:p>
      </dsp:txBody>
      <dsp:txXfrm>
        <a:off x="0" y="2182346"/>
        <a:ext cx="4593021" cy="436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url=https%3A%2F%2Fart.hn.cz%2Fc1-64909270-pro-arte-kupka-dorotheum-viden&amp;psig=AOvVaw0AVIHTrcuhEmaHqVKuGyHv&amp;ust=1652195968070000&amp;source=images&amp;cd=vfe&amp;ved=0CAwQjRxqFwoTCLi31eDb0vcCFQAAAAAdAAAAABAD" TargetMode="External"/><Relationship Id="rId2" Type="http://schemas.openxmlformats.org/officeDocument/2006/relationships/hyperlink" Target="http://hdl.handle.net/20.500.11956/1908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UlWG-qGFi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url=https%3A%2F%2Fseznamte.se%2Fa%2Fmuz-vs-zena%2F&amp;psig=AOvVaw0yEW30D4-_ncFQLU-dcJKE&amp;ust=1653394032067000&amp;source=images&amp;cd=vfe&amp;ved=0CAwQjRxqFwoTCJjEjfPK9fcCFQAAAAAdAAAAABAD" TargetMode="External"/><Relationship Id="rId2" Type="http://schemas.openxmlformats.org/officeDocument/2006/relationships/hyperlink" Target="https://www.signbsl.com/sign/bo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kreslení, malování&#10;&#10;Popis se vygeneroval automaticky.">
            <a:extLst>
              <a:ext uri="{FF2B5EF4-FFF2-40B4-BE49-F238E27FC236}">
                <a16:creationId xmlns:a16="http://schemas.microsoft.com/office/drawing/2014/main" id="{61C3FDDE-970F-5E99-7DEE-E963D0D7D9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  <a:latin typeface="Calibri"/>
                <a:ea typeface="Calibri Light"/>
                <a:cs typeface="Calibri Light"/>
              </a:rPr>
              <a:t>Žena v českém jazykovém obrazu světa </a:t>
            </a:r>
            <a:endParaRPr lang="cs-CZ" sz="4400">
              <a:solidFill>
                <a:srgbClr val="FFFFFF"/>
              </a:solidFill>
              <a:latin typeface="Calibri"/>
              <a:cs typeface="Aldhabi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>
                <a:solidFill>
                  <a:srgbClr val="FFFFFF"/>
                </a:solidFill>
                <a:latin typeface="Calibri"/>
                <a:cs typeface="Calibri"/>
              </a:rPr>
              <a:t>Autorky: Alena Sedláčková, Catherine Clark, Zuzana Heřmanová</a:t>
            </a:r>
            <a:endParaRPr lang="cs-CZ" sz="2000">
              <a:solidFill>
                <a:srgbClr val="FFFFFF"/>
              </a:solidFill>
              <a:latin typeface="Calibri"/>
              <a:cs typeface="Aldhabi"/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2F7E67-E752-E27E-0EB8-5422BDDEB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  <a:latin typeface="Calibri"/>
                <a:ea typeface="Calibri Light"/>
                <a:cs typeface="Calibri Light"/>
              </a:rPr>
              <a:t>Žena z pohledu ČZJ</a:t>
            </a:r>
            <a:endParaRPr lang="cs-CZ" sz="4000">
              <a:solidFill>
                <a:srgbClr val="FFFFFF"/>
              </a:solidFill>
              <a:latin typeface="Calibri"/>
              <a:cs typeface="Calibri Light"/>
            </a:endParaRPr>
          </a:p>
        </p:txBody>
      </p:sp>
      <p:sp>
        <p:nvSpPr>
          <p:cNvPr id="44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970DE5-9697-A2CB-175D-52763882D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rgbClr val="FEFFFF"/>
                </a:solidFill>
                <a:cs typeface="Calibri"/>
              </a:rPr>
              <a:t>Velkou roli hraje stereotyp</a:t>
            </a:r>
          </a:p>
          <a:p>
            <a:r>
              <a:rPr lang="cs-CZ" sz="2400" dirty="0">
                <a:solidFill>
                  <a:srgbClr val="FEFFFF"/>
                </a:solidFill>
                <a:ea typeface="Calibri"/>
                <a:cs typeface="Calibri"/>
              </a:rPr>
              <a:t>Ikonický</a:t>
            </a:r>
          </a:p>
          <a:p>
            <a:r>
              <a:rPr lang="cs-CZ" sz="2400" dirty="0">
                <a:solidFill>
                  <a:srgbClr val="FEFFFF"/>
                </a:solidFill>
                <a:ea typeface="Calibri"/>
                <a:cs typeface="Calibri"/>
              </a:rPr>
              <a:t>Ženské a mužské znaky</a:t>
            </a:r>
          </a:p>
          <a:p>
            <a:endParaRPr lang="cs-CZ" sz="2400">
              <a:solidFill>
                <a:srgbClr val="FEFFF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008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BF9042-4078-04E6-2470-2D6525C92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cs-CZ" sz="5600">
                <a:cs typeface="Calibri Light"/>
              </a:rPr>
              <a:t>Role ženy v ČZJ</a:t>
            </a:r>
            <a:endParaRPr lang="cs-CZ" sz="5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žena, osoba, vlasy, rozmazání&#10;&#10;Popis se vygeneroval automaticky.">
            <a:extLst>
              <a:ext uri="{FF2B5EF4-FFF2-40B4-BE49-F238E27FC236}">
                <a16:creationId xmlns:a16="http://schemas.microsoft.com/office/drawing/2014/main" id="{AF8EB94B-32C7-4859-5D3C-DA3639DCB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97" r="24352" b="-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25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7B4559-039C-B8DF-0E36-E5A1FB9CA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1700" b="1" u="sng">
                <a:solidFill>
                  <a:schemeClr val="tx1">
                    <a:alpha val="80000"/>
                  </a:schemeClr>
                </a:solidFill>
                <a:cs typeface="Calibri"/>
              </a:rPr>
              <a:t>Používané v CZJ</a:t>
            </a:r>
          </a:p>
          <a:p>
            <a:r>
              <a:rPr lang="cs-CZ" sz="170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Žena</a:t>
            </a:r>
          </a:p>
          <a:p>
            <a:r>
              <a:rPr lang="cs-CZ" sz="170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Dívka</a:t>
            </a:r>
          </a:p>
          <a:p>
            <a:r>
              <a:rPr lang="cs-CZ" sz="170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Paní (manželka)</a:t>
            </a:r>
          </a:p>
          <a:p>
            <a:r>
              <a:rPr lang="cs-CZ" sz="170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Vdova </a:t>
            </a:r>
          </a:p>
          <a:p>
            <a:r>
              <a:rPr lang="cs-CZ" sz="170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Matka</a:t>
            </a:r>
          </a:p>
          <a:p>
            <a:r>
              <a:rPr lang="cs-CZ" sz="170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Teta</a:t>
            </a:r>
          </a:p>
          <a:p>
            <a:r>
              <a:rPr lang="cs-CZ" sz="170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Stařena</a:t>
            </a:r>
          </a:p>
          <a:p>
            <a:endParaRPr lang="cs-CZ" sz="1700">
              <a:solidFill>
                <a:schemeClr val="tx1">
                  <a:alpha val="80000"/>
                </a:schemeClr>
              </a:solidFill>
              <a:cs typeface="Calibri"/>
            </a:endParaRPr>
          </a:p>
        </p:txBody>
      </p:sp>
      <p:sp>
        <p:nvSpPr>
          <p:cNvPr id="29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1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159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021BDC-B0C5-103E-5E06-1885CA216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cs-CZ" sz="5600">
                <a:cs typeface="Calibri Light"/>
              </a:rPr>
              <a:t>Ženské znaky</a:t>
            </a:r>
            <a:endParaRPr lang="cs-CZ" sz="56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perokresba&#10;&#10;Popis se vygeneroval automaticky.">
            <a:extLst>
              <a:ext uri="{FF2B5EF4-FFF2-40B4-BE49-F238E27FC236}">
                <a16:creationId xmlns:a16="http://schemas.microsoft.com/office/drawing/2014/main" id="{B4547227-31D6-D1F8-ECAC-5962D9AA4C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3279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2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B18057-7E66-C669-28E5-F02161791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>
                <a:solidFill>
                  <a:schemeClr val="tx1">
                    <a:alpha val="80000"/>
                  </a:schemeClr>
                </a:solidFill>
                <a:cs typeface="Calibri"/>
              </a:rPr>
              <a:t>Varianta znaku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  <a:cs typeface="Calibri"/>
              </a:rPr>
              <a:t>Femininní a maskulinní znaky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  <a:cs typeface="Calibri"/>
              </a:rPr>
              <a:t>Přizpůsobivost vůči mluvčímu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  <a:cs typeface="Calibri"/>
              </a:rPr>
              <a:t>Např.:Mam ráda a mám rád</a:t>
            </a:r>
          </a:p>
          <a:p>
            <a:endParaRPr lang="cs-CZ" sz="2000">
              <a:solidFill>
                <a:schemeClr val="tx1">
                  <a:alpha val="80000"/>
                </a:schemeClr>
              </a:solidFill>
              <a:cs typeface="Calibri"/>
            </a:endParaRPr>
          </a:p>
        </p:txBody>
      </p:sp>
      <p:sp>
        <p:nvSpPr>
          <p:cNvPr id="2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204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ED7877-5C63-3A31-8B2A-9B1752F98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cs-CZ" sz="3700">
                <a:cs typeface="Calibri Light"/>
              </a:rPr>
              <a:t>Porovnání znaku žena mezi dalšími znakovými jazyky</a:t>
            </a:r>
            <a:endParaRPr lang="cs-CZ" sz="37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87C6AFA-BAAC-B218-110F-A9D9BA6D2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>
                <a:cs typeface="Calibri"/>
              </a:rPr>
              <a:t>ASL-Woman</a:t>
            </a:r>
            <a:endParaRPr lang="cs-CZ" sz="2000"/>
          </a:p>
          <a:p>
            <a:r>
              <a:rPr lang="en-US" sz="2000">
                <a:cs typeface="Calibri"/>
              </a:rPr>
              <a:t>Má určenou linii jak určuje pohlaví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BSL-Woman</a:t>
            </a:r>
          </a:p>
          <a:p>
            <a:r>
              <a:rPr lang="en-US" sz="2000">
                <a:cs typeface="Calibri"/>
              </a:rPr>
              <a:t>(viz. Obrázek)</a:t>
            </a:r>
            <a:endParaRPr lang="en-US" sz="2000"/>
          </a:p>
          <a:p>
            <a:pPr marL="0" indent="0">
              <a:buNone/>
            </a:pPr>
            <a:r>
              <a:rPr lang="en-US" sz="2000">
                <a:cs typeface="Calibri"/>
              </a:rPr>
              <a:t>DGS -Frau</a:t>
            </a:r>
          </a:p>
          <a:p>
            <a:r>
              <a:rPr lang="en-US" sz="2000">
                <a:cs typeface="Calibri"/>
              </a:rPr>
              <a:t>4 varianty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LSF-Femme</a:t>
            </a:r>
          </a:p>
          <a:p>
            <a:r>
              <a:rPr lang="en-US" sz="2000">
                <a:cs typeface="Calibri"/>
              </a:rPr>
              <a:t>Podobně jako BSL</a:t>
            </a: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37F9ED11-E4C9-2A40-BE4C-9D6F04DB6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954" y="909081"/>
            <a:ext cx="3702556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4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B7E74B-6B33-FA6F-C3C3-D313C3BDD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  <a:cs typeface="Calibri Light"/>
              </a:rPr>
              <a:t>Děkujeme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42CAF8-5D73-48D3-DF32-0D5980D8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s-CZ" sz="1700">
                <a:cs typeface="Calibri"/>
              </a:rPr>
              <a:t>Báseň od neslyšícího autora </a:t>
            </a:r>
            <a:endParaRPr lang="cs-CZ" sz="1700"/>
          </a:p>
          <a:p>
            <a:pPr marL="0" indent="0">
              <a:buNone/>
            </a:pPr>
            <a:r>
              <a:rPr lang="cs-CZ" sz="1700">
                <a:cs typeface="Calibri"/>
              </a:rPr>
              <a:t>Kolikrát v roce </a:t>
            </a:r>
          </a:p>
          <a:p>
            <a:pPr marL="0" indent="0">
              <a:buNone/>
            </a:pPr>
            <a:r>
              <a:rPr lang="cs-CZ" sz="1700">
                <a:cs typeface="Calibri"/>
              </a:rPr>
              <a:t>Tiše a nesměle </a:t>
            </a:r>
          </a:p>
          <a:p>
            <a:pPr marL="0" indent="0">
              <a:buNone/>
            </a:pPr>
            <a:r>
              <a:rPr lang="cs-CZ" sz="1700">
                <a:cs typeface="Calibri"/>
              </a:rPr>
              <a:t>Nahlížím do očí tvých</a:t>
            </a:r>
          </a:p>
          <a:p>
            <a:pPr marL="0" indent="0">
              <a:buNone/>
            </a:pPr>
            <a:r>
              <a:rPr lang="cs-CZ" sz="1700">
                <a:cs typeface="Calibri"/>
              </a:rPr>
              <a:t>Počítám vrásky na tvém čele</a:t>
            </a:r>
          </a:p>
          <a:p>
            <a:pPr marL="0" indent="0">
              <a:buNone/>
            </a:pPr>
            <a:r>
              <a:rPr lang="cs-CZ" sz="1700">
                <a:cs typeface="Calibri"/>
              </a:rPr>
              <a:t>I bílé jíní na skráních</a:t>
            </a:r>
          </a:p>
          <a:p>
            <a:pPr marL="0" indent="0">
              <a:buNone/>
            </a:pPr>
            <a:r>
              <a:rPr lang="cs-CZ" sz="1700">
                <a:cs typeface="Calibri"/>
              </a:rPr>
              <a:t>A ptám se:</a:t>
            </a:r>
          </a:p>
          <a:p>
            <a:pPr marL="0" indent="0">
              <a:buNone/>
            </a:pPr>
            <a:r>
              <a:rPr lang="cs-CZ" sz="1700">
                <a:cs typeface="Calibri"/>
              </a:rPr>
              <a:t>Čím ti udělat radost mám </a:t>
            </a:r>
          </a:p>
          <a:p>
            <a:pPr marL="0" indent="0">
              <a:buNone/>
            </a:pPr>
            <a:r>
              <a:rPr lang="cs-CZ" sz="1700">
                <a:cs typeface="Calibri"/>
              </a:rPr>
              <a:t>Za lásku </a:t>
            </a:r>
          </a:p>
          <a:p>
            <a:pPr marL="0" indent="0">
              <a:buNone/>
            </a:pPr>
            <a:r>
              <a:rPr lang="cs-CZ" sz="1700">
                <a:cs typeface="Calibri"/>
              </a:rPr>
              <a:t>Za klín kam žal schovávám</a:t>
            </a:r>
          </a:p>
          <a:p>
            <a:pPr marL="0" indent="0">
              <a:buNone/>
            </a:pPr>
            <a:r>
              <a:rPr lang="cs-CZ" sz="1700">
                <a:cs typeface="Calibri"/>
              </a:rPr>
              <a:t>Za náruč kde slunce září za život </a:t>
            </a:r>
          </a:p>
          <a:p>
            <a:pPr marL="0" indent="0">
              <a:buNone/>
            </a:pPr>
            <a:r>
              <a:rPr lang="cs-CZ" sz="1700">
                <a:cs typeface="Calibri"/>
              </a:rPr>
              <a:t>Za odhodlání že jsem </a:t>
            </a:r>
          </a:p>
          <a:p>
            <a:pPr marL="0" indent="0">
              <a:buNone/>
            </a:pPr>
            <a:r>
              <a:rPr lang="cs-CZ" sz="1700">
                <a:cs typeface="Calibri"/>
              </a:rPr>
              <a:t>Maminko</a:t>
            </a:r>
          </a:p>
          <a:p>
            <a:pPr marL="0" indent="0">
              <a:buNone/>
            </a:pPr>
            <a:r>
              <a:rPr lang="cs-CZ" sz="1700">
                <a:cs typeface="Calibri"/>
              </a:rPr>
              <a:t>V mých rukou je vezdejší chléb</a:t>
            </a:r>
          </a:p>
          <a:p>
            <a:pPr marL="0" indent="0">
              <a:buNone/>
            </a:pPr>
            <a:r>
              <a:rPr lang="cs-CZ" sz="1700">
                <a:cs typeface="Calibri"/>
              </a:rPr>
              <a:t>Vkládám ho do tvých dlaní</a:t>
            </a:r>
          </a:p>
          <a:p>
            <a:endParaRPr lang="cs-CZ" sz="17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608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7859FA-FDE6-9587-3114-B49D46F7D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343" y="321734"/>
            <a:ext cx="10894628" cy="770395"/>
          </a:xfrm>
        </p:spPr>
        <p:txBody>
          <a:bodyPr>
            <a:normAutofit/>
          </a:bodyPr>
          <a:lstStyle/>
          <a:p>
            <a:r>
              <a:rPr lang="cs-CZ" sz="3600">
                <a:ea typeface="Calibri Light"/>
                <a:cs typeface="Calibri Light"/>
              </a:rPr>
              <a:t>Zdroje </a:t>
            </a:r>
            <a:endParaRPr lang="cs-CZ" sz="36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39D827-798A-CC06-4C87-C7339D5F4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343" y="1041858"/>
            <a:ext cx="10894628" cy="5531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>
                <a:ea typeface="+mn-lt"/>
                <a:cs typeface="+mn-lt"/>
              </a:rPr>
              <a:t>CHRISTOU, Anna. </a:t>
            </a:r>
            <a:r>
              <a:rPr lang="cs-CZ" sz="2000" i="1">
                <a:ea typeface="+mn-lt"/>
                <a:cs typeface="+mn-lt"/>
              </a:rPr>
              <a:t>Žena v českém jazykovém obrazu světa</a:t>
            </a:r>
            <a:r>
              <a:rPr lang="cs-CZ" sz="2000">
                <a:ea typeface="+mn-lt"/>
                <a:cs typeface="+mn-lt"/>
              </a:rPr>
              <a:t>. 2009. Diplomová práce. Univerzita Karlova, Filozofická fakulta, Ústav českého jazyka a teorie komunikace. Vedoucí práce Vaňková, Irena. </a:t>
            </a:r>
            <a:r>
              <a:rPr lang="cs-CZ" sz="2000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http://hdl.handle.net/20.500.11956/19082</a:t>
            </a:r>
            <a:endParaRPr lang="cs-CZ" sz="2000">
              <a:ea typeface="+mn-lt"/>
              <a:cs typeface="+mn-lt"/>
            </a:endParaRPr>
          </a:p>
          <a:p>
            <a:r>
              <a:rPr lang="cs-CZ" sz="200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https://www.google.cz/url?sa=i&amp;url=https%3A%2F%2Fart.hn.cz%2Fc1-64909270-pro-arte-kupka-dorotheum-viden&amp;psig=AOvVaw0AVIHTrcuhEmaHqVKuGyHv&amp;ust=1652195968070000&amp;source=images&amp;cd=vfe&amp;ved=0CAwQjRxqFwoTCLi31eDb0vcCFQAAAAAdAAAAABAD</a:t>
            </a:r>
            <a:endParaRPr lang="cs-CZ" sz="2000">
              <a:ea typeface="+mn-lt"/>
              <a:cs typeface="+mn-lt"/>
            </a:endParaRPr>
          </a:p>
          <a:p>
            <a:r>
              <a:rPr lang="cs-CZ" sz="2000">
                <a:cs typeface="Calibri"/>
              </a:rPr>
              <a:t>Učitelé ČZJ: Jan Wirth a Lucie Sedláčková Půlpánová </a:t>
            </a:r>
          </a:p>
          <a:p>
            <a:r>
              <a:rPr lang="cs-CZ" sz="2000" i="1">
                <a:ea typeface="+mn-lt"/>
                <a:cs typeface="+mn-lt"/>
              </a:rPr>
              <a:t>Slovník spisovného jazyka českého</a:t>
            </a:r>
            <a:r>
              <a:rPr lang="cs-CZ" sz="2000">
                <a:ea typeface="+mn-lt"/>
                <a:cs typeface="+mn-lt"/>
              </a:rPr>
              <a:t> [online]. Ústav pro jazyk český Akademie věd České republiky</a:t>
            </a:r>
          </a:p>
          <a:p>
            <a:r>
              <a:rPr lang="cs-CZ" sz="2000">
                <a:ea typeface="+mn-lt"/>
                <a:cs typeface="+mn-lt"/>
                <a:hlinkClick r:id="rId4"/>
              </a:rPr>
              <a:t>(103) Gender Distinction | ASL - American Sign Language - YouTube</a:t>
            </a:r>
          </a:p>
          <a:p>
            <a:r>
              <a:rPr lang="cs-CZ" sz="2000">
                <a:ea typeface="+mn-lt"/>
                <a:cs typeface="+mn-lt"/>
              </a:rPr>
              <a:t>MACUROVÁ, Alena. </a:t>
            </a:r>
            <a:r>
              <a:rPr lang="cs-CZ" sz="2000" i="1">
                <a:ea typeface="+mn-lt"/>
                <a:cs typeface="+mn-lt"/>
              </a:rPr>
              <a:t>Dějiny výzkumu znakového jazyka u nás a v zahraničí</a:t>
            </a:r>
            <a:r>
              <a:rPr lang="cs-CZ" sz="2000">
                <a:ea typeface="+mn-lt"/>
                <a:cs typeface="+mn-lt"/>
              </a:rPr>
              <a:t>. Druhé, opravené vydání. Praha: Česká komora tlumočníků znakového jazyka, 2008 - 2008, 93 stran ; 21 cm. ISBN 978-80-87218-00-6.</a:t>
            </a:r>
            <a:endParaRPr lang="cs-CZ" sz="2000">
              <a:cs typeface="Calibri"/>
            </a:endParaRPr>
          </a:p>
          <a:p>
            <a:r>
              <a:rPr lang="cs-CZ" sz="2000">
                <a:ea typeface="+mn-lt"/>
                <a:cs typeface="+mn-lt"/>
              </a:rPr>
              <a:t>SERVUSOVÁ, Jana. </a:t>
            </a:r>
            <a:r>
              <a:rPr lang="cs-CZ" sz="2000" i="1">
                <a:ea typeface="+mn-lt"/>
                <a:cs typeface="+mn-lt"/>
              </a:rPr>
              <a:t>Kontrastivní lingvistika - český jazyk x český znakový jazyk</a:t>
            </a:r>
            <a:r>
              <a:rPr lang="cs-CZ" sz="2000">
                <a:ea typeface="+mn-lt"/>
                <a:cs typeface="+mn-lt"/>
              </a:rPr>
              <a:t>. Druhé, opravené vydání. Praha: Česká komora tlumočníků znakového jazyka, 2008, 77 stran : ilustrace, portrét ; 21 cm. ISBN 978-80-87218-30-3.</a:t>
            </a:r>
            <a:endParaRPr lang="cs-CZ" sz="2000">
              <a:cs typeface="Calibri"/>
            </a:endParaRPr>
          </a:p>
          <a:p>
            <a:endParaRPr lang="cs-CZ" sz="2000">
              <a:cs typeface="Calibri"/>
            </a:endParaRP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25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03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B49E2A-C53C-951C-A500-EB66C53AC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7803"/>
            <a:ext cx="10515600" cy="54991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  <a:hlinkClick r:id="rId2"/>
              </a:rPr>
              <a:t>British Sign Language BSL Video Dictionary - boy (signbsl.com)</a:t>
            </a:r>
          </a:p>
          <a:p>
            <a:r>
              <a:rPr lang="cs-CZ" dirty="0">
                <a:ea typeface="+mn-lt"/>
                <a:cs typeface="+mn-lt"/>
                <a:hlinkClick r:id="rId3"/>
              </a:rPr>
              <a:t>https://www.google.cz/url?sa=i&amp;url=https%3A%2F%2Fseznamte.se%2Fa%2Fmuz-vs-zena%2F&amp;psig=AOvVaw0yEW30D4-_ncFQLU-dcJKE&amp;ust=1653394032067000&amp;source=images&amp;cd=vfe&amp;ved=0CAwQjRxqFwoTCJjEjfPK9fcCFQAAAAAdAAAAABAD</a:t>
            </a:r>
            <a:endParaRPr lang="cs-CZ">
              <a:ea typeface="Calibri"/>
              <a:cs typeface="Calibri"/>
            </a:endParaRPr>
          </a:p>
          <a:p>
            <a:endParaRPr lang="cs-CZ" dirty="0">
              <a:ea typeface="Calibri"/>
              <a:cs typeface="Calibri"/>
            </a:endParaRPr>
          </a:p>
          <a:p>
            <a:r>
              <a:rPr lang="cs-CZ" dirty="0">
                <a:ea typeface="+mn-lt"/>
                <a:cs typeface="+mn-lt"/>
              </a:rPr>
              <a:t>https://www.google.cz/url?sa=i&amp;url=https%3A%2F%2Fpublicdomainvectors.org%2Fcs%2Fvolnych-vektoru%2F70-styl-%25C5%25BEena-vektorov%25C3%25A9-kreslen%25C3%25AD%2F22992.html&amp;psig=AOvVaw3XMl7CzG4feD1c3pRxsTAE&amp;ust=1653410328246000&amp;source=images&amp;cd=vfe&amp;ved=0CAwQjRxqFwoTCIC0x9KH9vcCFQAAAAAdAAAAABAE</a:t>
            </a:r>
            <a:endParaRPr lang="cs-CZ" dirty="0">
              <a:ea typeface="Calibri"/>
              <a:cs typeface="Calibri"/>
            </a:endParaRPr>
          </a:p>
          <a:p>
            <a:endParaRPr lang="cs-CZ" dirty="0">
              <a:ea typeface="Calibri"/>
              <a:cs typeface="Calibri"/>
            </a:endParaRPr>
          </a:p>
          <a:p>
            <a:endParaRPr lang="cs-CZ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496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05CE3A-5710-A824-C2D2-5574767FD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cs-CZ" sz="4000">
                <a:solidFill>
                  <a:srgbClr val="FFFFFF"/>
                </a:solidFill>
                <a:latin typeface="Calibri"/>
                <a:cs typeface="Calibri"/>
              </a:rPr>
              <a:t>Kognitivní lingvistika a etnolingvistika</a:t>
            </a:r>
            <a:endParaRPr lang="cs-CZ" sz="4000">
              <a:solidFill>
                <a:srgbClr val="FFFFFF"/>
              </a:solidFill>
              <a:ea typeface="+mj-lt"/>
              <a:cs typeface="+mj-lt"/>
            </a:endParaRPr>
          </a:p>
        </p:txBody>
      </p:sp>
      <p:graphicFrame>
        <p:nvGraphicFramePr>
          <p:cNvPr id="33" name="Zástupný obsah 2">
            <a:extLst>
              <a:ext uri="{FF2B5EF4-FFF2-40B4-BE49-F238E27FC236}">
                <a16:creationId xmlns:a16="http://schemas.microsoft.com/office/drawing/2014/main" id="{448AA608-645A-2D36-6536-B946F0E58E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00220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220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05CE3A-5710-A824-C2D2-5574767FD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cs-CZ" sz="4000">
                <a:latin typeface="Calibri"/>
                <a:cs typeface="Calibri"/>
              </a:rPr>
              <a:t>Kognitivní lingvistika a etnolingvistika</a:t>
            </a:r>
            <a:endParaRPr lang="cs-CZ" sz="4000">
              <a:ea typeface="+mj-lt"/>
              <a:cs typeface="+mj-lt"/>
            </a:endParaRPr>
          </a:p>
        </p:txBody>
      </p:sp>
      <p:pic>
        <p:nvPicPr>
          <p:cNvPr id="4" name="Obrázek 4" descr="Obsah obrázku text, hodiny&#10;&#10;Popis se vygeneroval automaticky.">
            <a:extLst>
              <a:ext uri="{FF2B5EF4-FFF2-40B4-BE49-F238E27FC236}">
                <a16:creationId xmlns:a16="http://schemas.microsoft.com/office/drawing/2014/main" id="{F07A74D6-4A33-383D-AF34-7302D1CE3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30" y="2244111"/>
            <a:ext cx="3876165" cy="193808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66BC78-7845-1793-8CAA-4C13F5B31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anchor="t">
            <a:normAutofit/>
          </a:bodyPr>
          <a:lstStyle/>
          <a:p>
            <a:r>
              <a:rPr lang="cs-CZ" sz="1700" b="1">
                <a:cs typeface="Calibri"/>
              </a:rPr>
              <a:t>jazykový obraz světa </a:t>
            </a:r>
            <a:r>
              <a:rPr lang="cs-CZ" sz="1700">
                <a:cs typeface="Calibri"/>
              </a:rPr>
              <a:t>- jazyk vypovídá o našem myšlení, na jeho základě vnímáme, hodnotíme a chápeme okolní svět</a:t>
            </a:r>
          </a:p>
          <a:p>
            <a:r>
              <a:rPr lang="cs-CZ" sz="1700" b="1">
                <a:cs typeface="Calibri"/>
              </a:rPr>
              <a:t>stereotyp</a:t>
            </a:r>
            <a:r>
              <a:rPr lang="cs-CZ" sz="1700">
                <a:cs typeface="Calibri"/>
              </a:rPr>
              <a:t> - jednotný, ustálený, navyklý vzorec chování a myšlení, má hodnotící funkci</a:t>
            </a:r>
          </a:p>
          <a:p>
            <a:r>
              <a:rPr lang="cs-CZ" sz="1700" b="1">
                <a:cs typeface="Calibri"/>
              </a:rPr>
              <a:t>zaměření na různá období </a:t>
            </a:r>
            <a:r>
              <a:rPr lang="cs-CZ" sz="1700">
                <a:cs typeface="Calibri"/>
              </a:rPr>
              <a:t>života ženy, příbuzenské vztahy, vztah k muži</a:t>
            </a:r>
          </a:p>
          <a:p>
            <a:r>
              <a:rPr lang="cs-CZ" sz="1700" b="1">
                <a:cs typeface="Calibri"/>
              </a:rPr>
              <a:t>stereotyp a prototyp </a:t>
            </a:r>
            <a:r>
              <a:rPr lang="cs-CZ" sz="1700">
                <a:cs typeface="Calibri"/>
              </a:rPr>
              <a:t>(prototyp častěji spojován s věcmi)</a:t>
            </a:r>
          </a:p>
          <a:p>
            <a:r>
              <a:rPr lang="cs-CZ" sz="1700" b="1">
                <a:cs typeface="Calibri"/>
              </a:rPr>
              <a:t>vymezení jazykového obrazu</a:t>
            </a:r>
            <a:r>
              <a:rPr lang="cs-CZ" sz="1700">
                <a:cs typeface="Calibri"/>
              </a:rPr>
              <a:t> ženy vůči jazykovému obrazu muže (binární opozice)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7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C2749E-3446-7580-40CA-20611CCF3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cs-CZ" sz="4000">
                <a:latin typeface="Calibri"/>
                <a:ea typeface="Calibri Light"/>
                <a:cs typeface="Calibri Light"/>
              </a:rPr>
              <a:t>Žena z pohledu českého jazyka</a:t>
            </a:r>
          </a:p>
        </p:txBody>
      </p:sp>
      <p:pic>
        <p:nvPicPr>
          <p:cNvPr id="4" name="Obrázek 4" descr="Obsah obrázku klipart&#10;&#10;Popis se vygeneroval automaticky.">
            <a:extLst>
              <a:ext uri="{FF2B5EF4-FFF2-40B4-BE49-F238E27FC236}">
                <a16:creationId xmlns:a16="http://schemas.microsoft.com/office/drawing/2014/main" id="{4A207D7A-9302-FB1A-3E67-99AFBB84D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167" y="918640"/>
            <a:ext cx="3320090" cy="458902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E399D5-83DC-8C60-245F-74E081862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000" b="1">
                <a:ea typeface="+mn-lt"/>
                <a:cs typeface="+mn-lt"/>
              </a:rPr>
              <a:t>Žena ve slovníku</a:t>
            </a:r>
          </a:p>
          <a:p>
            <a:r>
              <a:rPr lang="cs-CZ" sz="2000">
                <a:ea typeface="+mn-lt"/>
                <a:cs typeface="+mn-lt"/>
              </a:rPr>
              <a:t>1. dospělý člověk ženského pohlaví (op. muž)</a:t>
            </a:r>
            <a:endParaRPr lang="cs-CZ" sz="2000"/>
          </a:p>
          <a:p>
            <a:r>
              <a:rPr lang="cs-CZ" sz="2000">
                <a:ea typeface="+mn-lt"/>
                <a:cs typeface="+mn-lt"/>
              </a:rPr>
              <a:t>2. osoba ženského pohlaví, která je provdána nebo prožila pohlavní styk (op. panna)</a:t>
            </a:r>
          </a:p>
          <a:p>
            <a:r>
              <a:rPr lang="cs-CZ" sz="2000">
                <a:ea typeface="+mn-lt"/>
                <a:cs typeface="+mn-lt"/>
              </a:rPr>
              <a:t>3. poněk. zast. prostá osoba ženského pohlaví, zvláště která se musela sama živiti svou prací (op. paní); SSJČ: osoba ženského pohlaví najímaná k určité práci</a:t>
            </a:r>
          </a:p>
          <a:p>
            <a:r>
              <a:rPr lang="cs-CZ" sz="2000">
                <a:ea typeface="+mn-lt"/>
                <a:cs typeface="+mn-lt"/>
              </a:rPr>
              <a:t>4. manželka</a:t>
            </a:r>
            <a:endParaRPr lang="cs-CZ" sz="2000">
              <a:cs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74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586CF6-FBDE-401C-C7CF-61EACD69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  <a:cs typeface="Calibri Light"/>
              </a:rPr>
              <a:t>Typické vlastnosti ženy</a:t>
            </a:r>
            <a:endParaRPr lang="cs-CZ" sz="4000">
              <a:solidFill>
                <a:srgbClr val="FFFFFF"/>
              </a:solidFill>
            </a:endParaRPr>
          </a:p>
        </p:txBody>
      </p:sp>
      <p:graphicFrame>
        <p:nvGraphicFramePr>
          <p:cNvPr id="18" name="Zástupný obsah 2">
            <a:extLst>
              <a:ext uri="{FF2B5EF4-FFF2-40B4-BE49-F238E27FC236}">
                <a16:creationId xmlns:a16="http://schemas.microsoft.com/office/drawing/2014/main" id="{59B38BE0-96C9-A929-90F5-0FD9C6DFC1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47750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2975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586CF6-FBDE-401C-C7CF-61EACD69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  <a:cs typeface="Calibri Light"/>
              </a:rPr>
              <a:t>Typické vlastnosti ženy</a:t>
            </a:r>
            <a:endParaRPr lang="cs-CZ"/>
          </a:p>
        </p:txBody>
      </p:sp>
      <p:graphicFrame>
        <p:nvGraphicFramePr>
          <p:cNvPr id="18" name="Zástupný obsah 2">
            <a:extLst>
              <a:ext uri="{FF2B5EF4-FFF2-40B4-BE49-F238E27FC236}">
                <a16:creationId xmlns:a16="http://schemas.microsoft.com/office/drawing/2014/main" id="{252F5833-98E2-86E6-FB00-CD09E22A09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71599" y="2318197"/>
          <a:ext cx="9724031" cy="3683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881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586CF6-FBDE-401C-C7CF-61EACD69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  <a:cs typeface="Calibri Light"/>
              </a:rPr>
              <a:t>Typické vlastnosti ženy</a:t>
            </a:r>
            <a:endParaRPr lang="cs-CZ"/>
          </a:p>
        </p:txBody>
      </p:sp>
      <p:graphicFrame>
        <p:nvGraphicFramePr>
          <p:cNvPr id="18" name="Zástupný obsah 2">
            <a:extLst>
              <a:ext uri="{FF2B5EF4-FFF2-40B4-BE49-F238E27FC236}">
                <a16:creationId xmlns:a16="http://schemas.microsoft.com/office/drawing/2014/main" id="{C4A895FE-31D2-8DF5-E440-263A34B165E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71599" y="2318197"/>
          <a:ext cx="9724031" cy="3683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569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586CF6-FBDE-401C-C7CF-61EACD69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cs-CZ" sz="4000">
                <a:solidFill>
                  <a:srgbClr val="FFFFFF"/>
                </a:solidFill>
                <a:ea typeface="Calibri Light"/>
                <a:cs typeface="Calibri Light"/>
              </a:rPr>
              <a:t>Žena v porovnání s mužem</a:t>
            </a:r>
            <a:endParaRPr lang="cs-CZ" sz="4000">
              <a:solidFill>
                <a:srgbClr val="FFFFFF"/>
              </a:solidFill>
            </a:endParaRPr>
          </a:p>
        </p:txBody>
      </p:sp>
      <p:graphicFrame>
        <p:nvGraphicFramePr>
          <p:cNvPr id="18" name="Zástupný obsah 2">
            <a:extLst>
              <a:ext uri="{FF2B5EF4-FFF2-40B4-BE49-F238E27FC236}">
                <a16:creationId xmlns:a16="http://schemas.microsoft.com/office/drawing/2014/main" id="{BA77FEED-6083-0CC0-7720-EB4D19F9F3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76705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4673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6" descr="Obsah obrázku text, osoba, muž, stojící&#10;&#10;Popis se vygeneroval automaticky.">
            <a:extLst>
              <a:ext uri="{FF2B5EF4-FFF2-40B4-BE49-F238E27FC236}">
                <a16:creationId xmlns:a16="http://schemas.microsoft.com/office/drawing/2014/main" id="{A2DA8F93-0C69-DA85-F011-E49C67A6D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71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5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586CF6-FBDE-401C-C7CF-61EACD69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cs-CZ" sz="3600">
                <a:cs typeface="Calibri Light"/>
              </a:rPr>
              <a:t>Žena v porovnání s mužem</a:t>
            </a:r>
            <a:endParaRPr lang="cs-CZ" sz="3600"/>
          </a:p>
        </p:txBody>
      </p:sp>
      <p:cxnSp>
        <p:nvCxnSpPr>
          <p:cNvPr id="53" name="Straight Connector 38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Zástupný obsah 2">
            <a:extLst>
              <a:ext uri="{FF2B5EF4-FFF2-40B4-BE49-F238E27FC236}">
                <a16:creationId xmlns:a16="http://schemas.microsoft.com/office/drawing/2014/main" id="{D1CA094E-93B5-B947-F4EC-0BBA79268F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030371"/>
              </p:ext>
            </p:extLst>
          </p:nvPr>
        </p:nvGraphicFramePr>
        <p:xfrm>
          <a:off x="525516" y="3417573"/>
          <a:ext cx="4593021" cy="2619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6115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871</Words>
  <Application>Microsoft Office PowerPoint</Application>
  <PresentationFormat>Širokoúhlá obrazovka</PresentationFormat>
  <Paragraphs>103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systému Office</vt:lpstr>
      <vt:lpstr>Žena v českém jazykovém obrazu světa </vt:lpstr>
      <vt:lpstr>Kognitivní lingvistika a etnolingvistika</vt:lpstr>
      <vt:lpstr>Kognitivní lingvistika a etnolingvistika</vt:lpstr>
      <vt:lpstr>Žena z pohledu českého jazyka</vt:lpstr>
      <vt:lpstr>Typické vlastnosti ženy</vt:lpstr>
      <vt:lpstr>Typické vlastnosti ženy</vt:lpstr>
      <vt:lpstr>Typické vlastnosti ženy</vt:lpstr>
      <vt:lpstr>Žena v porovnání s mužem</vt:lpstr>
      <vt:lpstr>Žena v porovnání s mužem</vt:lpstr>
      <vt:lpstr>Žena z pohledu ČZJ</vt:lpstr>
      <vt:lpstr>Role ženy v ČZJ</vt:lpstr>
      <vt:lpstr>Ženské znaky</vt:lpstr>
      <vt:lpstr>Porovnání znaku žena mezi dalšími znakovými jazyky</vt:lpstr>
      <vt:lpstr>Děkujeme za pozornost</vt:lpstr>
      <vt:lpstr>Zdroje 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Lenovo Allinone</dc:creator>
  <cp:lastModifiedBy>Lenovo Allinone</cp:lastModifiedBy>
  <cp:revision>88</cp:revision>
  <dcterms:created xsi:type="dcterms:W3CDTF">2022-05-09T13:00:45Z</dcterms:created>
  <dcterms:modified xsi:type="dcterms:W3CDTF">2022-05-23T17:45:07Z</dcterms:modified>
</cp:coreProperties>
</file>